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956" r:id="rId5"/>
    <p:sldId id="961" r:id="rId6"/>
    <p:sldId id="970" r:id="rId7"/>
    <p:sldId id="881" r:id="rId8"/>
    <p:sldId id="960" r:id="rId9"/>
    <p:sldId id="958" r:id="rId10"/>
    <p:sldId id="962" r:id="rId11"/>
    <p:sldId id="719" r:id="rId12"/>
    <p:sldId id="963" r:id="rId13"/>
    <p:sldId id="964" r:id="rId14"/>
    <p:sldId id="965" r:id="rId15"/>
    <p:sldId id="966" r:id="rId16"/>
    <p:sldId id="1171" r:id="rId17"/>
    <p:sldId id="972" r:id="rId18"/>
    <p:sldId id="968" r:id="rId19"/>
    <p:sldId id="971" r:id="rId20"/>
    <p:sldId id="957" r:id="rId21"/>
    <p:sldId id="969" r:id="rId2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Robinson (Teacher)" userId="S::mrobinson@ben.srscmat.co.uk::841a1a91-eae5-4efe-915d-f48a8f047691" providerId="AD" clId="Web-{2464E49F-33AD-910E-7397-C164A94E55CB}"/>
    <pc:docChg chg="addSld modSld sldOrd">
      <pc:chgData name="M.Robinson (Teacher)" userId="S::mrobinson@ben.srscmat.co.uk::841a1a91-eae5-4efe-915d-f48a8f047691" providerId="AD" clId="Web-{2464E49F-33AD-910E-7397-C164A94E55CB}" dt="2026-04-14T20:04:52.877" v="274" actId="20577"/>
      <pc:docMkLst>
        <pc:docMk/>
      </pc:docMkLst>
      <pc:sldChg chg="modSp">
        <pc:chgData name="M.Robinson (Teacher)" userId="S::mrobinson@ben.srscmat.co.uk::841a1a91-eae5-4efe-915d-f48a8f047691" providerId="AD" clId="Web-{2464E49F-33AD-910E-7397-C164A94E55CB}" dt="2026-04-14T19:49:53.489" v="4"/>
        <pc:sldMkLst>
          <pc:docMk/>
          <pc:sldMk cId="207739839" sldId="957"/>
        </pc:sldMkLst>
        <pc:spChg chg="mod">
          <ac:chgData name="M.Robinson (Teacher)" userId="S::mrobinson@ben.srscmat.co.uk::841a1a91-eae5-4efe-915d-f48a8f047691" providerId="AD" clId="Web-{2464E49F-33AD-910E-7397-C164A94E55CB}" dt="2026-04-14T19:49:53.489" v="4"/>
          <ac:spMkLst>
            <pc:docMk/>
            <pc:sldMk cId="207739839" sldId="957"/>
            <ac:spMk id="2" creationId="{11CF8AB8-8B4E-63E1-BEA8-FFCFFFB60CE1}"/>
          </ac:spMkLst>
        </pc:spChg>
      </pc:sldChg>
      <pc:sldChg chg="modSp">
        <pc:chgData name="M.Robinson (Teacher)" userId="S::mrobinson@ben.srscmat.co.uk::841a1a91-eae5-4efe-915d-f48a8f047691" providerId="AD" clId="Web-{2464E49F-33AD-910E-7397-C164A94E55CB}" dt="2026-04-14T19:48:54.567" v="0" actId="1076"/>
        <pc:sldMkLst>
          <pc:docMk/>
          <pc:sldMk cId="1024575329" sldId="963"/>
        </pc:sldMkLst>
        <pc:spChg chg="mod">
          <ac:chgData name="M.Robinson (Teacher)" userId="S::mrobinson@ben.srscmat.co.uk::841a1a91-eae5-4efe-915d-f48a8f047691" providerId="AD" clId="Web-{2464E49F-33AD-910E-7397-C164A94E55CB}" dt="2026-04-14T19:48:54.567" v="0" actId="1076"/>
          <ac:spMkLst>
            <pc:docMk/>
            <pc:sldMk cId="1024575329" sldId="963"/>
            <ac:spMk id="2" creationId="{58809131-F002-19FA-654E-4B8F21082EBE}"/>
          </ac:spMkLst>
        </pc:spChg>
      </pc:sldChg>
      <pc:sldChg chg="modSp">
        <pc:chgData name="M.Robinson (Teacher)" userId="S::mrobinson@ben.srscmat.co.uk::841a1a91-eae5-4efe-915d-f48a8f047691" providerId="AD" clId="Web-{2464E49F-33AD-910E-7397-C164A94E55CB}" dt="2026-04-14T19:49:12.301" v="1" actId="20577"/>
        <pc:sldMkLst>
          <pc:docMk/>
          <pc:sldMk cId="36070989" sldId="965"/>
        </pc:sldMkLst>
        <pc:spChg chg="mod">
          <ac:chgData name="M.Robinson (Teacher)" userId="S::mrobinson@ben.srscmat.co.uk::841a1a91-eae5-4efe-915d-f48a8f047691" providerId="AD" clId="Web-{2464E49F-33AD-910E-7397-C164A94E55CB}" dt="2026-04-14T19:49:12.301" v="1" actId="20577"/>
          <ac:spMkLst>
            <pc:docMk/>
            <pc:sldMk cId="36070989" sldId="965"/>
            <ac:spMk id="2" creationId="{B4FA5698-DA67-4B0C-2170-84B547174B97}"/>
          </ac:spMkLst>
        </pc:spChg>
      </pc:sldChg>
      <pc:sldChg chg="addSp modSp ord">
        <pc:chgData name="M.Robinson (Teacher)" userId="S::mrobinson@ben.srscmat.co.uk::841a1a91-eae5-4efe-915d-f48a8f047691" providerId="AD" clId="Web-{2464E49F-33AD-910E-7397-C164A94E55CB}" dt="2026-04-14T20:04:52.877" v="274" actId="20577"/>
        <pc:sldMkLst>
          <pc:docMk/>
          <pc:sldMk cId="3537069239" sldId="971"/>
        </pc:sldMkLst>
        <pc:spChg chg="add mod">
          <ac:chgData name="M.Robinson (Teacher)" userId="S::mrobinson@ben.srscmat.co.uk::841a1a91-eae5-4efe-915d-f48a8f047691" providerId="AD" clId="Web-{2464E49F-33AD-910E-7397-C164A94E55CB}" dt="2026-04-14T19:59:28.547" v="66" actId="1076"/>
          <ac:spMkLst>
            <pc:docMk/>
            <pc:sldMk cId="3537069239" sldId="971"/>
            <ac:spMk id="2" creationId="{D60C4964-BEFD-2CE0-58B9-796FBEF8569B}"/>
          </ac:spMkLst>
        </pc:spChg>
        <pc:spChg chg="add mod">
          <ac:chgData name="M.Robinson (Teacher)" userId="S::mrobinson@ben.srscmat.co.uk::841a1a91-eae5-4efe-915d-f48a8f047691" providerId="AD" clId="Web-{2464E49F-33AD-910E-7397-C164A94E55CB}" dt="2026-04-14T20:04:52.877" v="274" actId="20577"/>
          <ac:spMkLst>
            <pc:docMk/>
            <pc:sldMk cId="3537069239" sldId="971"/>
            <ac:spMk id="3" creationId="{ABE2B920-53D1-1F48-F84E-5E6CDB3660B2}"/>
          </ac:spMkLst>
        </pc:spChg>
      </pc:sldChg>
      <pc:sldChg chg="delSp modSp add">
        <pc:chgData name="M.Robinson (Teacher)" userId="S::mrobinson@ben.srscmat.co.uk::841a1a91-eae5-4efe-915d-f48a8f047691" providerId="AD" clId="Web-{2464E49F-33AD-910E-7397-C164A94E55CB}" dt="2026-04-14T19:58:23.617" v="35" actId="20577"/>
        <pc:sldMkLst>
          <pc:docMk/>
          <pc:sldMk cId="812589889" sldId="1171"/>
        </pc:sldMkLst>
        <pc:spChg chg="mod">
          <ac:chgData name="M.Robinson (Teacher)" userId="S::mrobinson@ben.srscmat.co.uk::841a1a91-eae5-4efe-915d-f48a8f047691" providerId="AD" clId="Web-{2464E49F-33AD-910E-7397-C164A94E55CB}" dt="2026-04-14T19:54:50.022" v="6" actId="20577"/>
          <ac:spMkLst>
            <pc:docMk/>
            <pc:sldMk cId="812589889" sldId="1171"/>
            <ac:spMk id="2" creationId="{75B34598-CA52-43D9-B36E-EE56BDF539C7}"/>
          </ac:spMkLst>
        </pc:spChg>
        <pc:spChg chg="mod">
          <ac:chgData name="M.Robinson (Teacher)" userId="S::mrobinson@ben.srscmat.co.uk::841a1a91-eae5-4efe-915d-f48a8f047691" providerId="AD" clId="Web-{2464E49F-33AD-910E-7397-C164A94E55CB}" dt="2026-04-14T19:58:23.617" v="35" actId="20577"/>
          <ac:spMkLst>
            <pc:docMk/>
            <pc:sldMk cId="812589889" sldId="1171"/>
            <ac:spMk id="16" creationId="{792DA81B-E921-80BD-D465-0E35E16B57F0}"/>
          </ac:spMkLst>
        </pc:spChg>
        <pc:spChg chg="mod">
          <ac:chgData name="M.Robinson (Teacher)" userId="S::mrobinson@ben.srscmat.co.uk::841a1a91-eae5-4efe-915d-f48a8f047691" providerId="AD" clId="Web-{2464E49F-33AD-910E-7397-C164A94E55CB}" dt="2026-04-14T19:55:35.194" v="13" actId="1076"/>
          <ac:spMkLst>
            <pc:docMk/>
            <pc:sldMk cId="812589889" sldId="1171"/>
            <ac:spMk id="21" creationId="{96A25FE5-0AF8-CD68-B998-1FF971A7C5BD}"/>
          </ac:spMkLst>
        </pc:spChg>
        <pc:spChg chg="mod">
          <ac:chgData name="M.Robinson (Teacher)" userId="S::mrobinson@ben.srscmat.co.uk::841a1a91-eae5-4efe-915d-f48a8f047691" providerId="AD" clId="Web-{2464E49F-33AD-910E-7397-C164A94E55CB}" dt="2026-04-14T19:55:26.429" v="11" actId="20577"/>
          <ac:spMkLst>
            <pc:docMk/>
            <pc:sldMk cId="812589889" sldId="1171"/>
            <ac:spMk id="23" creationId="{B518EADB-F6A8-7E2D-F55D-5E5F4F8178AE}"/>
          </ac:spMkLst>
        </pc:spChg>
        <pc:cxnChg chg="mod">
          <ac:chgData name="M.Robinson (Teacher)" userId="S::mrobinson@ben.srscmat.co.uk::841a1a91-eae5-4efe-915d-f48a8f047691" providerId="AD" clId="Web-{2464E49F-33AD-910E-7397-C164A94E55CB}" dt="2026-04-14T19:55:17.929" v="10"/>
          <ac:cxnSpMkLst>
            <pc:docMk/>
            <pc:sldMk cId="812589889" sldId="1171"/>
            <ac:cxnSpMk id="18" creationId="{078F52B8-D861-64E7-184D-7F5D3CD44D00}"/>
          </ac:cxnSpMkLst>
        </pc:cxnChg>
      </pc:sldChg>
    </pc:docChg>
  </pc:docChgLst>
  <pc:docChgLst>
    <pc:chgData name="M.Robinson (Teacher)" userId="841a1a91-eae5-4efe-915d-f48a8f047691" providerId="ADAL" clId="{D27D06DE-A952-4BAB-A4AE-149C1F432452}"/>
    <pc:docChg chg="undo custSel modSld sldOrd">
      <pc:chgData name="M.Robinson (Teacher)" userId="841a1a91-eae5-4efe-915d-f48a8f047691" providerId="ADAL" clId="{D27D06DE-A952-4BAB-A4AE-149C1F432452}" dt="2026-04-23T09:12:41.057" v="458" actId="1076"/>
      <pc:docMkLst>
        <pc:docMk/>
      </pc:docMkLst>
      <pc:sldChg chg="delSp modSp mod">
        <pc:chgData name="M.Robinson (Teacher)" userId="841a1a91-eae5-4efe-915d-f48a8f047691" providerId="ADAL" clId="{D27D06DE-A952-4BAB-A4AE-149C1F432452}" dt="2026-04-14T19:13:10.418" v="238" actId="1076"/>
        <pc:sldMkLst>
          <pc:docMk/>
          <pc:sldMk cId="116905228" sldId="719"/>
        </pc:sldMkLst>
        <pc:picChg chg="mod">
          <ac:chgData name="M.Robinson (Teacher)" userId="841a1a91-eae5-4efe-915d-f48a8f047691" providerId="ADAL" clId="{D27D06DE-A952-4BAB-A4AE-149C1F432452}" dt="2026-04-14T19:12:31.289" v="235" actId="1076"/>
          <ac:picMkLst>
            <pc:docMk/>
            <pc:sldMk cId="116905228" sldId="719"/>
            <ac:picMk id="2" creationId="{C90A0339-3F24-DC5B-9B6F-5728266113BC}"/>
          </ac:picMkLst>
        </pc:picChg>
        <pc:picChg chg="mod">
          <ac:chgData name="M.Robinson (Teacher)" userId="841a1a91-eae5-4efe-915d-f48a8f047691" providerId="ADAL" clId="{D27D06DE-A952-4BAB-A4AE-149C1F432452}" dt="2026-04-14T19:13:10.418" v="238" actId="1076"/>
          <ac:picMkLst>
            <pc:docMk/>
            <pc:sldMk cId="116905228" sldId="719"/>
            <ac:picMk id="2050" creationId="{BF26FE15-9176-459B-A544-20F0E0142E4E}"/>
          </ac:picMkLst>
        </pc:picChg>
      </pc:sldChg>
      <pc:sldChg chg="addSp modSp mod">
        <pc:chgData name="M.Robinson (Teacher)" userId="841a1a91-eae5-4efe-915d-f48a8f047691" providerId="ADAL" clId="{D27D06DE-A952-4BAB-A4AE-149C1F432452}" dt="2026-04-23T09:12:41.057" v="458" actId="1076"/>
        <pc:sldMkLst>
          <pc:docMk/>
          <pc:sldMk cId="207739839" sldId="957"/>
        </pc:sldMkLst>
        <pc:spChg chg="mod">
          <ac:chgData name="M.Robinson (Teacher)" userId="841a1a91-eae5-4efe-915d-f48a8f047691" providerId="ADAL" clId="{D27D06DE-A952-4BAB-A4AE-149C1F432452}" dt="2026-04-23T09:12:41.057" v="458" actId="1076"/>
          <ac:spMkLst>
            <pc:docMk/>
            <pc:sldMk cId="207739839" sldId="957"/>
            <ac:spMk id="2" creationId="{11CF8AB8-8B4E-63E1-BEA8-FFCFFFB60CE1}"/>
          </ac:spMkLst>
        </pc:spChg>
        <pc:spChg chg="add mod">
          <ac:chgData name="M.Robinson (Teacher)" userId="841a1a91-eae5-4efe-915d-f48a8f047691" providerId="ADAL" clId="{D27D06DE-A952-4BAB-A4AE-149C1F432452}" dt="2026-04-14T19:20:53.304" v="330" actId="1076"/>
          <ac:spMkLst>
            <pc:docMk/>
            <pc:sldMk cId="207739839" sldId="957"/>
            <ac:spMk id="4" creationId="{660AFF5B-E867-A5B5-3B4B-E7759625CD12}"/>
          </ac:spMkLst>
        </pc:spChg>
        <pc:picChg chg="add mod">
          <ac:chgData name="M.Robinson (Teacher)" userId="841a1a91-eae5-4efe-915d-f48a8f047691" providerId="ADAL" clId="{D27D06DE-A952-4BAB-A4AE-149C1F432452}" dt="2026-04-14T19:21:49.168" v="361"/>
          <ac:picMkLst>
            <pc:docMk/>
            <pc:sldMk cId="207739839" sldId="957"/>
            <ac:picMk id="6" creationId="{5CB2F924-742E-9D99-76AB-830C5CEF49D4}"/>
          </ac:picMkLst>
        </pc:picChg>
      </pc:sldChg>
      <pc:sldChg chg="modSp">
        <pc:chgData name="M.Robinson (Teacher)" userId="841a1a91-eae5-4efe-915d-f48a8f047691" providerId="ADAL" clId="{D27D06DE-A952-4BAB-A4AE-149C1F432452}" dt="2026-04-14T19:11:31.386" v="231" actId="1076"/>
        <pc:sldMkLst>
          <pc:docMk/>
          <pc:sldMk cId="2504681384" sldId="961"/>
        </pc:sldMkLst>
        <pc:picChg chg="mod">
          <ac:chgData name="M.Robinson (Teacher)" userId="841a1a91-eae5-4efe-915d-f48a8f047691" providerId="ADAL" clId="{D27D06DE-A952-4BAB-A4AE-149C1F432452}" dt="2026-04-14T19:11:31.386" v="231" actId="1076"/>
          <ac:picMkLst>
            <pc:docMk/>
            <pc:sldMk cId="2504681384" sldId="961"/>
            <ac:picMk id="2050" creationId="{787696B3-4648-77BB-7306-653DE149C740}"/>
          </ac:picMkLst>
        </pc:picChg>
      </pc:sldChg>
      <pc:sldChg chg="addSp modSp mod">
        <pc:chgData name="M.Robinson (Teacher)" userId="841a1a91-eae5-4efe-915d-f48a8f047691" providerId="ADAL" clId="{D27D06DE-A952-4BAB-A4AE-149C1F432452}" dt="2026-04-14T19:12:07.439" v="232" actId="255"/>
        <pc:sldMkLst>
          <pc:docMk/>
          <pc:sldMk cId="1028504429" sldId="962"/>
        </pc:sldMkLst>
        <pc:spChg chg="mod">
          <ac:chgData name="M.Robinson (Teacher)" userId="841a1a91-eae5-4efe-915d-f48a8f047691" providerId="ADAL" clId="{D27D06DE-A952-4BAB-A4AE-149C1F432452}" dt="2026-04-14T19:03:19.132" v="51" actId="20577"/>
          <ac:spMkLst>
            <pc:docMk/>
            <pc:sldMk cId="1028504429" sldId="962"/>
            <ac:spMk id="2" creationId="{A40B8C3C-A45F-B40F-472F-E7C4E0B4C571}"/>
          </ac:spMkLst>
        </pc:spChg>
        <pc:spChg chg="add mod">
          <ac:chgData name="M.Robinson (Teacher)" userId="841a1a91-eae5-4efe-915d-f48a8f047691" providerId="ADAL" clId="{D27D06DE-A952-4BAB-A4AE-149C1F432452}" dt="2026-04-14T19:12:07.439" v="232" actId="255"/>
          <ac:spMkLst>
            <pc:docMk/>
            <pc:sldMk cId="1028504429" sldId="962"/>
            <ac:spMk id="3" creationId="{CE98CA04-70DD-62BC-7C17-CD55147EA412}"/>
          </ac:spMkLst>
        </pc:spChg>
        <pc:picChg chg="mod">
          <ac:chgData name="M.Robinson (Teacher)" userId="841a1a91-eae5-4efe-915d-f48a8f047691" providerId="ADAL" clId="{D27D06DE-A952-4BAB-A4AE-149C1F432452}" dt="2026-04-14T19:10:30.540" v="227" actId="1076"/>
          <ac:picMkLst>
            <pc:docMk/>
            <pc:sldMk cId="1028504429" sldId="962"/>
            <ac:picMk id="2050" creationId="{34E95746-8FC3-66E8-32FF-D368B1C3A6DC}"/>
          </ac:picMkLst>
        </pc:picChg>
      </pc:sldChg>
      <pc:sldChg chg="addSp modSp mod">
        <pc:chgData name="M.Robinson (Teacher)" userId="841a1a91-eae5-4efe-915d-f48a8f047691" providerId="ADAL" clId="{D27D06DE-A952-4BAB-A4AE-149C1F432452}" dt="2026-04-14T19:09:16.775" v="219" actId="1076"/>
        <pc:sldMkLst>
          <pc:docMk/>
          <pc:sldMk cId="1024575329" sldId="963"/>
        </pc:sldMkLst>
        <pc:spChg chg="mod">
          <ac:chgData name="M.Robinson (Teacher)" userId="841a1a91-eae5-4efe-915d-f48a8f047691" providerId="ADAL" clId="{D27D06DE-A952-4BAB-A4AE-149C1F432452}" dt="2026-04-14T19:04:31.347" v="71" actId="1076"/>
          <ac:spMkLst>
            <pc:docMk/>
            <pc:sldMk cId="1024575329" sldId="963"/>
            <ac:spMk id="2" creationId="{58809131-F002-19FA-654E-4B8F21082EBE}"/>
          </ac:spMkLst>
        </pc:spChg>
        <pc:spChg chg="add mod">
          <ac:chgData name="M.Robinson (Teacher)" userId="841a1a91-eae5-4efe-915d-f48a8f047691" providerId="ADAL" clId="{D27D06DE-A952-4BAB-A4AE-149C1F432452}" dt="2026-04-14T19:04:11.937" v="62" actId="1076"/>
          <ac:spMkLst>
            <pc:docMk/>
            <pc:sldMk cId="1024575329" sldId="963"/>
            <ac:spMk id="3" creationId="{1D9DC353-65ED-6BF5-76BD-2930C298E256}"/>
          </ac:spMkLst>
        </pc:spChg>
        <pc:picChg chg="mod">
          <ac:chgData name="M.Robinson (Teacher)" userId="841a1a91-eae5-4efe-915d-f48a8f047691" providerId="ADAL" clId="{D27D06DE-A952-4BAB-A4AE-149C1F432452}" dt="2026-04-14T19:09:16.775" v="219" actId="1076"/>
          <ac:picMkLst>
            <pc:docMk/>
            <pc:sldMk cId="1024575329" sldId="963"/>
            <ac:picMk id="2050" creationId="{F9141494-39AF-D034-1EBA-B9E5754F30C3}"/>
          </ac:picMkLst>
        </pc:picChg>
      </pc:sldChg>
      <pc:sldChg chg="addSp modSp mod">
        <pc:chgData name="M.Robinson (Teacher)" userId="841a1a91-eae5-4efe-915d-f48a8f047691" providerId="ADAL" clId="{D27D06DE-A952-4BAB-A4AE-149C1F432452}" dt="2026-04-14T19:13:24.896" v="239" actId="14100"/>
        <pc:sldMkLst>
          <pc:docMk/>
          <pc:sldMk cId="3129112495" sldId="964"/>
        </pc:sldMkLst>
        <pc:spChg chg="mod">
          <ac:chgData name="M.Robinson (Teacher)" userId="841a1a91-eae5-4efe-915d-f48a8f047691" providerId="ADAL" clId="{D27D06DE-A952-4BAB-A4AE-149C1F432452}" dt="2026-04-14T19:05:30.304" v="121" actId="20577"/>
          <ac:spMkLst>
            <pc:docMk/>
            <pc:sldMk cId="3129112495" sldId="964"/>
            <ac:spMk id="2" creationId="{F81F2D69-A459-4537-ED9D-803FB3FCB463}"/>
          </ac:spMkLst>
        </pc:spChg>
        <pc:spChg chg="add mod">
          <ac:chgData name="M.Robinson (Teacher)" userId="841a1a91-eae5-4efe-915d-f48a8f047691" providerId="ADAL" clId="{D27D06DE-A952-4BAB-A4AE-149C1F432452}" dt="2026-04-14T19:05:45.922" v="122" actId="1076"/>
          <ac:spMkLst>
            <pc:docMk/>
            <pc:sldMk cId="3129112495" sldId="964"/>
            <ac:spMk id="3" creationId="{2E9070FE-9DB3-24FB-4FAA-739478392171}"/>
          </ac:spMkLst>
        </pc:spChg>
        <pc:picChg chg="mod">
          <ac:chgData name="M.Robinson (Teacher)" userId="841a1a91-eae5-4efe-915d-f48a8f047691" providerId="ADAL" clId="{D27D06DE-A952-4BAB-A4AE-149C1F432452}" dt="2026-04-14T19:13:24.896" v="239" actId="14100"/>
          <ac:picMkLst>
            <pc:docMk/>
            <pc:sldMk cId="3129112495" sldId="964"/>
            <ac:picMk id="2050" creationId="{AD3C655A-BF71-FE22-9276-3A0F93F7B4D5}"/>
          </ac:picMkLst>
        </pc:picChg>
      </pc:sldChg>
      <pc:sldChg chg="addSp modSp mod">
        <pc:chgData name="M.Robinson (Teacher)" userId="841a1a91-eae5-4efe-915d-f48a8f047691" providerId="ADAL" clId="{D27D06DE-A952-4BAB-A4AE-149C1F432452}" dt="2026-04-14T19:13:35.221" v="240" actId="14100"/>
        <pc:sldMkLst>
          <pc:docMk/>
          <pc:sldMk cId="36070989" sldId="965"/>
        </pc:sldMkLst>
        <pc:spChg chg="mod">
          <ac:chgData name="M.Robinson (Teacher)" userId="841a1a91-eae5-4efe-915d-f48a8f047691" providerId="ADAL" clId="{D27D06DE-A952-4BAB-A4AE-149C1F432452}" dt="2026-04-14T19:07:47.083" v="174" actId="20577"/>
          <ac:spMkLst>
            <pc:docMk/>
            <pc:sldMk cId="36070989" sldId="965"/>
            <ac:spMk id="2" creationId="{B4FA5698-DA67-4B0C-2170-84B547174B97}"/>
          </ac:spMkLst>
        </pc:spChg>
        <pc:spChg chg="add mod">
          <ac:chgData name="M.Robinson (Teacher)" userId="841a1a91-eae5-4efe-915d-f48a8f047691" providerId="ADAL" clId="{D27D06DE-A952-4BAB-A4AE-149C1F432452}" dt="2026-04-14T19:06:57.391" v="139" actId="1076"/>
          <ac:spMkLst>
            <pc:docMk/>
            <pc:sldMk cId="36070989" sldId="965"/>
            <ac:spMk id="3" creationId="{6A2F93A7-48F8-0D6F-1895-EC322E065D28}"/>
          </ac:spMkLst>
        </pc:spChg>
        <pc:picChg chg="mod">
          <ac:chgData name="M.Robinson (Teacher)" userId="841a1a91-eae5-4efe-915d-f48a8f047691" providerId="ADAL" clId="{D27D06DE-A952-4BAB-A4AE-149C1F432452}" dt="2026-04-14T19:13:35.221" v="240" actId="14100"/>
          <ac:picMkLst>
            <pc:docMk/>
            <pc:sldMk cId="36070989" sldId="965"/>
            <ac:picMk id="2050" creationId="{AE6C1093-8B39-CC22-152B-F9E919E32ED9}"/>
          </ac:picMkLst>
        </pc:picChg>
      </pc:sldChg>
      <pc:sldChg chg="modSp mod">
        <pc:chgData name="M.Robinson (Teacher)" userId="841a1a91-eae5-4efe-915d-f48a8f047691" providerId="ADAL" clId="{D27D06DE-A952-4BAB-A4AE-149C1F432452}" dt="2026-04-14T19:14:04.167" v="241" actId="14100"/>
        <pc:sldMkLst>
          <pc:docMk/>
          <pc:sldMk cId="1584637222" sldId="966"/>
        </pc:sldMkLst>
        <pc:spChg chg="mod">
          <ac:chgData name="M.Robinson (Teacher)" userId="841a1a91-eae5-4efe-915d-f48a8f047691" providerId="ADAL" clId="{D27D06DE-A952-4BAB-A4AE-149C1F432452}" dt="2026-04-14T19:08:37.296" v="210" actId="1076"/>
          <ac:spMkLst>
            <pc:docMk/>
            <pc:sldMk cId="1584637222" sldId="966"/>
            <ac:spMk id="2" creationId="{7BB2A0E2-FB3E-981B-CF3F-9E8B0ACD422B}"/>
          </ac:spMkLst>
        </pc:spChg>
        <pc:picChg chg="mod">
          <ac:chgData name="M.Robinson (Teacher)" userId="841a1a91-eae5-4efe-915d-f48a8f047691" providerId="ADAL" clId="{D27D06DE-A952-4BAB-A4AE-149C1F432452}" dt="2026-04-14T19:08:42.334" v="211" actId="14100"/>
          <ac:picMkLst>
            <pc:docMk/>
            <pc:sldMk cId="1584637222" sldId="966"/>
            <ac:picMk id="4" creationId="{CDD85536-E9B3-B703-3B54-EB6A12CB9128}"/>
          </ac:picMkLst>
        </pc:picChg>
        <pc:picChg chg="mod">
          <ac:chgData name="M.Robinson (Teacher)" userId="841a1a91-eae5-4efe-915d-f48a8f047691" providerId="ADAL" clId="{D27D06DE-A952-4BAB-A4AE-149C1F432452}" dt="2026-04-14T19:14:04.167" v="241" actId="14100"/>
          <ac:picMkLst>
            <pc:docMk/>
            <pc:sldMk cId="1584637222" sldId="966"/>
            <ac:picMk id="2050" creationId="{9BA2B48E-2227-E9BB-66B5-388A3187B22B}"/>
          </ac:picMkLst>
        </pc:picChg>
      </pc:sldChg>
      <pc:sldChg chg="addSp modSp mod">
        <pc:chgData name="M.Robinson (Teacher)" userId="841a1a91-eae5-4efe-915d-f48a8f047691" providerId="ADAL" clId="{D27D06DE-A952-4BAB-A4AE-149C1F432452}" dt="2026-04-14T19:21:41.291" v="360" actId="1076"/>
        <pc:sldMkLst>
          <pc:docMk/>
          <pc:sldMk cId="3993448322" sldId="968"/>
        </pc:sldMkLst>
        <pc:spChg chg="mod">
          <ac:chgData name="M.Robinson (Teacher)" userId="841a1a91-eae5-4efe-915d-f48a8f047691" providerId="ADAL" clId="{D27D06DE-A952-4BAB-A4AE-149C1F432452}" dt="2026-04-14T19:15:45.677" v="280" actId="14100"/>
          <ac:spMkLst>
            <pc:docMk/>
            <pc:sldMk cId="3993448322" sldId="968"/>
            <ac:spMk id="2" creationId="{1D6CF942-56FD-3FA4-75C8-0D359C0CDE79}"/>
          </ac:spMkLst>
        </pc:spChg>
        <pc:spChg chg="add mod">
          <ac:chgData name="M.Robinson (Teacher)" userId="841a1a91-eae5-4efe-915d-f48a8f047691" providerId="ADAL" clId="{D27D06DE-A952-4BAB-A4AE-149C1F432452}" dt="2026-04-14T19:21:35.592" v="358" actId="1076"/>
          <ac:spMkLst>
            <pc:docMk/>
            <pc:sldMk cId="3993448322" sldId="968"/>
            <ac:spMk id="3" creationId="{2881B461-187E-4E2C-D275-8B38B827C67A}"/>
          </ac:spMkLst>
        </pc:spChg>
        <pc:picChg chg="mod">
          <ac:chgData name="M.Robinson (Teacher)" userId="841a1a91-eae5-4efe-915d-f48a8f047691" providerId="ADAL" clId="{D27D06DE-A952-4BAB-A4AE-149C1F432452}" dt="2026-04-14T19:21:41.291" v="360" actId="1076"/>
          <ac:picMkLst>
            <pc:docMk/>
            <pc:sldMk cId="3993448322" sldId="968"/>
            <ac:picMk id="2050" creationId="{754B28E2-A64B-8B07-2730-70FEC5D015F1}"/>
          </ac:picMkLst>
        </pc:picChg>
      </pc:sldChg>
      <pc:sldChg chg="modSp ord">
        <pc:chgData name="M.Robinson (Teacher)" userId="841a1a91-eae5-4efe-915d-f48a8f047691" providerId="ADAL" clId="{D27D06DE-A952-4BAB-A4AE-149C1F432452}" dt="2026-04-14T19:22:57.253" v="365"/>
        <pc:sldMkLst>
          <pc:docMk/>
          <pc:sldMk cId="151152990" sldId="970"/>
        </pc:sldMkLst>
        <pc:picChg chg="mod">
          <ac:chgData name="M.Robinson (Teacher)" userId="841a1a91-eae5-4efe-915d-f48a8f047691" providerId="ADAL" clId="{D27D06DE-A952-4BAB-A4AE-149C1F432452}" dt="2026-04-14T19:22:36.704" v="363" actId="1076"/>
          <ac:picMkLst>
            <pc:docMk/>
            <pc:sldMk cId="151152990" sldId="970"/>
            <ac:picMk id="2050" creationId="{3238F963-BA70-FE35-ABB6-8E4ABB809EB7}"/>
          </ac:picMkLst>
        </pc:picChg>
      </pc:sldChg>
      <pc:sldChg chg="modSp">
        <pc:chgData name="M.Robinson (Teacher)" userId="841a1a91-eae5-4efe-915d-f48a8f047691" providerId="ADAL" clId="{D27D06DE-A952-4BAB-A4AE-149C1F432452}" dt="2026-04-14T19:23:28.943" v="368" actId="14100"/>
        <pc:sldMkLst>
          <pc:docMk/>
          <pc:sldMk cId="3537069239" sldId="971"/>
        </pc:sldMkLst>
        <pc:picChg chg="mod">
          <ac:chgData name="M.Robinson (Teacher)" userId="841a1a91-eae5-4efe-915d-f48a8f047691" providerId="ADAL" clId="{D27D06DE-A952-4BAB-A4AE-149C1F432452}" dt="2026-04-14T19:23:28.943" v="368" actId="14100"/>
          <ac:picMkLst>
            <pc:docMk/>
            <pc:sldMk cId="3537069239" sldId="971"/>
            <ac:picMk id="2050" creationId="{65066A67-33BE-0709-1130-17BC15E4C21A}"/>
          </ac:picMkLst>
        </pc:picChg>
      </pc:sldChg>
      <pc:sldChg chg="modSp">
        <pc:chgData name="M.Robinson (Teacher)" userId="841a1a91-eae5-4efe-915d-f48a8f047691" providerId="ADAL" clId="{D27D06DE-A952-4BAB-A4AE-149C1F432452}" dt="2026-04-14T19:23:39.756" v="371" actId="14100"/>
        <pc:sldMkLst>
          <pc:docMk/>
          <pc:sldMk cId="2921405115" sldId="972"/>
        </pc:sldMkLst>
        <pc:picChg chg="mod">
          <ac:chgData name="M.Robinson (Teacher)" userId="841a1a91-eae5-4efe-915d-f48a8f047691" providerId="ADAL" clId="{D27D06DE-A952-4BAB-A4AE-149C1F432452}" dt="2026-04-14T19:23:39.756" v="371" actId="14100"/>
          <ac:picMkLst>
            <pc:docMk/>
            <pc:sldMk cId="2921405115" sldId="972"/>
            <ac:picMk id="2050" creationId="{75145F29-96AF-DA31-756D-0C465385EC86}"/>
          </ac:picMkLst>
        </pc:picChg>
      </pc:sldChg>
    </pc:docChg>
  </pc:docChgLst>
  <pc:docChgLst>
    <pc:chgData name="M.Robinson (Teacher)" userId="841a1a91-eae5-4efe-915d-f48a8f047691" providerId="ADAL" clId="{3C238E0A-FF43-4489-A7CA-06DB9046F125}"/>
    <pc:docChg chg="undo custSel addSld delSld modSld sldOrd">
      <pc:chgData name="M.Robinson (Teacher)" userId="841a1a91-eae5-4efe-915d-f48a8f047691" providerId="ADAL" clId="{3C238E0A-FF43-4489-A7CA-06DB9046F125}" dt="2026-04-17T06:40:05.692" v="1580" actId="20577"/>
      <pc:docMkLst>
        <pc:docMk/>
      </pc:docMkLst>
      <pc:sldChg chg="addSp delSp modSp mod">
        <pc:chgData name="M.Robinson (Teacher)" userId="841a1a91-eae5-4efe-915d-f48a8f047691" providerId="ADAL" clId="{3C238E0A-FF43-4489-A7CA-06DB9046F125}" dt="2026-04-14T12:18:02.379" v="135" actId="14100"/>
        <pc:sldMkLst>
          <pc:docMk/>
          <pc:sldMk cId="116905228" sldId="719"/>
        </pc:sldMkLst>
        <pc:spChg chg="mod">
          <ac:chgData name="M.Robinson (Teacher)" userId="841a1a91-eae5-4efe-915d-f48a8f047691" providerId="ADAL" clId="{3C238E0A-FF43-4489-A7CA-06DB9046F125}" dt="2026-04-14T12:11:35.284" v="41" actId="207"/>
          <ac:spMkLst>
            <pc:docMk/>
            <pc:sldMk cId="116905228" sldId="719"/>
            <ac:spMk id="4" creationId="{7ECF61C1-CC24-5AE9-5AF2-E87EE01DB1C4}"/>
          </ac:spMkLst>
        </pc:spChg>
        <pc:spChg chg="mod">
          <ac:chgData name="M.Robinson (Teacher)" userId="841a1a91-eae5-4efe-915d-f48a8f047691" providerId="ADAL" clId="{3C238E0A-FF43-4489-A7CA-06DB9046F125}" dt="2026-04-14T12:11:37.955" v="42" actId="207"/>
          <ac:spMkLst>
            <pc:docMk/>
            <pc:sldMk cId="116905228" sldId="719"/>
            <ac:spMk id="6" creationId="{8D938DAC-82A7-D42B-1A8A-303C83602AF0}"/>
          </ac:spMkLst>
        </pc:spChg>
        <pc:spChg chg="mod">
          <ac:chgData name="M.Robinson (Teacher)" userId="841a1a91-eae5-4efe-915d-f48a8f047691" providerId="ADAL" clId="{3C238E0A-FF43-4489-A7CA-06DB9046F125}" dt="2026-04-14T12:11:40.610" v="43" actId="207"/>
          <ac:spMkLst>
            <pc:docMk/>
            <pc:sldMk cId="116905228" sldId="719"/>
            <ac:spMk id="9" creationId="{3C1B7109-07FF-00AB-308B-808EFD42AFC6}"/>
          </ac:spMkLst>
        </pc:spChg>
        <pc:spChg chg="mod">
          <ac:chgData name="M.Robinson (Teacher)" userId="841a1a91-eae5-4efe-915d-f48a8f047691" providerId="ADAL" clId="{3C238E0A-FF43-4489-A7CA-06DB9046F125}" dt="2026-04-14T12:11:42.598" v="44" actId="207"/>
          <ac:spMkLst>
            <pc:docMk/>
            <pc:sldMk cId="116905228" sldId="719"/>
            <ac:spMk id="29" creationId="{51A775B3-456B-73D6-7C76-4357A6A192D2}"/>
          </ac:spMkLst>
        </pc:spChg>
        <pc:spChg chg="mod">
          <ac:chgData name="M.Robinson (Teacher)" userId="841a1a91-eae5-4efe-915d-f48a8f047691" providerId="ADAL" clId="{3C238E0A-FF43-4489-A7CA-06DB9046F125}" dt="2026-04-14T12:11:44.807" v="45" actId="207"/>
          <ac:spMkLst>
            <pc:docMk/>
            <pc:sldMk cId="116905228" sldId="719"/>
            <ac:spMk id="31" creationId="{47177769-C241-364B-1259-DCA2919EE069}"/>
          </ac:spMkLst>
        </pc:spChg>
        <pc:spChg chg="mod">
          <ac:chgData name="M.Robinson (Teacher)" userId="841a1a91-eae5-4efe-915d-f48a8f047691" providerId="ADAL" clId="{3C238E0A-FF43-4489-A7CA-06DB9046F125}" dt="2026-04-14T12:11:46.876" v="46" actId="207"/>
          <ac:spMkLst>
            <pc:docMk/>
            <pc:sldMk cId="116905228" sldId="719"/>
            <ac:spMk id="33" creationId="{B00394BE-7D77-00D7-D444-55DCFA6F7006}"/>
          </ac:spMkLst>
        </pc:spChg>
        <pc:spChg chg="mod">
          <ac:chgData name="M.Robinson (Teacher)" userId="841a1a91-eae5-4efe-915d-f48a8f047691" providerId="ADAL" clId="{3C238E0A-FF43-4489-A7CA-06DB9046F125}" dt="2026-04-14T12:11:51.871" v="47" actId="207"/>
          <ac:spMkLst>
            <pc:docMk/>
            <pc:sldMk cId="116905228" sldId="719"/>
            <ac:spMk id="35" creationId="{B457DDE7-539B-0A8D-6BB3-98ECC02142DA}"/>
          </ac:spMkLst>
        </pc:spChg>
        <pc:spChg chg="mod">
          <ac:chgData name="M.Robinson (Teacher)" userId="841a1a91-eae5-4efe-915d-f48a8f047691" providerId="ADAL" clId="{3C238E0A-FF43-4489-A7CA-06DB9046F125}" dt="2026-04-14T12:11:54.429" v="48" actId="207"/>
          <ac:spMkLst>
            <pc:docMk/>
            <pc:sldMk cId="116905228" sldId="719"/>
            <ac:spMk id="37" creationId="{BB058950-B48D-C081-0FDD-EAF68200B6C7}"/>
          </ac:spMkLst>
        </pc:spChg>
        <pc:spChg chg="mod">
          <ac:chgData name="M.Robinson (Teacher)" userId="841a1a91-eae5-4efe-915d-f48a8f047691" providerId="ADAL" clId="{3C238E0A-FF43-4489-A7CA-06DB9046F125}" dt="2026-04-14T12:11:57.005" v="49" actId="207"/>
          <ac:spMkLst>
            <pc:docMk/>
            <pc:sldMk cId="116905228" sldId="719"/>
            <ac:spMk id="39" creationId="{2AE24E01-0EF3-3888-ED79-2581FF98F322}"/>
          </ac:spMkLst>
        </pc:spChg>
        <pc:spChg chg="mod">
          <ac:chgData name="M.Robinson (Teacher)" userId="841a1a91-eae5-4efe-915d-f48a8f047691" providerId="ADAL" clId="{3C238E0A-FF43-4489-A7CA-06DB9046F125}" dt="2026-04-14T12:12:02.331" v="50" actId="207"/>
          <ac:spMkLst>
            <pc:docMk/>
            <pc:sldMk cId="116905228" sldId="719"/>
            <ac:spMk id="41" creationId="{2576026E-D386-62D8-DFDB-7551948C7621}"/>
          </ac:spMkLst>
        </pc:spChg>
        <pc:spChg chg="mod">
          <ac:chgData name="M.Robinson (Teacher)" userId="841a1a91-eae5-4efe-915d-f48a8f047691" providerId="ADAL" clId="{3C238E0A-FF43-4489-A7CA-06DB9046F125}" dt="2026-04-14T12:12:05.671" v="51" actId="207"/>
          <ac:spMkLst>
            <pc:docMk/>
            <pc:sldMk cId="116905228" sldId="719"/>
            <ac:spMk id="43" creationId="{8EE39F13-C8D1-3EC7-D96D-40B36767CBF3}"/>
          </ac:spMkLst>
        </pc:spChg>
        <pc:picChg chg="mod">
          <ac:chgData name="M.Robinson (Teacher)" userId="841a1a91-eae5-4efe-915d-f48a8f047691" providerId="ADAL" clId="{3C238E0A-FF43-4489-A7CA-06DB9046F125}" dt="2026-04-14T12:18:02.379" v="135" actId="14100"/>
          <ac:picMkLst>
            <pc:docMk/>
            <pc:sldMk cId="116905228" sldId="719"/>
            <ac:picMk id="2" creationId="{C90A0339-3F24-DC5B-9B6F-5728266113BC}"/>
          </ac:picMkLst>
        </pc:picChg>
        <pc:picChg chg="add mod">
          <ac:chgData name="M.Robinson (Teacher)" userId="841a1a91-eae5-4efe-915d-f48a8f047691" providerId="ADAL" clId="{3C238E0A-FF43-4489-A7CA-06DB9046F125}" dt="2026-04-14T12:17:59.543" v="134" actId="1076"/>
          <ac:picMkLst>
            <pc:docMk/>
            <pc:sldMk cId="116905228" sldId="719"/>
            <ac:picMk id="5" creationId="{9BC82C49-D01C-4F1C-9676-414820B9328F}"/>
          </ac:picMkLst>
        </pc:picChg>
      </pc:sldChg>
      <pc:sldChg chg="addSp modSp mod">
        <pc:chgData name="M.Robinson (Teacher)" userId="841a1a91-eae5-4efe-915d-f48a8f047691" providerId="ADAL" clId="{3C238E0A-FF43-4489-A7CA-06DB9046F125}" dt="2026-04-14T12:19:48.259" v="165" actId="1076"/>
        <pc:sldMkLst>
          <pc:docMk/>
          <pc:sldMk cId="3068651932" sldId="881"/>
        </pc:sldMkLst>
        <pc:picChg chg="add mod modCrop">
          <ac:chgData name="M.Robinson (Teacher)" userId="841a1a91-eae5-4efe-915d-f48a8f047691" providerId="ADAL" clId="{3C238E0A-FF43-4489-A7CA-06DB9046F125}" dt="2026-04-14T12:17:25.164" v="125" actId="1076"/>
          <ac:picMkLst>
            <pc:docMk/>
            <pc:sldMk cId="3068651932" sldId="881"/>
            <ac:picMk id="9" creationId="{0503BB7D-4179-2B5B-D99E-1CD3170AC3A4}"/>
          </ac:picMkLst>
        </pc:picChg>
        <pc:picChg chg="add mod">
          <ac:chgData name="M.Robinson (Teacher)" userId="841a1a91-eae5-4efe-915d-f48a8f047691" providerId="ADAL" clId="{3C238E0A-FF43-4489-A7CA-06DB9046F125}" dt="2026-04-14T12:19:48.259" v="165" actId="1076"/>
          <ac:picMkLst>
            <pc:docMk/>
            <pc:sldMk cId="3068651932" sldId="881"/>
            <ac:picMk id="10" creationId="{F5CE51BD-0AD1-B7D2-05E0-F3AAED3BFAEF}"/>
          </ac:picMkLst>
        </pc:picChg>
      </pc:sldChg>
      <pc:sldChg chg="addSp delSp modSp mod">
        <pc:chgData name="M.Robinson (Teacher)" userId="841a1a91-eae5-4efe-915d-f48a8f047691" providerId="ADAL" clId="{3C238E0A-FF43-4489-A7CA-06DB9046F125}" dt="2026-04-14T12:18:15.795" v="138"/>
        <pc:sldMkLst>
          <pc:docMk/>
          <pc:sldMk cId="207739839" sldId="957"/>
        </pc:sldMkLst>
        <pc:spChg chg="mod">
          <ac:chgData name="M.Robinson (Teacher)" userId="841a1a91-eae5-4efe-915d-f48a8f047691" providerId="ADAL" clId="{3C238E0A-FF43-4489-A7CA-06DB9046F125}" dt="2026-04-14T12:12:41.992" v="80" actId="20577"/>
          <ac:spMkLst>
            <pc:docMk/>
            <pc:sldMk cId="207739839" sldId="957"/>
            <ac:spMk id="2" creationId="{11CF8AB8-8B4E-63E1-BEA8-FFCFFFB60CE1}"/>
          </ac:spMkLst>
        </pc:spChg>
        <pc:spChg chg="mod">
          <ac:chgData name="M.Robinson (Teacher)" userId="841a1a91-eae5-4efe-915d-f48a8f047691" providerId="ADAL" clId="{3C238E0A-FF43-4489-A7CA-06DB9046F125}" dt="2026-04-14T12:12:45.511" v="81" actId="207"/>
          <ac:spMkLst>
            <pc:docMk/>
            <pc:sldMk cId="207739839" sldId="957"/>
            <ac:spMk id="5" creationId="{E8C05C96-D147-2361-0394-3D5AEA1BEDD2}"/>
          </ac:spMkLst>
        </pc:spChg>
        <pc:spChg chg="mod">
          <ac:chgData name="M.Robinson (Teacher)" userId="841a1a91-eae5-4efe-915d-f48a8f047691" providerId="ADAL" clId="{3C238E0A-FF43-4489-A7CA-06DB9046F125}" dt="2026-04-14T12:12:50.109" v="82" actId="207"/>
          <ac:spMkLst>
            <pc:docMk/>
            <pc:sldMk cId="207739839" sldId="957"/>
            <ac:spMk id="8" creationId="{5D13EB9D-A824-949E-C036-C40CD7D52016}"/>
          </ac:spMkLst>
        </pc:spChg>
        <pc:spChg chg="mod">
          <ac:chgData name="M.Robinson (Teacher)" userId="841a1a91-eae5-4efe-915d-f48a8f047691" providerId="ADAL" clId="{3C238E0A-FF43-4489-A7CA-06DB9046F125}" dt="2026-04-14T12:12:52.577" v="83" actId="207"/>
          <ac:spMkLst>
            <pc:docMk/>
            <pc:sldMk cId="207739839" sldId="957"/>
            <ac:spMk id="19" creationId="{44CF356B-DDCA-BD26-B478-845B57BAFB4D}"/>
          </ac:spMkLst>
        </pc:spChg>
        <pc:spChg chg="mod">
          <ac:chgData name="M.Robinson (Teacher)" userId="841a1a91-eae5-4efe-915d-f48a8f047691" providerId="ADAL" clId="{3C238E0A-FF43-4489-A7CA-06DB9046F125}" dt="2026-04-14T12:12:54.376" v="84" actId="207"/>
          <ac:spMkLst>
            <pc:docMk/>
            <pc:sldMk cId="207739839" sldId="957"/>
            <ac:spMk id="29" creationId="{1531CAA2-67DB-7EA4-5574-B1006F2EA178}"/>
          </ac:spMkLst>
        </pc:spChg>
        <pc:spChg chg="mod">
          <ac:chgData name="M.Robinson (Teacher)" userId="841a1a91-eae5-4efe-915d-f48a8f047691" providerId="ADAL" clId="{3C238E0A-FF43-4489-A7CA-06DB9046F125}" dt="2026-04-14T12:12:56.462" v="85" actId="207"/>
          <ac:spMkLst>
            <pc:docMk/>
            <pc:sldMk cId="207739839" sldId="957"/>
            <ac:spMk id="31" creationId="{957F4715-8FD9-26D2-700B-8BB3F9C7367B}"/>
          </ac:spMkLst>
        </pc:spChg>
        <pc:spChg chg="mod">
          <ac:chgData name="M.Robinson (Teacher)" userId="841a1a91-eae5-4efe-915d-f48a8f047691" providerId="ADAL" clId="{3C238E0A-FF43-4489-A7CA-06DB9046F125}" dt="2026-04-14T12:12:58.627" v="86" actId="207"/>
          <ac:spMkLst>
            <pc:docMk/>
            <pc:sldMk cId="207739839" sldId="957"/>
            <ac:spMk id="33" creationId="{FE54486C-9DA4-5408-84FE-686ADA1531DC}"/>
          </ac:spMkLst>
        </pc:spChg>
        <pc:spChg chg="mod">
          <ac:chgData name="M.Robinson (Teacher)" userId="841a1a91-eae5-4efe-915d-f48a8f047691" providerId="ADAL" clId="{3C238E0A-FF43-4489-A7CA-06DB9046F125}" dt="2026-04-14T12:13:02.539" v="87" actId="207"/>
          <ac:spMkLst>
            <pc:docMk/>
            <pc:sldMk cId="207739839" sldId="957"/>
            <ac:spMk id="35" creationId="{C01DA059-5FB6-E33C-73F0-ADA4E4DB9291}"/>
          </ac:spMkLst>
        </pc:spChg>
        <pc:spChg chg="mod">
          <ac:chgData name="M.Robinson (Teacher)" userId="841a1a91-eae5-4efe-915d-f48a8f047691" providerId="ADAL" clId="{3C238E0A-FF43-4489-A7CA-06DB9046F125}" dt="2026-04-14T12:13:06.630" v="88" actId="207"/>
          <ac:spMkLst>
            <pc:docMk/>
            <pc:sldMk cId="207739839" sldId="957"/>
            <ac:spMk id="37" creationId="{8AFA7FDB-5AE6-290B-CC43-FA847780B193}"/>
          </ac:spMkLst>
        </pc:spChg>
        <pc:spChg chg="mod">
          <ac:chgData name="M.Robinson (Teacher)" userId="841a1a91-eae5-4efe-915d-f48a8f047691" providerId="ADAL" clId="{3C238E0A-FF43-4489-A7CA-06DB9046F125}" dt="2026-04-14T12:13:09.975" v="89" actId="207"/>
          <ac:spMkLst>
            <pc:docMk/>
            <pc:sldMk cId="207739839" sldId="957"/>
            <ac:spMk id="39" creationId="{143448D9-393E-8D9C-FAC1-2034EE080115}"/>
          </ac:spMkLst>
        </pc:spChg>
        <pc:spChg chg="mod">
          <ac:chgData name="M.Robinson (Teacher)" userId="841a1a91-eae5-4efe-915d-f48a8f047691" providerId="ADAL" clId="{3C238E0A-FF43-4489-A7CA-06DB9046F125}" dt="2026-04-14T12:13:13.773" v="90" actId="207"/>
          <ac:spMkLst>
            <pc:docMk/>
            <pc:sldMk cId="207739839" sldId="957"/>
            <ac:spMk id="41" creationId="{F703B8C9-048E-B2F9-7A25-A8A6725FDD6E}"/>
          </ac:spMkLst>
        </pc:spChg>
        <pc:picChg chg="add mod">
          <ac:chgData name="M.Robinson (Teacher)" userId="841a1a91-eae5-4efe-915d-f48a8f047691" providerId="ADAL" clId="{3C238E0A-FF43-4489-A7CA-06DB9046F125}" dt="2026-04-14T12:18:11.942" v="137" actId="1076"/>
          <ac:picMkLst>
            <pc:docMk/>
            <pc:sldMk cId="207739839" sldId="957"/>
            <ac:picMk id="3" creationId="{F6767973-C473-3DE7-DEFA-8556B77BC522}"/>
          </ac:picMkLst>
        </pc:picChg>
      </pc:sldChg>
      <pc:sldChg chg="addSp delSp modSp mod">
        <pc:chgData name="M.Robinson (Teacher)" userId="841a1a91-eae5-4efe-915d-f48a8f047691" providerId="ADAL" clId="{3C238E0A-FF43-4489-A7CA-06DB9046F125}" dt="2026-04-14T12:20:24.087" v="171" actId="1076"/>
        <pc:sldMkLst>
          <pc:docMk/>
          <pc:sldMk cId="2612507720" sldId="958"/>
        </pc:sldMkLst>
        <pc:spChg chg="mod">
          <ac:chgData name="M.Robinson (Teacher)" userId="841a1a91-eae5-4efe-915d-f48a8f047691" providerId="ADAL" clId="{3C238E0A-FF43-4489-A7CA-06DB9046F125}" dt="2026-04-14T12:20:24.087" v="171" actId="1076"/>
          <ac:spMkLst>
            <pc:docMk/>
            <pc:sldMk cId="2612507720" sldId="958"/>
            <ac:spMk id="2" creationId="{CA86D3F5-2640-CA84-BD23-C80FBF4F53EB}"/>
          </ac:spMkLst>
        </pc:spChg>
        <pc:spChg chg="mod">
          <ac:chgData name="M.Robinson (Teacher)" userId="841a1a91-eae5-4efe-915d-f48a8f047691" providerId="ADAL" clId="{3C238E0A-FF43-4489-A7CA-06DB9046F125}" dt="2026-04-14T12:18:58.785" v="146" actId="1076"/>
          <ac:spMkLst>
            <pc:docMk/>
            <pc:sldMk cId="2612507720" sldId="958"/>
            <ac:spMk id="4" creationId="{19ECA143-C5D1-6E82-8805-55A4B8555DE6}"/>
          </ac:spMkLst>
        </pc:spChg>
        <pc:spChg chg="mod">
          <ac:chgData name="M.Robinson (Teacher)" userId="841a1a91-eae5-4efe-915d-f48a8f047691" providerId="ADAL" clId="{3C238E0A-FF43-4489-A7CA-06DB9046F125}" dt="2026-04-14T12:10:51.081" v="27" actId="207"/>
          <ac:spMkLst>
            <pc:docMk/>
            <pc:sldMk cId="2612507720" sldId="958"/>
            <ac:spMk id="5" creationId="{03BB790F-0F55-34F8-F264-7BA5AC1B5394}"/>
          </ac:spMkLst>
        </pc:spChg>
        <pc:spChg chg="mod">
          <ac:chgData name="M.Robinson (Teacher)" userId="841a1a91-eae5-4efe-915d-f48a8f047691" providerId="ADAL" clId="{3C238E0A-FF43-4489-A7CA-06DB9046F125}" dt="2026-04-14T12:10:53.069" v="28" actId="207"/>
          <ac:spMkLst>
            <pc:docMk/>
            <pc:sldMk cId="2612507720" sldId="958"/>
            <ac:spMk id="8" creationId="{D2221F89-280C-65A6-B48F-3B95BF017D99}"/>
          </ac:spMkLst>
        </pc:spChg>
        <pc:spChg chg="mod">
          <ac:chgData name="M.Robinson (Teacher)" userId="841a1a91-eae5-4efe-915d-f48a8f047691" providerId="ADAL" clId="{3C238E0A-FF43-4489-A7CA-06DB9046F125}" dt="2026-04-14T12:10:55.189" v="29" actId="207"/>
          <ac:spMkLst>
            <pc:docMk/>
            <pc:sldMk cId="2612507720" sldId="958"/>
            <ac:spMk id="19" creationId="{5BFA5C3C-3FF7-4047-AEAC-94860FE78A9F}"/>
          </ac:spMkLst>
        </pc:spChg>
        <pc:spChg chg="mod">
          <ac:chgData name="M.Robinson (Teacher)" userId="841a1a91-eae5-4efe-915d-f48a8f047691" providerId="ADAL" clId="{3C238E0A-FF43-4489-A7CA-06DB9046F125}" dt="2026-04-14T12:10:57.632" v="30" actId="207"/>
          <ac:spMkLst>
            <pc:docMk/>
            <pc:sldMk cId="2612507720" sldId="958"/>
            <ac:spMk id="29" creationId="{8913D112-2426-C8C4-B475-59114A0DD17D}"/>
          </ac:spMkLst>
        </pc:spChg>
        <pc:spChg chg="mod">
          <ac:chgData name="M.Robinson (Teacher)" userId="841a1a91-eae5-4efe-915d-f48a8f047691" providerId="ADAL" clId="{3C238E0A-FF43-4489-A7CA-06DB9046F125}" dt="2026-04-14T12:10:59.692" v="31" actId="207"/>
          <ac:spMkLst>
            <pc:docMk/>
            <pc:sldMk cId="2612507720" sldId="958"/>
            <ac:spMk id="31" creationId="{E6CF4B28-E9EB-5F0C-E6A8-A9F2CBCED200}"/>
          </ac:spMkLst>
        </pc:spChg>
        <pc:spChg chg="mod">
          <ac:chgData name="M.Robinson (Teacher)" userId="841a1a91-eae5-4efe-915d-f48a8f047691" providerId="ADAL" clId="{3C238E0A-FF43-4489-A7CA-06DB9046F125}" dt="2026-04-14T12:11:07.262" v="34" actId="1076"/>
          <ac:spMkLst>
            <pc:docMk/>
            <pc:sldMk cId="2612507720" sldId="958"/>
            <ac:spMk id="33" creationId="{92220D0C-F02C-304E-B402-B0A074745441}"/>
          </ac:spMkLst>
        </pc:spChg>
        <pc:spChg chg="mod">
          <ac:chgData name="M.Robinson (Teacher)" userId="841a1a91-eae5-4efe-915d-f48a8f047691" providerId="ADAL" clId="{3C238E0A-FF43-4489-A7CA-06DB9046F125}" dt="2026-04-14T12:11:10.012" v="35" actId="207"/>
          <ac:spMkLst>
            <pc:docMk/>
            <pc:sldMk cId="2612507720" sldId="958"/>
            <ac:spMk id="35" creationId="{783976D3-9E51-D239-EDEA-D8EEB5BAB91A}"/>
          </ac:spMkLst>
        </pc:spChg>
        <pc:spChg chg="mod">
          <ac:chgData name="M.Robinson (Teacher)" userId="841a1a91-eae5-4efe-915d-f48a8f047691" providerId="ADAL" clId="{3C238E0A-FF43-4489-A7CA-06DB9046F125}" dt="2026-04-14T12:11:13.102" v="36" actId="207"/>
          <ac:spMkLst>
            <pc:docMk/>
            <pc:sldMk cId="2612507720" sldId="958"/>
            <ac:spMk id="37" creationId="{871D8F36-8D66-C8AF-A93A-BD3A4810A929}"/>
          </ac:spMkLst>
        </pc:spChg>
        <pc:spChg chg="mod">
          <ac:chgData name="M.Robinson (Teacher)" userId="841a1a91-eae5-4efe-915d-f48a8f047691" providerId="ADAL" clId="{3C238E0A-FF43-4489-A7CA-06DB9046F125}" dt="2026-04-14T12:11:15.834" v="37" actId="207"/>
          <ac:spMkLst>
            <pc:docMk/>
            <pc:sldMk cId="2612507720" sldId="958"/>
            <ac:spMk id="39" creationId="{2CC04CA3-68A9-A088-A154-C0FBDEA12F89}"/>
          </ac:spMkLst>
        </pc:spChg>
        <pc:spChg chg="mod">
          <ac:chgData name="M.Robinson (Teacher)" userId="841a1a91-eae5-4efe-915d-f48a8f047691" providerId="ADAL" clId="{3C238E0A-FF43-4489-A7CA-06DB9046F125}" dt="2026-04-14T12:11:23.309" v="40" actId="207"/>
          <ac:spMkLst>
            <pc:docMk/>
            <pc:sldMk cId="2612507720" sldId="958"/>
            <ac:spMk id="41" creationId="{A040FE1F-1CA1-3C81-DCC5-750411F162A8}"/>
          </ac:spMkLst>
        </pc:spChg>
        <pc:picChg chg="add mod">
          <ac:chgData name="M.Robinson (Teacher)" userId="841a1a91-eae5-4efe-915d-f48a8f047691" providerId="ADAL" clId="{3C238E0A-FF43-4489-A7CA-06DB9046F125}" dt="2026-04-14T12:17:51.289" v="132" actId="1076"/>
          <ac:picMkLst>
            <pc:docMk/>
            <pc:sldMk cId="2612507720" sldId="958"/>
            <ac:picMk id="6" creationId="{A574ABA9-2579-4A1F-689E-4628105A477A}"/>
          </ac:picMkLst>
        </pc:picChg>
        <pc:picChg chg="add mod">
          <ac:chgData name="M.Robinson (Teacher)" userId="841a1a91-eae5-4efe-915d-f48a8f047691" providerId="ADAL" clId="{3C238E0A-FF43-4489-A7CA-06DB9046F125}" dt="2026-04-14T12:20:13.178" v="169" actId="1076"/>
          <ac:picMkLst>
            <pc:docMk/>
            <pc:sldMk cId="2612507720" sldId="958"/>
            <ac:picMk id="9" creationId="{45657157-CD35-1556-D97E-ED7BBB039B54}"/>
          </ac:picMkLst>
        </pc:picChg>
      </pc:sldChg>
      <pc:sldChg chg="addSp modSp mod ord">
        <pc:chgData name="M.Robinson (Teacher)" userId="841a1a91-eae5-4efe-915d-f48a8f047691" providerId="ADAL" clId="{3C238E0A-FF43-4489-A7CA-06DB9046F125}" dt="2026-04-14T12:17:19.784" v="124" actId="1076"/>
        <pc:sldMkLst>
          <pc:docMk/>
          <pc:sldMk cId="619358695" sldId="960"/>
        </pc:sldMkLst>
        <pc:picChg chg="mod">
          <ac:chgData name="M.Robinson (Teacher)" userId="841a1a91-eae5-4efe-915d-f48a8f047691" providerId="ADAL" clId="{3C238E0A-FF43-4489-A7CA-06DB9046F125}" dt="2026-04-14T12:17:19.784" v="124" actId="1076"/>
          <ac:picMkLst>
            <pc:docMk/>
            <pc:sldMk cId="619358695" sldId="960"/>
            <ac:picMk id="7" creationId="{C365D828-D097-DA25-216B-A2E36F953BD3}"/>
          </ac:picMkLst>
        </pc:picChg>
        <pc:picChg chg="add mod">
          <ac:chgData name="M.Robinson (Teacher)" userId="841a1a91-eae5-4efe-915d-f48a8f047691" providerId="ADAL" clId="{3C238E0A-FF43-4489-A7CA-06DB9046F125}" dt="2026-04-14T12:17:15.492" v="122" actId="1076"/>
          <ac:picMkLst>
            <pc:docMk/>
            <pc:sldMk cId="619358695" sldId="960"/>
            <ac:picMk id="9" creationId="{51970EF5-9D10-481D-DC6D-39E7E3AE2373}"/>
          </ac:picMkLst>
        </pc:picChg>
      </pc:sldChg>
      <pc:sldChg chg="addSp delSp modSp add mod ord">
        <pc:chgData name="M.Robinson (Teacher)" userId="841a1a91-eae5-4efe-915d-f48a8f047691" providerId="ADAL" clId="{3C238E0A-FF43-4489-A7CA-06DB9046F125}" dt="2026-04-14T14:14:47.920" v="254" actId="122"/>
        <pc:sldMkLst>
          <pc:docMk/>
          <pc:sldMk cId="2504681384" sldId="961"/>
        </pc:sldMkLst>
        <pc:spChg chg="add mod">
          <ac:chgData name="M.Robinson (Teacher)" userId="841a1a91-eae5-4efe-915d-f48a8f047691" providerId="ADAL" clId="{3C238E0A-FF43-4489-A7CA-06DB9046F125}" dt="2026-04-14T14:14:47.920" v="254" actId="122"/>
          <ac:spMkLst>
            <pc:docMk/>
            <pc:sldMk cId="2504681384" sldId="961"/>
            <ac:spMk id="7" creationId="{A8BAFFD0-020C-E5DB-D7ED-D5701B000B94}"/>
          </ac:spMkLst>
        </pc:spChg>
      </pc:sldChg>
      <pc:sldChg chg="addSp modSp add mod ord">
        <pc:chgData name="M.Robinson (Teacher)" userId="841a1a91-eae5-4efe-915d-f48a8f047691" providerId="ADAL" clId="{3C238E0A-FF43-4489-A7CA-06DB9046F125}" dt="2026-04-15T06:52:09.453" v="1318" actId="20577"/>
        <pc:sldMkLst>
          <pc:docMk/>
          <pc:sldMk cId="1028504429" sldId="962"/>
        </pc:sldMkLst>
        <pc:spChg chg="add mod">
          <ac:chgData name="M.Robinson (Teacher)" userId="841a1a91-eae5-4efe-915d-f48a8f047691" providerId="ADAL" clId="{3C238E0A-FF43-4489-A7CA-06DB9046F125}" dt="2026-04-14T14:16:08.839" v="375" actId="20577"/>
          <ac:spMkLst>
            <pc:docMk/>
            <pc:sldMk cId="1028504429" sldId="962"/>
            <ac:spMk id="2" creationId="{A40B8C3C-A45F-B40F-472F-E7C4E0B4C571}"/>
          </ac:spMkLst>
        </pc:spChg>
        <pc:spChg chg="mod">
          <ac:chgData name="M.Robinson (Teacher)" userId="841a1a91-eae5-4efe-915d-f48a8f047691" providerId="ADAL" clId="{3C238E0A-FF43-4489-A7CA-06DB9046F125}" dt="2026-04-15T06:52:09.453" v="1318" actId="20577"/>
          <ac:spMkLst>
            <pc:docMk/>
            <pc:sldMk cId="1028504429" sldId="962"/>
            <ac:spMk id="3" creationId="{CE98CA04-70DD-62BC-7C17-CD55147EA412}"/>
          </ac:spMkLst>
        </pc:spChg>
      </pc:sldChg>
      <pc:sldChg chg="addSp modSp add mod ord">
        <pc:chgData name="M.Robinson (Teacher)" userId="841a1a91-eae5-4efe-915d-f48a8f047691" providerId="ADAL" clId="{3C238E0A-FF43-4489-A7CA-06DB9046F125}" dt="2026-04-17T06:39:54.217" v="1566" actId="20577"/>
        <pc:sldMkLst>
          <pc:docMk/>
          <pc:sldMk cId="1024575329" sldId="963"/>
        </pc:sldMkLst>
        <pc:spChg chg="add mod">
          <ac:chgData name="M.Robinson (Teacher)" userId="841a1a91-eae5-4efe-915d-f48a8f047691" providerId="ADAL" clId="{3C238E0A-FF43-4489-A7CA-06DB9046F125}" dt="2026-04-17T06:39:54.217" v="1566" actId="20577"/>
          <ac:spMkLst>
            <pc:docMk/>
            <pc:sldMk cId="1024575329" sldId="963"/>
            <ac:spMk id="2" creationId="{58809131-F002-19FA-654E-4B8F21082EBE}"/>
          </ac:spMkLst>
        </pc:spChg>
        <pc:spChg chg="mod">
          <ac:chgData name="M.Robinson (Teacher)" userId="841a1a91-eae5-4efe-915d-f48a8f047691" providerId="ADAL" clId="{3C238E0A-FF43-4489-A7CA-06DB9046F125}" dt="2026-04-15T06:52:40.695" v="1351" actId="404"/>
          <ac:spMkLst>
            <pc:docMk/>
            <pc:sldMk cId="1024575329" sldId="963"/>
            <ac:spMk id="3" creationId="{1D9DC353-65ED-6BF5-76BD-2930C298E256}"/>
          </ac:spMkLst>
        </pc:spChg>
      </pc:sldChg>
      <pc:sldChg chg="addSp modSp add mod ord">
        <pc:chgData name="M.Robinson (Teacher)" userId="841a1a91-eae5-4efe-915d-f48a8f047691" providerId="ADAL" clId="{3C238E0A-FF43-4489-A7CA-06DB9046F125}" dt="2026-04-17T06:40:05.692" v="1580" actId="20577"/>
        <pc:sldMkLst>
          <pc:docMk/>
          <pc:sldMk cId="3129112495" sldId="964"/>
        </pc:sldMkLst>
        <pc:spChg chg="add mod">
          <ac:chgData name="M.Robinson (Teacher)" userId="841a1a91-eae5-4efe-915d-f48a8f047691" providerId="ADAL" clId="{3C238E0A-FF43-4489-A7CA-06DB9046F125}" dt="2026-04-17T06:40:05.692" v="1580" actId="20577"/>
          <ac:spMkLst>
            <pc:docMk/>
            <pc:sldMk cId="3129112495" sldId="964"/>
            <ac:spMk id="2" creationId="{F81F2D69-A459-4537-ED9D-803FB3FCB463}"/>
          </ac:spMkLst>
        </pc:spChg>
        <pc:spChg chg="mod">
          <ac:chgData name="M.Robinson (Teacher)" userId="841a1a91-eae5-4efe-915d-f48a8f047691" providerId="ADAL" clId="{3C238E0A-FF43-4489-A7CA-06DB9046F125}" dt="2026-04-15T06:53:02.533" v="1378" actId="20577"/>
          <ac:spMkLst>
            <pc:docMk/>
            <pc:sldMk cId="3129112495" sldId="964"/>
            <ac:spMk id="3" creationId="{2E9070FE-9DB3-24FB-4FAA-739478392171}"/>
          </ac:spMkLst>
        </pc:spChg>
      </pc:sldChg>
      <pc:sldChg chg="addSp modSp add mod ord">
        <pc:chgData name="M.Robinson (Teacher)" userId="841a1a91-eae5-4efe-915d-f48a8f047691" providerId="ADAL" clId="{3C238E0A-FF43-4489-A7CA-06DB9046F125}" dt="2026-04-15T06:53:40.372" v="1417" actId="1076"/>
        <pc:sldMkLst>
          <pc:docMk/>
          <pc:sldMk cId="36070989" sldId="965"/>
        </pc:sldMkLst>
        <pc:spChg chg="add mod">
          <ac:chgData name="M.Robinson (Teacher)" userId="841a1a91-eae5-4efe-915d-f48a8f047691" providerId="ADAL" clId="{3C238E0A-FF43-4489-A7CA-06DB9046F125}" dt="2026-04-15T06:53:40.372" v="1417" actId="1076"/>
          <ac:spMkLst>
            <pc:docMk/>
            <pc:sldMk cId="36070989" sldId="965"/>
            <ac:spMk id="2" creationId="{B4FA5698-DA67-4B0C-2170-84B547174B97}"/>
          </ac:spMkLst>
        </pc:spChg>
        <pc:spChg chg="mod">
          <ac:chgData name="M.Robinson (Teacher)" userId="841a1a91-eae5-4efe-915d-f48a8f047691" providerId="ADAL" clId="{3C238E0A-FF43-4489-A7CA-06DB9046F125}" dt="2026-04-15T06:53:33.277" v="1416" actId="1076"/>
          <ac:spMkLst>
            <pc:docMk/>
            <pc:sldMk cId="36070989" sldId="965"/>
            <ac:spMk id="3" creationId="{6A2F93A7-48F8-0D6F-1895-EC322E065D28}"/>
          </ac:spMkLst>
        </pc:spChg>
      </pc:sldChg>
      <pc:sldChg chg="addSp modSp add mod ord">
        <pc:chgData name="M.Robinson (Teacher)" userId="841a1a91-eae5-4efe-915d-f48a8f047691" providerId="ADAL" clId="{3C238E0A-FF43-4489-A7CA-06DB9046F125}" dt="2026-04-15T06:54:06.437" v="1462" actId="1076"/>
        <pc:sldMkLst>
          <pc:docMk/>
          <pc:sldMk cId="1584637222" sldId="966"/>
        </pc:sldMkLst>
        <pc:spChg chg="add mod">
          <ac:chgData name="M.Robinson (Teacher)" userId="841a1a91-eae5-4efe-915d-f48a8f047691" providerId="ADAL" clId="{3C238E0A-FF43-4489-A7CA-06DB9046F125}" dt="2026-04-15T06:54:06.437" v="1462" actId="1076"/>
          <ac:spMkLst>
            <pc:docMk/>
            <pc:sldMk cId="1584637222" sldId="966"/>
            <ac:spMk id="2" creationId="{7BB2A0E2-FB3E-981B-CF3F-9E8B0ACD422B}"/>
          </ac:spMkLst>
        </pc:spChg>
        <pc:picChg chg="add mod">
          <ac:chgData name="M.Robinson (Teacher)" userId="841a1a91-eae5-4efe-915d-f48a8f047691" providerId="ADAL" clId="{3C238E0A-FF43-4489-A7CA-06DB9046F125}" dt="2026-04-14T14:22:36.938" v="944" actId="1076"/>
          <ac:picMkLst>
            <pc:docMk/>
            <pc:sldMk cId="1584637222" sldId="966"/>
            <ac:picMk id="4" creationId="{CDD85536-E9B3-B703-3B54-EB6A12CB9128}"/>
          </ac:picMkLst>
        </pc:picChg>
      </pc:sldChg>
      <pc:sldChg chg="addSp modSp add mod ord">
        <pc:chgData name="M.Robinson (Teacher)" userId="841a1a91-eae5-4efe-915d-f48a8f047691" providerId="ADAL" clId="{3C238E0A-FF43-4489-A7CA-06DB9046F125}" dt="2026-04-14T14:24:44.232" v="1238" actId="20577"/>
        <pc:sldMkLst>
          <pc:docMk/>
          <pc:sldMk cId="3993448322" sldId="968"/>
        </pc:sldMkLst>
        <pc:spChg chg="add mod">
          <ac:chgData name="M.Robinson (Teacher)" userId="841a1a91-eae5-4efe-915d-f48a8f047691" providerId="ADAL" clId="{3C238E0A-FF43-4489-A7CA-06DB9046F125}" dt="2026-04-14T14:24:44.232" v="1238" actId="20577"/>
          <ac:spMkLst>
            <pc:docMk/>
            <pc:sldMk cId="3993448322" sldId="968"/>
            <ac:spMk id="2" creationId="{1D6CF942-56FD-3FA4-75C8-0D359C0CDE79}"/>
          </ac:spMkLst>
        </pc:spChg>
      </pc:sldChg>
      <pc:sldChg chg="addSp modSp add mod ord">
        <pc:chgData name="M.Robinson (Teacher)" userId="841a1a91-eae5-4efe-915d-f48a8f047691" providerId="ADAL" clId="{3C238E0A-FF43-4489-A7CA-06DB9046F125}" dt="2026-04-17T06:38:17.205" v="1556"/>
        <pc:sldMkLst>
          <pc:docMk/>
          <pc:sldMk cId="2788585618" sldId="969"/>
        </pc:sldMkLst>
        <pc:spChg chg="add mod">
          <ac:chgData name="M.Robinson (Teacher)" userId="841a1a91-eae5-4efe-915d-f48a8f047691" providerId="ADAL" clId="{3C238E0A-FF43-4489-A7CA-06DB9046F125}" dt="2026-04-14T14:25:52.586" v="1283" actId="1076"/>
          <ac:spMkLst>
            <pc:docMk/>
            <pc:sldMk cId="2788585618" sldId="969"/>
            <ac:spMk id="2" creationId="{0D7A2689-5355-8519-1126-7D182C113696}"/>
          </ac:spMkLst>
        </pc:spChg>
      </pc:sldChg>
      <pc:sldChg chg="addSp modSp add mod">
        <pc:chgData name="M.Robinson (Teacher)" userId="841a1a91-eae5-4efe-915d-f48a8f047691" providerId="ADAL" clId="{3C238E0A-FF43-4489-A7CA-06DB9046F125}" dt="2026-04-14T14:28:21.271" v="1288" actId="1076"/>
        <pc:sldMkLst>
          <pc:docMk/>
          <pc:sldMk cId="151152990" sldId="970"/>
        </pc:sldMkLst>
        <pc:picChg chg="add mod">
          <ac:chgData name="M.Robinson (Teacher)" userId="841a1a91-eae5-4efe-915d-f48a8f047691" providerId="ADAL" clId="{3C238E0A-FF43-4489-A7CA-06DB9046F125}" dt="2026-04-14T14:28:21.271" v="1288" actId="1076"/>
          <ac:picMkLst>
            <pc:docMk/>
            <pc:sldMk cId="151152990" sldId="970"/>
            <ac:picMk id="2" creationId="{7FFA2CFB-B7F4-9F2B-76CD-DC3C3DB5A7EE}"/>
          </ac:picMkLst>
        </pc:picChg>
      </pc:sldChg>
      <pc:sldChg chg="modSp add mod">
        <pc:chgData name="M.Robinson (Teacher)" userId="841a1a91-eae5-4efe-915d-f48a8f047691" providerId="ADAL" clId="{3C238E0A-FF43-4489-A7CA-06DB9046F125}" dt="2026-04-15T06:57:48.644" v="1537" actId="1076"/>
        <pc:sldMkLst>
          <pc:docMk/>
          <pc:sldMk cId="3537069239" sldId="971"/>
        </pc:sldMkLst>
        <pc:spChg chg="mod">
          <ac:chgData name="M.Robinson (Teacher)" userId="841a1a91-eae5-4efe-915d-f48a8f047691" providerId="ADAL" clId="{3C238E0A-FF43-4489-A7CA-06DB9046F125}" dt="2026-04-15T06:57:48.644" v="1537" actId="1076"/>
          <ac:spMkLst>
            <pc:docMk/>
            <pc:sldMk cId="3537069239" sldId="971"/>
            <ac:spMk id="2" creationId="{D60C4964-BEFD-2CE0-58B9-796FBEF8569B}"/>
          </ac:spMkLst>
        </pc:spChg>
        <pc:spChg chg="mod">
          <ac:chgData name="M.Robinson (Teacher)" userId="841a1a91-eae5-4efe-915d-f48a8f047691" providerId="ADAL" clId="{3C238E0A-FF43-4489-A7CA-06DB9046F125}" dt="2026-04-15T06:57:20.303" v="1518" actId="313"/>
          <ac:spMkLst>
            <pc:docMk/>
            <pc:sldMk cId="3537069239" sldId="971"/>
            <ac:spMk id="3" creationId="{ABE2B920-53D1-1F48-F84E-5E6CDB3660B2}"/>
          </ac:spMkLst>
        </pc:spChg>
      </pc:sldChg>
      <pc:sldChg chg="addSp delSp modSp add mod ord">
        <pc:chgData name="M.Robinson (Teacher)" userId="841a1a91-eae5-4efe-915d-f48a8f047691" providerId="ADAL" clId="{3C238E0A-FF43-4489-A7CA-06DB9046F125}" dt="2026-04-17T06:38:33.215" v="1561"/>
        <pc:sldMkLst>
          <pc:docMk/>
          <pc:sldMk cId="2921405115" sldId="972"/>
        </pc:sldMkLst>
        <pc:graphicFrameChg chg="add mod modGraphic">
          <ac:chgData name="M.Robinson (Teacher)" userId="841a1a91-eae5-4efe-915d-f48a8f047691" providerId="ADAL" clId="{3C238E0A-FF43-4489-A7CA-06DB9046F125}" dt="2026-04-15T07:08:40.060" v="1554" actId="14100"/>
          <ac:graphicFrameMkLst>
            <pc:docMk/>
            <pc:sldMk cId="2921405115" sldId="972"/>
            <ac:graphicFrameMk id="4" creationId="{0A437725-D053-9C22-51BB-6329DEA8C39B}"/>
          </ac:graphicFrameMkLst>
        </pc:graphicFrameChg>
      </pc:sldChg>
      <pc:sldChg chg="addSp delSp modSp mod ord">
        <pc:chgData name="M.Robinson (Teacher)" userId="841a1a91-eae5-4efe-915d-f48a8f047691" providerId="ADAL" clId="{3C238E0A-FF43-4489-A7CA-06DB9046F125}" dt="2026-04-17T06:38:29.599" v="1559"/>
        <pc:sldMkLst>
          <pc:docMk/>
          <pc:sldMk cId="812589889" sldId="1171"/>
        </pc:sldMkLst>
      </pc:sldChg>
    </pc:docChg>
  </pc:docChgLst>
  <pc:docChgLst>
    <pc:chgData name="M.Robinson (Teacher)" userId="S::mrobinson@ben.srscmat.co.uk::841a1a91-eae5-4efe-915d-f48a8f047691" providerId="AD" clId="Web-{A79F398E-814D-7977-E38C-087C5208537F}"/>
    <pc:docChg chg="modSld">
      <pc:chgData name="M.Robinson (Teacher)" userId="S::mrobinson@ben.srscmat.co.uk::841a1a91-eae5-4efe-915d-f48a8f047691" providerId="AD" clId="Web-{A79F398E-814D-7977-E38C-087C5208537F}" dt="2026-04-14T18:58:04.826" v="10" actId="1076"/>
      <pc:docMkLst>
        <pc:docMk/>
      </pc:docMkLst>
      <pc:sldChg chg="modSp">
        <pc:chgData name="M.Robinson (Teacher)" userId="S::mrobinson@ben.srscmat.co.uk::841a1a91-eae5-4efe-915d-f48a8f047691" providerId="AD" clId="Web-{A79F398E-814D-7977-E38C-087C5208537F}" dt="2026-04-14T18:57:38.544" v="9" actId="1076"/>
        <pc:sldMkLst>
          <pc:docMk/>
          <pc:sldMk cId="619358695" sldId="960"/>
        </pc:sldMkLst>
        <pc:picChg chg="mod">
          <ac:chgData name="M.Robinson (Teacher)" userId="S::mrobinson@ben.srscmat.co.uk::841a1a91-eae5-4efe-915d-f48a8f047691" providerId="AD" clId="Web-{A79F398E-814D-7977-E38C-087C5208537F}" dt="2026-04-14T18:57:38.544" v="9" actId="1076"/>
          <ac:picMkLst>
            <pc:docMk/>
            <pc:sldMk cId="619358695" sldId="960"/>
            <ac:picMk id="4" creationId="{CBB8D11A-34B4-0311-09FF-50D9F4B77582}"/>
          </ac:picMkLst>
        </pc:picChg>
      </pc:sldChg>
      <pc:sldChg chg="modSp">
        <pc:chgData name="M.Robinson (Teacher)" userId="S::mrobinson@ben.srscmat.co.uk::841a1a91-eae5-4efe-915d-f48a8f047691" providerId="AD" clId="Web-{A79F398E-814D-7977-E38C-087C5208537F}" dt="2026-04-14T18:57:11.590" v="5" actId="20577"/>
        <pc:sldMkLst>
          <pc:docMk/>
          <pc:sldMk cId="2504681384" sldId="961"/>
        </pc:sldMkLst>
        <pc:spChg chg="mod">
          <ac:chgData name="M.Robinson (Teacher)" userId="S::mrobinson@ben.srscmat.co.uk::841a1a91-eae5-4efe-915d-f48a8f047691" providerId="AD" clId="Web-{A79F398E-814D-7977-E38C-087C5208537F}" dt="2026-04-14T18:57:11.590" v="5" actId="20577"/>
          <ac:spMkLst>
            <pc:docMk/>
            <pc:sldMk cId="2504681384" sldId="961"/>
            <ac:spMk id="7" creationId="{A8BAFFD0-020C-E5DB-D7ED-D5701B000B94}"/>
          </ac:spMkLst>
        </pc:spChg>
      </pc:sldChg>
      <pc:sldChg chg="modSp">
        <pc:chgData name="M.Robinson (Teacher)" userId="S::mrobinson@ben.srscmat.co.uk::841a1a91-eae5-4efe-915d-f48a8f047691" providerId="AD" clId="Web-{A79F398E-814D-7977-E38C-087C5208537F}" dt="2026-04-14T18:58:04.826" v="10" actId="1076"/>
        <pc:sldMkLst>
          <pc:docMk/>
          <pc:sldMk cId="1028504429" sldId="962"/>
        </pc:sldMkLst>
        <pc:spChg chg="mod">
          <ac:chgData name="M.Robinson (Teacher)" userId="S::mrobinson@ben.srscmat.co.uk::841a1a91-eae5-4efe-915d-f48a8f047691" providerId="AD" clId="Web-{A79F398E-814D-7977-E38C-087C5208537F}" dt="2026-04-14T18:58:04.826" v="10" actId="1076"/>
          <ac:spMkLst>
            <pc:docMk/>
            <pc:sldMk cId="1028504429" sldId="962"/>
            <ac:spMk id="2" creationId="{A40B8C3C-A45F-B40F-472F-E7C4E0B4C5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6A024-00D0-45A2-943E-A02D3B43FDC2}" type="datetimeFigureOut">
              <a:t>4/23/2026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BDA8E-7E4E-419D-AE33-97839E91FB6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1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BE272-72BA-98CF-711D-AF738913D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82CD5-2AD2-BA24-27F4-F3D660A15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275B5-344A-9F9F-B62B-28357C6CC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EDAF0-1413-C98C-0BE2-7C64F5ABA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C9A1B-9BAE-91A5-9BCB-21B509F90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1DC60-A320-950C-E809-B7F4FEF49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018E32-DC6A-0AEF-25AA-6D4BAD1AE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7DB81-C450-49B8-493A-26F506EFD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380FF-59DE-0355-7360-36C547138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C0666-766A-EE6E-FAAC-98F7B6447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A80CF-DF81-16D6-D6A3-1533410B5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04E8A-FBF9-D9D0-0E7D-D3DA8AB02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69E2B-FE00-5E50-71CF-DA342D938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3417D-31CC-C1FC-5C95-51599F5F8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4C193-57EA-832F-30F5-AEE94D6E2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D4DA8-95F8-028B-D45C-60386DDF5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0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B1B38-E60E-5D77-EA73-4DDDD21A1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15FC4-2FFA-D3AB-7F02-5E6401F97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AC114-E2F4-4BBF-8A79-36A852BAE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DE2B4-42B4-6F93-30FE-792306329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86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0D586-B2C0-077C-14B4-44C453086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8D0A9-FAE9-C6DD-99BE-7F9D20542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919B6E-CC62-0BFD-34EC-16A006CBD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76400-8260-2A76-D1D2-E3DA3084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2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517E-F8E2-6538-DDA5-950C32873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F5139-11B3-1E9D-9168-CC63CFC52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82510-6D51-D8BD-31F1-4C02D6C65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06DA3-EE87-D8CC-0FD3-E434BFE2C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4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77A36-F21F-5BD8-E2ED-2486845C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EE480-B7E0-E872-616F-EAD01CE6A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F0C19-7627-CA35-DB39-235422613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82CB1-3EBC-FE4E-C800-EE6C5883C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8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B290F-6ABE-4C16-AE22-B5DFDD130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702AB-D870-FBDF-A9A9-EBBE2901D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DC0F31-FA2C-9F83-3298-230AF99C3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6DA67-1519-84AD-7325-3BC591DF0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0881D-D803-F560-21D9-0E9F08528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21F66-E785-5C4C-CBBD-814723F32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F833D-E89C-42E0-CC3F-7D4EE9929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FCF22-54BA-1A90-059F-70DA89EDA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27391-34DC-F403-1F0F-A34EA027D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3D2C0-ED4D-0CE0-E499-8F4E0CC63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53E46-0984-55EB-B757-D887AC098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BA297-0490-2725-7059-2B61CD2E3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FAF6-85D4-1C25-5849-80AADF12A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8B5D1-6CD2-12D6-B178-E6F3A42D6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BEE50-AAAD-672A-D624-831A1082D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BC0B5-6944-F6C2-A34F-118F1504E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2DFD-BF1B-805D-9B29-FD0E9CCC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0F45A0-E149-2327-6BD1-C9F8D5390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EF9C6-0D3F-3DD3-3DF9-BF0436EE4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86280-C58D-4B05-DCD2-004689A12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1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19DC0-44E6-C623-9501-2FF564701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6D7564-3ED2-7C69-0482-B4247B412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405B4-6962-03FA-9F2C-04D0DA3A7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6C14C-490B-91CB-A426-691077BAD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4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62FA-6886-F1EB-526C-8ACA2602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ED0E8-AA9E-A51F-2AC5-BAE6E0E60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A84CD-D24E-C6A7-77F4-AFD8295CF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8A6F2-E852-9693-8BB3-B6EC5AF0B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FAF6-85D4-1C25-5849-80AADF12A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8B5D1-6CD2-12D6-B178-E6F3A42D6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BEE50-AAAD-672A-D624-831A1082D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Learning</a:t>
            </a:r>
            <a:endParaRPr lang="en-US">
              <a:cs typeface="Calibri"/>
            </a:endParaRPr>
          </a:p>
          <a:p>
            <a:r>
              <a:rPr lang="en-US"/>
              <a:t>Inclusion</a:t>
            </a:r>
            <a:endParaRPr lang="en-US">
              <a:cs typeface="Calibri"/>
            </a:endParaRPr>
          </a:p>
          <a:p>
            <a:r>
              <a:rPr lang="en-US"/>
              <a:t>Rosary</a:t>
            </a:r>
            <a:endParaRPr lang="en-US">
              <a:cs typeface="Calibri"/>
            </a:endParaRPr>
          </a:p>
          <a:p>
            <a:r>
              <a:rPr lang="en-US"/>
              <a:t>Diversity</a:t>
            </a:r>
            <a:endParaRPr lang="en-US">
              <a:cs typeface="Calibri"/>
            </a:endParaRPr>
          </a:p>
          <a:p>
            <a:r>
              <a:rPr lang="en-US"/>
              <a:t>Belonging</a:t>
            </a:r>
            <a:endParaRPr lang="en-US">
              <a:cs typeface="Calibri"/>
            </a:endParaRPr>
          </a:p>
          <a:p>
            <a:r>
              <a:rPr lang="en-US"/>
              <a:t>Giving</a:t>
            </a:r>
            <a:endParaRPr lang="en-US">
              <a:cs typeface="Calibri"/>
            </a:endParaRPr>
          </a:p>
          <a:p>
            <a:r>
              <a:rPr lang="en-US"/>
              <a:t>Relationships</a:t>
            </a:r>
            <a:endParaRPr lang="en-US">
              <a:cs typeface="Calibri"/>
            </a:endParaRPr>
          </a:p>
          <a:p>
            <a:r>
              <a:rPr lang="en-US"/>
              <a:t>Kingdom</a:t>
            </a:r>
            <a:endParaRPr lang="en-US">
              <a:cs typeface="Calibri"/>
            </a:endParaRPr>
          </a:p>
          <a:p>
            <a:r>
              <a:rPr lang="en-US"/>
              <a:t>Youth</a:t>
            </a:r>
            <a:endParaRPr lang="en-US">
              <a:cs typeface="Calibri"/>
            </a:endParaRPr>
          </a:p>
          <a:p>
            <a:r>
              <a:rPr lang="en-US"/>
              <a:t>Hope</a:t>
            </a:r>
            <a:endParaRPr lang="en-US">
              <a:cs typeface="Calibri"/>
            </a:endParaRPr>
          </a:p>
          <a:p>
            <a:r>
              <a:rPr lang="en-US"/>
              <a:t>Peace</a:t>
            </a:r>
            <a:endParaRPr lang="en-US">
              <a:cs typeface="Calibri"/>
            </a:endParaRPr>
          </a:p>
          <a:p>
            <a:r>
              <a:rPr lang="en-US"/>
              <a:t>Joy</a:t>
            </a:r>
            <a:endParaRPr lang="en-US">
              <a:cs typeface="Calibri"/>
            </a:endParaRPr>
          </a:p>
          <a:p>
            <a:r>
              <a:rPr lang="en-US"/>
              <a:t>Love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BC0B5-6944-F6C2-A34F-118F1504E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1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56EBE-2E4F-1607-E357-A5032AD3F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870E3-4F8F-218C-79D2-D9047D49E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F8C1C3-B0B8-67A8-FCAD-D38B2620B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Learning</a:t>
            </a:r>
            <a:endParaRPr lang="en-US" dirty="0">
              <a:cs typeface="Calibri"/>
            </a:endParaRPr>
          </a:p>
          <a:p>
            <a:r>
              <a:rPr lang="en-US" dirty="0"/>
              <a:t>Inclusion</a:t>
            </a:r>
            <a:endParaRPr lang="en-US" dirty="0">
              <a:cs typeface="Calibri"/>
            </a:endParaRPr>
          </a:p>
          <a:p>
            <a:r>
              <a:rPr lang="en-US" dirty="0"/>
              <a:t>Rosary</a:t>
            </a:r>
            <a:endParaRPr lang="en-US" dirty="0">
              <a:cs typeface="Calibri"/>
            </a:endParaRPr>
          </a:p>
          <a:p>
            <a:r>
              <a:rPr lang="en-US" dirty="0"/>
              <a:t>Diversity</a:t>
            </a:r>
            <a:endParaRPr lang="en-US" dirty="0">
              <a:cs typeface="Calibri"/>
            </a:endParaRPr>
          </a:p>
          <a:p>
            <a:r>
              <a:rPr lang="en-US" dirty="0"/>
              <a:t>Belonging</a:t>
            </a:r>
            <a:endParaRPr lang="en-US" dirty="0">
              <a:cs typeface="Calibri"/>
            </a:endParaRPr>
          </a:p>
          <a:p>
            <a:r>
              <a:rPr lang="en-US" dirty="0"/>
              <a:t>Giving</a:t>
            </a:r>
            <a:endParaRPr lang="en-US" dirty="0">
              <a:cs typeface="Calibri"/>
            </a:endParaRPr>
          </a:p>
          <a:p>
            <a:r>
              <a:rPr lang="en-US" dirty="0"/>
              <a:t>Relationships</a:t>
            </a:r>
            <a:endParaRPr lang="en-US" dirty="0">
              <a:cs typeface="Calibri"/>
            </a:endParaRPr>
          </a:p>
          <a:p>
            <a:r>
              <a:rPr lang="en-US" dirty="0"/>
              <a:t>Kingdom</a:t>
            </a:r>
            <a:endParaRPr lang="en-US" dirty="0">
              <a:cs typeface="Calibri"/>
            </a:endParaRPr>
          </a:p>
          <a:p>
            <a:r>
              <a:rPr lang="en-US" dirty="0"/>
              <a:t>Youth</a:t>
            </a:r>
            <a:endParaRPr lang="en-US" dirty="0">
              <a:cs typeface="Calibri"/>
            </a:endParaRPr>
          </a:p>
          <a:p>
            <a:r>
              <a:rPr lang="en-US" dirty="0"/>
              <a:t>Hope</a:t>
            </a:r>
            <a:endParaRPr lang="en-US" dirty="0">
              <a:cs typeface="Calibri"/>
            </a:endParaRPr>
          </a:p>
          <a:p>
            <a:r>
              <a:rPr lang="en-US" dirty="0"/>
              <a:t>Peace</a:t>
            </a:r>
            <a:endParaRPr lang="en-US" dirty="0">
              <a:cs typeface="Calibri"/>
            </a:endParaRPr>
          </a:p>
          <a:p>
            <a:r>
              <a:rPr lang="en-US" dirty="0"/>
              <a:t>Joy</a:t>
            </a:r>
            <a:endParaRPr lang="en-US" dirty="0">
              <a:cs typeface="Calibri"/>
            </a:endParaRPr>
          </a:p>
          <a:p>
            <a:r>
              <a:rPr lang="en-US" dirty="0"/>
              <a:t>Love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AAF61-7832-7DEE-DE97-45CAA5271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95C0E-6BED-4A1B-998F-763BA251684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6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3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9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8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2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3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5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4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2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8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4C577-44BE-43BF-ABEF-56121157990A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4207-17B4-4AB4-8B54-BD3B39F5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FE9BA-D6AA-E9E0-B495-D54FC948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E9AF3-7E11-8515-FA7D-48D2F5C1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20" b="1212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ED217-4045-770E-525F-154BC74D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AD3C655A-BF71-FE22-9276-3A0F93F7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351" y="59749"/>
            <a:ext cx="1724762" cy="17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C90236-2CC1-6DF3-B07A-FCFD85962E20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1EB05-0E13-9C51-9E80-BD75C25B5B33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5CCB6F-5F56-6B22-7887-B2F39E1BFC70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30217C-EC4A-5862-C105-EB98C9751631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D05B7B-DD02-9CE2-F9AE-FCF3EA231311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AD4F0B-6783-E37D-53A7-BDA49C388E30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B61C76-4B69-7F50-6EC6-1363F5A13B8F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F1248D-EDE3-B060-CD0F-35E011B6578B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9018EA-7593-982D-DA08-5366D129B87A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AD65E9-B523-AE05-6D7C-2F2D3ED9528D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E1D96-58C8-C1AA-99A4-AAC4590D6F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1F2D69-A459-4537-ED9D-803FB3FCB463}"/>
              </a:ext>
            </a:extLst>
          </p:cNvPr>
          <p:cNvSpPr txBox="1"/>
          <p:nvPr/>
        </p:nvSpPr>
        <p:spPr>
          <a:xfrm>
            <a:off x="1803848" y="2055735"/>
            <a:ext cx="6189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Blue Blazer</a:t>
            </a:r>
          </a:p>
          <a:p>
            <a:r>
              <a:rPr lang="en-GB" sz="4000" dirty="0"/>
              <a:t>White shirt</a:t>
            </a:r>
          </a:p>
          <a:p>
            <a:r>
              <a:rPr lang="en-GB" sz="4000" dirty="0"/>
              <a:t>Grey jumper (optional)</a:t>
            </a:r>
          </a:p>
          <a:p>
            <a:r>
              <a:rPr lang="en-GB" sz="4000" dirty="0"/>
              <a:t>Yellow Tie</a:t>
            </a:r>
          </a:p>
          <a:p>
            <a:r>
              <a:rPr lang="en-GB" sz="4000" dirty="0"/>
              <a:t>Grey trousers</a:t>
            </a:r>
          </a:p>
          <a:p>
            <a:r>
              <a:rPr lang="en-GB" sz="4000" dirty="0"/>
              <a:t>Black shoes (No trainers)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070FE-9DB3-24FB-4FAA-739478392171}"/>
              </a:ext>
            </a:extLst>
          </p:cNvPr>
          <p:cNvSpPr txBox="1"/>
          <p:nvPr/>
        </p:nvSpPr>
        <p:spPr>
          <a:xfrm>
            <a:off x="2255270" y="345016"/>
            <a:ext cx="63463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Uniform</a:t>
            </a:r>
            <a:endParaRPr lang="en-US" sz="14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1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DF73F-332D-4274-AE2D-797123F0F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AE6C1093-8B39-CC22-152B-F9E919E3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36" y="131548"/>
            <a:ext cx="1479377" cy="14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FE50C7-DE19-13F2-E573-47510DD1F9D0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2313BA-FAEC-0E43-077A-2E82844607E2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F6D15A-39A2-8D75-FB3D-3B9F920FEA20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9DE927-0419-B1F6-0509-2E3A937DB49D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5B841E-8C75-C4F1-D880-B3EA47A108F6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E61BF0-8E8D-9C2C-F1E8-EB104BCDD660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799BB2-BC24-DE74-33D8-2F5A0B132AC8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417E0B-8B22-1C8A-FF7C-067B9E911E24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19A9DF-A713-0DAA-BEFA-0769A7104099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8FF133-4BD6-2DB7-E6C6-646782D1814D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AB49C-6A92-E60B-16E9-2EBCF53D64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A5698-DA67-4B0C-2170-84B547174B97}"/>
              </a:ext>
            </a:extLst>
          </p:cNvPr>
          <p:cNvSpPr txBox="1"/>
          <p:nvPr/>
        </p:nvSpPr>
        <p:spPr>
          <a:xfrm>
            <a:off x="1371257" y="2191675"/>
            <a:ext cx="996281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Every Tuesday, Wednesday, and Thursday 3-4:15pm</a:t>
            </a:r>
          </a:p>
          <a:p>
            <a:r>
              <a:rPr lang="en-GB" sz="3200" dirty="0"/>
              <a:t>Sports clubs.</a:t>
            </a:r>
          </a:p>
          <a:p>
            <a:r>
              <a:rPr lang="en-GB" sz="3200" dirty="0"/>
              <a:t>Drama.</a:t>
            </a:r>
          </a:p>
          <a:p>
            <a:r>
              <a:rPr lang="en-GB" sz="3200" dirty="0"/>
              <a:t>Music.</a:t>
            </a:r>
          </a:p>
          <a:p>
            <a:r>
              <a:rPr lang="en-GB" sz="3200" dirty="0"/>
              <a:t>Cooking.</a:t>
            </a:r>
          </a:p>
          <a:p>
            <a:r>
              <a:rPr lang="en-GB" sz="3200" dirty="0"/>
              <a:t>Debate club.</a:t>
            </a:r>
          </a:p>
          <a:p>
            <a:r>
              <a:rPr lang="en-GB" sz="3200" dirty="0"/>
              <a:t>Chaplin.</a:t>
            </a:r>
          </a:p>
          <a:p>
            <a:r>
              <a:rPr lang="en-GB" sz="3200" dirty="0"/>
              <a:t>Library and games.</a:t>
            </a:r>
          </a:p>
          <a:p>
            <a:r>
              <a:rPr lang="en-GB" sz="3200" dirty="0"/>
              <a:t>Many more.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F93A7-48F8-0D6F-1895-EC322E065D28}"/>
              </a:ext>
            </a:extLst>
          </p:cNvPr>
          <p:cNvSpPr txBox="1"/>
          <p:nvPr/>
        </p:nvSpPr>
        <p:spPr>
          <a:xfrm>
            <a:off x="1349615" y="131548"/>
            <a:ext cx="105076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Beyond the classroom provision</a:t>
            </a:r>
            <a:endParaRPr lang="en-US" sz="4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89BFA-7AA7-FD4C-5D4E-F17DA0AD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9BA2B48E-2227-E9BB-66B5-388A3187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64" y="172748"/>
            <a:ext cx="1712354" cy="17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B53712-06B2-A4F0-BF3C-22CEA20529CD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892EC-4E28-96B1-1E39-69AA3099A8B9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C980CD-C2B3-8C1D-2A18-E101D6C313AD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79FC51-B7B6-3BFB-C039-C0839B2FC70A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82FB61-2CDF-B7E1-416B-73158D8DF13A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E04F08-81AB-77DD-F955-54B350A1A6B0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55EE5A-E3BC-E411-7AF6-6D468F8B593D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ADA8FB-5F76-0C3B-ACA8-56B7D3017EC2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79E3DB-1CC9-23DD-A420-4E3B2D784B36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30CBEA-14CA-5895-4732-3DEF560B048C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04D03-DB9F-73EA-1C58-BE43E7F95E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B2A0E2-FB3E-981B-CF3F-9E8B0ACD422B}"/>
              </a:ext>
            </a:extLst>
          </p:cNvPr>
          <p:cNvSpPr txBox="1"/>
          <p:nvPr/>
        </p:nvSpPr>
        <p:spPr>
          <a:xfrm>
            <a:off x="3218337" y="220723"/>
            <a:ext cx="5920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School expectations </a:t>
            </a:r>
            <a:endParaRPr lang="en-US" sz="2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85536-E9B3-B703-3B54-EB6A12CB9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829" y="1213824"/>
            <a:ext cx="7945343" cy="54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3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195DB-E28D-9ADA-B741-2FB1EB758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BEA0B3-1870-DF90-5E58-2FA2D99CB4F7}"/>
              </a:ext>
            </a:extLst>
          </p:cNvPr>
          <p:cNvSpPr/>
          <p:nvPr/>
        </p:nvSpPr>
        <p:spPr>
          <a:xfrm>
            <a:off x="175946" y="-8636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B8E5A-044A-FA2E-B593-D17640AEE5BF}"/>
              </a:ext>
            </a:extLst>
          </p:cNvPr>
          <p:cNvSpPr/>
          <p:nvPr/>
        </p:nvSpPr>
        <p:spPr>
          <a:xfrm>
            <a:off x="158858" y="567837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08BF6A-BACB-503F-2C61-B802D3997B4B}"/>
              </a:ext>
            </a:extLst>
          </p:cNvPr>
          <p:cNvSpPr/>
          <p:nvPr/>
        </p:nvSpPr>
        <p:spPr>
          <a:xfrm>
            <a:off x="240066" y="1156353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53ADCE-973E-5663-2F65-EA73279EA6A6}"/>
              </a:ext>
            </a:extLst>
          </p:cNvPr>
          <p:cNvSpPr/>
          <p:nvPr/>
        </p:nvSpPr>
        <p:spPr>
          <a:xfrm>
            <a:off x="157258" y="1707792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79F5EE-DF2A-6308-F48E-3D8CA2E70F5A}"/>
              </a:ext>
            </a:extLst>
          </p:cNvPr>
          <p:cNvSpPr/>
          <p:nvPr/>
        </p:nvSpPr>
        <p:spPr>
          <a:xfrm>
            <a:off x="207751" y="2277456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4F9781-54B2-5F1E-7A3D-C88333669C36}"/>
              </a:ext>
            </a:extLst>
          </p:cNvPr>
          <p:cNvSpPr/>
          <p:nvPr/>
        </p:nvSpPr>
        <p:spPr>
          <a:xfrm>
            <a:off x="187713" y="3316009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E1EFB6-287C-9E71-1FB6-50D9DCC8A08A}"/>
              </a:ext>
            </a:extLst>
          </p:cNvPr>
          <p:cNvSpPr/>
          <p:nvPr/>
        </p:nvSpPr>
        <p:spPr>
          <a:xfrm>
            <a:off x="210155" y="3864713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75DC1F-8173-4DD9-BE1C-CBE1D4883321}"/>
              </a:ext>
            </a:extLst>
          </p:cNvPr>
          <p:cNvSpPr/>
          <p:nvPr/>
        </p:nvSpPr>
        <p:spPr>
          <a:xfrm>
            <a:off x="166072" y="4424511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785CE3-334A-9B74-D072-783C0D07917C}"/>
              </a:ext>
            </a:extLst>
          </p:cNvPr>
          <p:cNvSpPr/>
          <p:nvPr/>
        </p:nvSpPr>
        <p:spPr>
          <a:xfrm>
            <a:off x="197331" y="4973215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80102D-D90C-5659-3C3F-BB1DC75984D2}"/>
              </a:ext>
            </a:extLst>
          </p:cNvPr>
          <p:cNvSpPr/>
          <p:nvPr/>
        </p:nvSpPr>
        <p:spPr>
          <a:xfrm>
            <a:off x="151646" y="5533013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34598-CA52-43D9-B36E-EE56BDF539C7}"/>
              </a:ext>
            </a:extLst>
          </p:cNvPr>
          <p:cNvSpPr txBox="1"/>
          <p:nvPr/>
        </p:nvSpPr>
        <p:spPr>
          <a:xfrm>
            <a:off x="3726313" y="-128236"/>
            <a:ext cx="497615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solidFill>
                  <a:srgbClr val="FFFF00"/>
                </a:solidFill>
              </a:rPr>
              <a:t>Set Your Bar High</a:t>
            </a:r>
            <a:endParaRPr lang="en-US">
              <a:solidFill>
                <a:srgbClr val="FFFF00"/>
              </a:solidFill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DA81B-E921-80BD-D465-0E35E16B57F0}"/>
              </a:ext>
            </a:extLst>
          </p:cNvPr>
          <p:cNvSpPr txBox="1"/>
          <p:nvPr/>
        </p:nvSpPr>
        <p:spPr>
          <a:xfrm>
            <a:off x="1066199" y="79512"/>
            <a:ext cx="2937832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400" baseline="0">
                <a:solidFill>
                  <a:srgbClr val="FFFF00"/>
                </a:solidFill>
                <a:latin typeface="ADLaM Display"/>
                <a:ea typeface="Segoe UI"/>
                <a:cs typeface="Segoe UI"/>
              </a:rPr>
              <a:t>1. BE THERE, BE READY​</a:t>
            </a:r>
            <a:r>
              <a:rPr lang="en-US" sz="2400">
                <a:solidFill>
                  <a:srgbClr val="FFFF00"/>
                </a:solidFill>
                <a:latin typeface="ADLaM Display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2400" baseline="0">
                <a:solidFill>
                  <a:srgbClr val="FFFF00"/>
                </a:solidFill>
                <a:latin typeface="ADLaM Display"/>
                <a:ea typeface="Segoe UI"/>
                <a:cs typeface="Segoe UI"/>
              </a:rPr>
              <a:t>2. BE ENGAGED, BECURIOUS​</a:t>
            </a:r>
            <a:r>
              <a:rPr lang="en-US" sz="2400">
                <a:solidFill>
                  <a:srgbClr val="FFFF00"/>
                </a:solidFill>
                <a:latin typeface="ADLaM Display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2400" baseline="0">
                <a:solidFill>
                  <a:srgbClr val="FFFF00"/>
                </a:solidFill>
                <a:latin typeface="ADLaM Display"/>
                <a:ea typeface="Segoe UI"/>
                <a:cs typeface="Segoe UI"/>
              </a:rPr>
              <a:t>3. BE POLITE, BE KIND​</a:t>
            </a:r>
            <a:r>
              <a:rPr lang="en-US" sz="2400">
                <a:solidFill>
                  <a:srgbClr val="FFFF00"/>
                </a:solidFill>
                <a:latin typeface="ADLaM Display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2400" baseline="0">
                <a:solidFill>
                  <a:srgbClr val="FFFF00"/>
                </a:solidFill>
                <a:latin typeface="ADLaM Display"/>
                <a:ea typeface="Segoe UI"/>
                <a:cs typeface="Segoe UI"/>
              </a:rPr>
              <a:t>4. BE RESILIENT, BE BRAVE</a:t>
            </a:r>
            <a:r>
              <a:rPr lang="en-US" sz="2400">
                <a:solidFill>
                  <a:srgbClr val="FFFF00"/>
                </a:solidFill>
                <a:latin typeface="ADLaM Display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800">
                <a:solidFill>
                  <a:srgbClr val="FFFF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43BB88-1A94-E1B5-50D0-0F2AE11A5C24}"/>
              </a:ext>
            </a:extLst>
          </p:cNvPr>
          <p:cNvCxnSpPr/>
          <p:nvPr/>
        </p:nvCxnSpPr>
        <p:spPr>
          <a:xfrm>
            <a:off x="1157496" y="3157322"/>
            <a:ext cx="10697836" cy="30925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8F52B8-D861-64E7-184D-7F5D3CD44D00}"/>
              </a:ext>
            </a:extLst>
          </p:cNvPr>
          <p:cNvCxnSpPr/>
          <p:nvPr/>
        </p:nvCxnSpPr>
        <p:spPr>
          <a:xfrm flipV="1">
            <a:off x="8962812" y="556563"/>
            <a:ext cx="2208362" cy="175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A25FE5-0AF8-CD68-B998-1FF971A7C5BD}"/>
              </a:ext>
            </a:extLst>
          </p:cNvPr>
          <p:cNvSpPr txBox="1"/>
          <p:nvPr/>
        </p:nvSpPr>
        <p:spPr>
          <a:xfrm>
            <a:off x="9188007" y="517687"/>
            <a:ext cx="231188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solidFill>
                  <a:srgbClr val="FFFF00"/>
                </a:solidFill>
              </a:rPr>
              <a:t>96%</a:t>
            </a:r>
            <a:endParaRPr lang="en-GB" sz="9600">
              <a:solidFill>
                <a:srgbClr val="FFFF00"/>
              </a:solidFill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8EADB-F6A8-7E2D-F55D-5E5F4F8178AE}"/>
              </a:ext>
            </a:extLst>
          </p:cNvPr>
          <p:cNvSpPr txBox="1"/>
          <p:nvPr/>
        </p:nvSpPr>
        <p:spPr>
          <a:xfrm>
            <a:off x="9185665" y="2023791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rgbClr val="FFFF00"/>
                </a:solidFill>
              </a:rPr>
              <a:t>#EverydayMatters</a:t>
            </a:r>
          </a:p>
        </p:txBody>
      </p:sp>
    </p:spTree>
    <p:extLst>
      <p:ext uri="{BB962C8B-B14F-4D97-AF65-F5344CB8AC3E}">
        <p14:creationId xmlns:p14="http://schemas.microsoft.com/office/powerpoint/2010/main" val="8125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0F776-0029-5791-AC04-6CE22E4B0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75145F29-96AF-DA31-756D-0C465385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29" y="131548"/>
            <a:ext cx="1517646" cy="15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9E0517-55FE-6536-D222-E1929E56FCB5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0D21A-CD62-6852-1284-0A4501636843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B5712F-0283-704B-32AD-6FFF0A437A1F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1D315A-61A2-935D-4AFA-EE89F592FEEA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D02FAA-EB19-19F2-E830-DB28CFA67C11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94B2C7-742F-13CB-FC6C-FDAF38D2F384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01255A-4670-6056-2E66-AD87A1E9E123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B96623-A9E3-A606-4D15-7C7CC23BDA25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E6B02B-D335-AC0C-2606-CAB94BC45352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9B7929-2D95-CE29-086D-F5AEAE7DA4D1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3A6DF-417D-D12E-201E-87FF44CFED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437725-D053-9C22-51BB-6329DEA8C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69551"/>
              </p:ext>
            </p:extLst>
          </p:nvPr>
        </p:nvGraphicFramePr>
        <p:xfrm>
          <a:off x="1324332" y="506438"/>
          <a:ext cx="8944292" cy="5729362"/>
        </p:xfrm>
        <a:graphic>
          <a:graphicData uri="http://schemas.openxmlformats.org/drawingml/2006/table">
            <a:tbl>
              <a:tblPr/>
              <a:tblGrid>
                <a:gridCol w="3989123">
                  <a:extLst>
                    <a:ext uri="{9D8B030D-6E8A-4147-A177-3AD203B41FA5}">
                      <a16:colId xmlns:a16="http://schemas.microsoft.com/office/drawing/2014/main" val="992354853"/>
                    </a:ext>
                  </a:extLst>
                </a:gridCol>
                <a:gridCol w="2240239">
                  <a:extLst>
                    <a:ext uri="{9D8B030D-6E8A-4147-A177-3AD203B41FA5}">
                      <a16:colId xmlns:a16="http://schemas.microsoft.com/office/drawing/2014/main" val="1104388866"/>
                    </a:ext>
                  </a:extLst>
                </a:gridCol>
                <a:gridCol w="2714930">
                  <a:extLst>
                    <a:ext uri="{9D8B030D-6E8A-4147-A177-3AD203B41FA5}">
                      <a16:colId xmlns:a16="http://schemas.microsoft.com/office/drawing/2014/main" val="3947665042"/>
                    </a:ext>
                  </a:extLst>
                </a:gridCol>
              </a:tblGrid>
              <a:tr h="44483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our classrooms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70" marR="65270" marT="32635" marB="326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our interactions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70" marR="65270" marT="32635" marB="326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our recognitions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70" marR="65270" marT="32635" marB="326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788780"/>
                  </a:ext>
                </a:extLst>
              </a:tr>
              <a:tr h="528452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Ready = Knowledge​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Respectful = Love​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Responsible = Integrity​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Resilient = Belief 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Language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we ready to learn?​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we being respectful?​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we acting with integrity?​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 us learn together 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Reminder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“Remember, here we act with integrity.”​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Redirection: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“Right now, I need you show respect and focus on your work.”​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Choice: “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 can choose to reset and show belief in your learning.”​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Reflection: “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Which of our values was missing in that moment?”​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Positivity reinforcement &amp; Education before use of C system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70" marR="65270" marT="32635" marB="326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language –before every choice ask: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it loving?​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Does is show belief?​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Does it build knowledge?​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Does it show integrity?​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students to </a:t>
                      </a:r>
                      <a:r>
                        <a:rPr lang="en-GB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reflect on behaviour 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bring back to our shared values.​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=Identify, belonging, collective responsibility.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70" marR="65270" marT="32635" marB="326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Points (reward system)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Love​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Belief 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Integrity​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“Who set the world on fire this week?”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-Celebration assemblies 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-Achievement certificates, rewards &amp; Awards​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language through verbal praise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“That showed real integrity.”​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#SetTheWorldOnFire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70" marR="65270" marT="32635" marB="326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847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40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BF83C-BE51-C500-B149-F28F1F5D1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754B28E2-A64B-8B07-2730-70FEC5D0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25" y="202444"/>
            <a:ext cx="1383288" cy="13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B1E906-2B4E-5636-EDAA-7FEBEDE77E1E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608B7F-15F3-A747-5F59-1A2E7EEC23F7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F9AF64-D5DA-97D5-C394-FC7685AB5879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344B7C-856E-2D1E-5FE5-878E20791F5B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7EDADD-5D9A-6738-BDA2-A7AA6F970D89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E06E65-0781-8D35-75FB-CA61861D8F54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AA2F4E-43B7-C7FD-DBF5-25C43388E86D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F57333-8A82-9019-E874-F361ED2BE711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0B0757-B2E1-7061-6616-ADC8C457B5CB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700D54-292A-FD12-91D6-F733B2B5072D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4CD72-74F8-94FF-3699-1A7CEB0E22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CF942-56FD-3FA4-75C8-0D359C0CDE79}"/>
              </a:ext>
            </a:extLst>
          </p:cNvPr>
          <p:cNvSpPr txBox="1"/>
          <p:nvPr/>
        </p:nvSpPr>
        <p:spPr>
          <a:xfrm>
            <a:off x="1523163" y="2345841"/>
            <a:ext cx="8557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Bring your own food.</a:t>
            </a:r>
          </a:p>
          <a:p>
            <a:r>
              <a:rPr lang="en-GB" sz="3200" dirty="0"/>
              <a:t>Buy food from the dinning hall.</a:t>
            </a:r>
          </a:p>
          <a:p>
            <a:r>
              <a:rPr lang="en-GB" sz="3200" dirty="0"/>
              <a:t>The choice is yours you can change your mind every day school dinners one day packed lunch the next. </a:t>
            </a:r>
          </a:p>
          <a:p>
            <a:r>
              <a:rPr lang="en-GB" sz="3200" dirty="0"/>
              <a:t>We are a cashless school.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1B461-187E-4E2C-D275-8B38B827C67A}"/>
              </a:ext>
            </a:extLst>
          </p:cNvPr>
          <p:cNvSpPr txBox="1"/>
          <p:nvPr/>
        </p:nvSpPr>
        <p:spPr>
          <a:xfrm>
            <a:off x="1407077" y="271440"/>
            <a:ext cx="94792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FF00"/>
                </a:solidFill>
              </a:rPr>
              <a:t>Break and Lunchtime at Saint Benedict.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44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8805-6EB1-8300-B4C8-C9B2DA3D9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65066A67-33BE-0709-1130-17BC15E4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771" y="131548"/>
            <a:ext cx="1392352" cy="13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B98A90-0F12-57CC-4C7B-54F7010A7229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2CCF9-8CE2-EFF7-86E4-A1977F3F65D5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7756B-705E-F89D-F3BF-4EFC1C9A42C3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083F10-9E53-9008-DA06-4185A1E2854C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EE97EC-F53E-D3C1-E258-5C6B1DC621F2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C00FCB-4B94-BA3E-B234-70C862644C0A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7AAA6A-6B8B-21F4-3C81-71E7E0F5086B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53A0B9-A8A4-816D-3AF6-F63AC095A614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970BF6-1611-C879-57D8-A988B7161EFA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18226-5AEA-DC70-88BC-44906C7EF8D9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42C93-10E0-BA6A-CB3E-51A6B2B18B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0C4964-BEFD-2CE0-58B9-796FBEF8569B}"/>
              </a:ext>
            </a:extLst>
          </p:cNvPr>
          <p:cNvSpPr txBox="1"/>
          <p:nvPr/>
        </p:nvSpPr>
        <p:spPr>
          <a:xfrm>
            <a:off x="3436884" y="128390"/>
            <a:ext cx="5906407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Homework</a:t>
            </a:r>
            <a:endParaRPr lang="en-US" sz="800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2B920-53D1-1F48-F84E-5E6CDB3660B2}"/>
              </a:ext>
            </a:extLst>
          </p:cNvPr>
          <p:cNvSpPr txBox="1"/>
          <p:nvPr/>
        </p:nvSpPr>
        <p:spPr>
          <a:xfrm>
            <a:off x="1751677" y="1637934"/>
            <a:ext cx="8062987" cy="45470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ea typeface="Calibri"/>
                <a:cs typeface="Calibri"/>
              </a:rPr>
              <a:t>All homework is set on Arbor</a:t>
            </a:r>
          </a:p>
          <a:p>
            <a:r>
              <a:rPr lang="en-GB" sz="3200" dirty="0">
                <a:ea typeface="Calibri"/>
                <a:cs typeface="Calibri"/>
              </a:rPr>
              <a:t>You will have homework to complete in all subjects about 1 to 1.5 hours a day.</a:t>
            </a:r>
          </a:p>
          <a:p>
            <a:r>
              <a:rPr lang="en-GB" sz="3200" dirty="0">
                <a:ea typeface="Calibri"/>
                <a:cs typeface="Calibri"/>
              </a:rPr>
              <a:t>There is a study club if you need support which runs Tuesday, Wednesday, and Thursday after school</a:t>
            </a:r>
          </a:p>
          <a:p>
            <a:r>
              <a:rPr lang="en-GB" sz="3200" dirty="0">
                <a:ea typeface="Calibri"/>
                <a:cs typeface="Calibri"/>
              </a:rPr>
              <a:t>Homework is compulsory so you must ensure it is completed to the best of your ability and submitted on time. </a:t>
            </a:r>
          </a:p>
        </p:txBody>
      </p:sp>
    </p:spTree>
    <p:extLst>
      <p:ext uri="{BB962C8B-B14F-4D97-AF65-F5344CB8AC3E}">
        <p14:creationId xmlns:p14="http://schemas.microsoft.com/office/powerpoint/2010/main" val="353706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85F61-FCCC-B0A5-4999-C1E0F153A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CF8AB8-8B4E-63E1-BEA8-FFCFFFB60CE1}"/>
              </a:ext>
            </a:extLst>
          </p:cNvPr>
          <p:cNvSpPr/>
          <p:nvPr/>
        </p:nvSpPr>
        <p:spPr>
          <a:xfrm>
            <a:off x="976077" y="2134868"/>
            <a:ext cx="11324780" cy="34983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16600" b="1" spc="50" baseline="3000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ea typeface="Calibri"/>
              <a:cs typeface="Calibri"/>
            </a:endParaRPr>
          </a:p>
          <a:p>
            <a:pPr algn="ctr"/>
            <a:r>
              <a:rPr lang="en-US" sz="16600" b="1" spc="50" baseline="3000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ea typeface="Calibri"/>
                <a:cs typeface="Calibri"/>
              </a:rPr>
              <a:t>7th 8th 9th July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05C96-D147-2361-0394-3D5AEA1BEDD2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3EB9D-A824-949E-C036-C40CD7D52016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CF356B-DDCA-BD26-B478-845B57BAFB4D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31CAA2-67DB-7EA4-5574-B1006F2EA178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7F4715-8FD9-26D2-700B-8BB3F9C7367B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54486C-9DA4-5408-84FE-686ADA1531DC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1DA059-5FB6-E33C-73F0-ADA4E4DB9291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FA7FDB-5AE6-290B-CC43-FA847780B193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3448D9-393E-8D9C-FAC1-2034EE080115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03B8C9-048E-B2F9-7A25-A8A6725FDD6E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67973-C473-3DE7-DEFA-8556B77BC5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85" t="2248"/>
          <a:stretch>
            <a:fillRect/>
          </a:stretch>
        </p:blipFill>
        <p:spPr>
          <a:xfrm>
            <a:off x="10405730" y="5041600"/>
            <a:ext cx="1712018" cy="178285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AFF5B-E867-A5B5-3B4B-E7759625CD12}"/>
              </a:ext>
            </a:extLst>
          </p:cNvPr>
          <p:cNvSpPr txBox="1"/>
          <p:nvPr/>
        </p:nvSpPr>
        <p:spPr>
          <a:xfrm>
            <a:off x="2590801" y="295046"/>
            <a:ext cx="8882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FF00"/>
                </a:solidFill>
              </a:rPr>
              <a:t>Transition Days </a:t>
            </a:r>
          </a:p>
        </p:txBody>
      </p:sp>
      <p:pic>
        <p:nvPicPr>
          <p:cNvPr id="6" name="Picture 2" descr="Image.jpeg">
            <a:extLst>
              <a:ext uri="{FF2B5EF4-FFF2-40B4-BE49-F238E27FC236}">
                <a16:creationId xmlns:a16="http://schemas.microsoft.com/office/drawing/2014/main" id="{5CB2F924-742E-9D99-76AB-830C5CEF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25" y="202444"/>
            <a:ext cx="1383288" cy="13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8D17E-6959-CF12-BF65-FDD9C724A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CB64F4C8-6206-7AB3-F30F-AE9BA8FF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902" y="131548"/>
            <a:ext cx="876300" cy="8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88AEF2-2274-D5BC-27E1-F925D8DBB4E3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61C42-1814-269B-6C3D-FB8128797050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257802-F4D3-9E8A-F17C-A6C795D4D898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395E16-5429-B723-664D-6CDABFB2F347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CC19C7-C0A2-73AB-3BC9-13C39462BC6D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A89355-A47E-1A26-749B-24449DBF0E0C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DB3250-7876-66F9-0E5D-15486F5F334B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03318D-F6A6-24BF-E3DE-5ACF9A0FFB91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729507D-1A30-0B24-9538-C8A512FE57C9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DC4DC1-F052-0F8B-FD10-1E0BE2AEBEED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D4BEF-8FA3-5393-7180-712EAA2872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7A2689-5355-8519-1126-7D182C113696}"/>
              </a:ext>
            </a:extLst>
          </p:cNvPr>
          <p:cNvSpPr txBox="1"/>
          <p:nvPr/>
        </p:nvSpPr>
        <p:spPr>
          <a:xfrm>
            <a:off x="1990833" y="924728"/>
            <a:ext cx="84523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rgbClr val="FFFF00"/>
                </a:solidFill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27885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4A87-CEC9-8A8A-D0A6-4D7804BE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787696B3-4648-77BB-7306-653DE149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054" y="191611"/>
            <a:ext cx="1405059" cy="13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9EA8F5-89D9-DCF1-FD53-74368703A347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92C424-4D3B-2A61-C9AD-41AE4A2D4EEE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90E972-9A41-C8A5-2405-F3E3FE162B58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A4CDE7-86DE-D3EB-595D-58100A721505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629781-0D83-308D-6237-F44C6117D1F6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6C685F-2D84-7A53-EFB3-12195AFFFBFB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533688-79FB-216E-5AFB-07FF15033729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8DCB06-9703-F580-C7F3-7DC1435EDFFD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4523EC-3258-86FD-D024-53D52BF20CB0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387752-9C15-9F21-F528-D2041E12A0C1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A6A7E-FFAD-7ED5-5A6C-D3EFC652F2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AFFD0-020C-E5DB-D7ED-D5701B000B94}"/>
              </a:ext>
            </a:extLst>
          </p:cNvPr>
          <p:cNvSpPr txBox="1"/>
          <p:nvPr/>
        </p:nvSpPr>
        <p:spPr>
          <a:xfrm>
            <a:off x="2895599" y="1255948"/>
            <a:ext cx="6646985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solidFill>
                  <a:srgbClr val="FFFF00"/>
                </a:solidFill>
              </a:rPr>
              <a:t>Welcome to Saint Benedict CVA </a:t>
            </a:r>
          </a:p>
          <a:p>
            <a:pPr algn="ctr"/>
            <a:r>
              <a:rPr lang="en-GB" sz="8000">
                <a:solidFill>
                  <a:srgbClr val="FFFF00"/>
                </a:solidFill>
              </a:rPr>
              <a:t>New Year</a:t>
            </a:r>
            <a:r>
              <a:rPr lang="en-GB" sz="8000" dirty="0">
                <a:solidFill>
                  <a:srgbClr val="FFFF00"/>
                </a:solidFill>
              </a:rPr>
              <a:t> 7 </a:t>
            </a:r>
            <a:endParaRPr lang="en-GB" sz="8000">
              <a:solidFill>
                <a:srgbClr val="FFFF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68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FEFFE-B01C-6E22-6113-6A4677C0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3238F963-BA70-FE35-ABB6-8E4ABB80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033" y="0"/>
            <a:ext cx="1442967" cy="1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9761A3-72BB-8275-A57F-099BACC2E298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EE22A-6B85-925C-DB9D-0F8ED7488A6C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66DC62-4953-A43E-3E8E-A43A868A78EB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BE1995-086F-CAAC-854B-9AE3B013489B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0A921-4DFB-2816-5463-5669D5AAAE74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BCBAE8-4F97-61B2-A04A-58E6503A9EF9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6DF470-399C-C784-6C4B-1A71EFE0A7B1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604F64-EF2E-FA61-92D5-65DEAB43BFC5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82E4D9-D8C3-1AE0-52F4-D3B57A4F4812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14AB91-E1E4-68FB-A59C-750BB593337B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C982E-CADD-69BE-DE2D-2D8FDFC1C2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FA2CFB-B7F4-9F2B-76CD-DC3C3DB5A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027" y="131548"/>
            <a:ext cx="4772525" cy="69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F640-276E-8706-B847-68409A06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EC505E-6ECF-7317-01A0-D732748C69DB}"/>
              </a:ext>
            </a:extLst>
          </p:cNvPr>
          <p:cNvSpPr/>
          <p:nvPr/>
        </p:nvSpPr>
        <p:spPr>
          <a:xfrm>
            <a:off x="1339307" y="1056764"/>
            <a:ext cx="10476516" cy="41949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33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Mr</a:t>
            </a:r>
            <a:r>
              <a:rPr lang="en-US" sz="133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Robinson Miss Ellis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2FA26-B4F3-E013-7163-1DBDEE0CEBD6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73319A-3BF2-F0D3-6602-17640095E624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F0541-1CEA-6B7A-6A75-7108C1CE1C29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4CDFD-46AC-C34E-90C0-CB98FE1D3990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AAEF44-5CC7-A3DC-4F34-80C8E5091A16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081600-F5E3-49EC-D63B-0F50B35E3FB2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4E655B-543D-F89A-8FEE-0FC26B587545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5B5F4E-8F4B-879F-A33C-0983246316F8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49B802-3A9F-54E9-E89A-0BA54AE93B62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9ED5F1-A881-06C7-860F-7A844591F8D1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3BF55-881E-75DA-D6AA-20C7D3029143}"/>
              </a:ext>
            </a:extLst>
          </p:cNvPr>
          <p:cNvSpPr txBox="1"/>
          <p:nvPr/>
        </p:nvSpPr>
        <p:spPr>
          <a:xfrm>
            <a:off x="3332899" y="2728416"/>
            <a:ext cx="62772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  <a:ea typeface="Calibri"/>
                <a:cs typeface="Calibri"/>
              </a:rPr>
              <a:t>Head of Year/PE 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26366-B80D-9692-1A9A-F75849DB227A}"/>
              </a:ext>
            </a:extLst>
          </p:cNvPr>
          <p:cNvSpPr txBox="1"/>
          <p:nvPr/>
        </p:nvSpPr>
        <p:spPr>
          <a:xfrm>
            <a:off x="3631721" y="4724400"/>
            <a:ext cx="61793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Pastoral Support Assistant PSA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3BB7D-4179-2B5B-D99E-1CD3170A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85" t="2248"/>
          <a:stretch>
            <a:fillRect/>
          </a:stretch>
        </p:blipFill>
        <p:spPr>
          <a:xfrm>
            <a:off x="10391504" y="5041600"/>
            <a:ext cx="1712018" cy="1782850"/>
          </a:xfrm>
          <a:prstGeom prst="ellipse">
            <a:avLst/>
          </a:prstGeom>
        </p:spPr>
      </p:pic>
      <p:pic>
        <p:nvPicPr>
          <p:cNvPr id="10" name="Picture 2" descr="Image.jpeg">
            <a:extLst>
              <a:ext uri="{FF2B5EF4-FFF2-40B4-BE49-F238E27FC236}">
                <a16:creationId xmlns:a16="http://schemas.microsoft.com/office/drawing/2014/main" id="{F5CE51BD-0AD1-B7D2-05E0-F3AAED3B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82" y="72431"/>
            <a:ext cx="1712018" cy="17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5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6D455-EB54-4475-7EE8-BA9250B5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68BA3C-7506-85EC-15B7-16A2E093D5EE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25AD7F-7A7C-DB30-EF5C-84E76BFB2544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433DE8-45CC-E93C-76ED-D23D67CC5345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3E871B-3F33-EB70-0BDC-9D354D60D570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1787E6-8C6F-65A6-F9BA-057C61BCF101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0623EF-DE71-07C7-EF88-B17396211393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9DC25C-1106-B370-7F13-2550F0773DF2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2C69B2-75CA-DD7F-3F45-C8C53AB73840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0E04C5-F874-7A7D-10EF-C363660C1EDD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BF139B-AA38-6CAC-E424-13B1270CE11D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BB8D11A-34B4-0311-09FF-50D9F4B775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91" r="962" b="989"/>
          <a:stretch>
            <a:fillRect/>
          </a:stretch>
        </p:blipFill>
        <p:spPr>
          <a:xfrm>
            <a:off x="2787842" y="195065"/>
            <a:ext cx="6036877" cy="6404370"/>
          </a:xfrm>
          <a:prstGeom prst="rect">
            <a:avLst/>
          </a:prstGeom>
        </p:spPr>
      </p:pic>
      <p:pic>
        <p:nvPicPr>
          <p:cNvPr id="7" name="Picture 2" descr="Image.jpeg">
            <a:extLst>
              <a:ext uri="{FF2B5EF4-FFF2-40B4-BE49-F238E27FC236}">
                <a16:creationId xmlns:a16="http://schemas.microsoft.com/office/drawing/2014/main" id="{C365D828-D097-DA25-216B-A2E36F95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238" y="199847"/>
            <a:ext cx="1712018" cy="17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970EF5-9D10-481D-DC6D-39E7E3AE23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385" t="2248"/>
          <a:stretch>
            <a:fillRect/>
          </a:stretch>
        </p:blipFill>
        <p:spPr>
          <a:xfrm>
            <a:off x="10419238" y="5041600"/>
            <a:ext cx="1712018" cy="17828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935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47FA0-1A91-B4A5-D96D-A36054AE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6D3F5-2640-CA84-BD23-C80FBF4F53EB}"/>
              </a:ext>
            </a:extLst>
          </p:cNvPr>
          <p:cNvSpPr/>
          <p:nvPr/>
        </p:nvSpPr>
        <p:spPr>
          <a:xfrm>
            <a:off x="956930" y="211914"/>
            <a:ext cx="9976691" cy="18004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1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typical day...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B790F-0F55-34F8-F264-7BA5AC1B5394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221F89-280C-65A6-B48F-3B95BF017D99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FA5C3C-3FF7-4047-AEAC-94860FE78A9F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3D112-2426-C8C4-B475-59114A0DD17D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CF4B28-E9EB-5F0C-E6A8-A9F2CBCED200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220D0C-F02C-304E-B402-B0A074745441}"/>
              </a:ext>
            </a:extLst>
          </p:cNvPr>
          <p:cNvSpPr/>
          <p:nvPr/>
        </p:nvSpPr>
        <p:spPr>
          <a:xfrm>
            <a:off x="357697" y="330336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3976D3-9E51-D239-EDEA-D8EEB5BAB91A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1D8F36-8D66-C8AF-A93A-BD3A4810A929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C04CA3-68A9-A088-A154-C0FBDEA12F89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40FE1F-1CA1-3C81-DCC5-750411F162A8}"/>
              </a:ext>
            </a:extLst>
          </p:cNvPr>
          <p:cNvSpPr/>
          <p:nvPr/>
        </p:nvSpPr>
        <p:spPr>
          <a:xfrm>
            <a:off x="330217" y="5599451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E89CE-3218-BCBD-1BDC-96F5797EE148}"/>
              </a:ext>
            </a:extLst>
          </p:cNvPr>
          <p:cNvSpPr txBox="1"/>
          <p:nvPr/>
        </p:nvSpPr>
        <p:spPr>
          <a:xfrm>
            <a:off x="2179453" y="2502443"/>
            <a:ext cx="3765823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ea typeface="Calibri"/>
                <a:cs typeface="Calibri"/>
              </a:rPr>
              <a:t>Timetable: Week A/Week B</a:t>
            </a:r>
          </a:p>
          <a:p>
            <a:endParaRPr lang="en-GB" sz="2400" dirty="0">
              <a:ea typeface="Calibri"/>
              <a:cs typeface="Calibri"/>
            </a:endParaRPr>
          </a:p>
          <a:p>
            <a:pPr algn="ctr"/>
            <a:r>
              <a:rPr lang="en-GB" sz="2400" b="1" dirty="0">
                <a:ea typeface="Calibri"/>
                <a:cs typeface="Calibri"/>
              </a:rPr>
              <a:t>25 lessons a week</a:t>
            </a:r>
          </a:p>
          <a:p>
            <a:pPr algn="ctr"/>
            <a:r>
              <a:rPr lang="en-GB" sz="2400" b="1" dirty="0">
                <a:ea typeface="Calibri"/>
                <a:cs typeface="Calibri"/>
              </a:rPr>
              <a:t>2 week timetable</a:t>
            </a:r>
          </a:p>
          <a:p>
            <a:pPr algn="ctr"/>
            <a:endParaRPr lang="en-GB" sz="2400" b="1" dirty="0">
              <a:ea typeface="Calibri"/>
              <a:cs typeface="Calibri"/>
            </a:endParaRPr>
          </a:p>
          <a:p>
            <a:pPr algn="ctr"/>
            <a:r>
              <a:rPr lang="en-GB" sz="2400" b="1" dirty="0">
                <a:ea typeface="Calibri"/>
                <a:cs typeface="Calibri"/>
              </a:rPr>
              <a:t>5 tutor/form times</a:t>
            </a:r>
          </a:p>
          <a:p>
            <a:pPr algn="ctr"/>
            <a:r>
              <a:rPr lang="en-GB" sz="2400" b="1" dirty="0">
                <a:ea typeface="Calibri"/>
                <a:cs typeface="Calibri"/>
              </a:rPr>
              <a:t>Celebration of the word </a:t>
            </a:r>
            <a:endParaRPr lang="en-GB" sz="2400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CA143-C5D1-6E82-8805-55A4B8555DE6}"/>
              </a:ext>
            </a:extLst>
          </p:cNvPr>
          <p:cNvSpPr txBox="1"/>
          <p:nvPr/>
        </p:nvSpPr>
        <p:spPr>
          <a:xfrm>
            <a:off x="6925135" y="2191675"/>
            <a:ext cx="3765823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ea typeface="Calibri"/>
                <a:cs typeface="Calibri"/>
              </a:rPr>
              <a:t>Timetable: Week A/Week B</a:t>
            </a:r>
          </a:p>
          <a:p>
            <a:endParaRPr lang="en-GB" sz="2400" dirty="0">
              <a:ea typeface="Calibri"/>
              <a:cs typeface="Calibri"/>
            </a:endParaRPr>
          </a:p>
          <a:p>
            <a:pPr algn="ctr"/>
            <a:r>
              <a:rPr lang="en-GB" sz="2400" b="1" dirty="0">
                <a:ea typeface="Calibri"/>
                <a:cs typeface="Calibri"/>
              </a:rPr>
              <a:t>Form Time:</a:t>
            </a:r>
            <a:r>
              <a:rPr lang="en-GB" sz="2400" dirty="0">
                <a:ea typeface="Calibri"/>
                <a:cs typeface="Calibri"/>
              </a:rPr>
              <a:t> 08:40- 09:00</a:t>
            </a:r>
          </a:p>
          <a:p>
            <a:pPr algn="ctr"/>
            <a:r>
              <a:rPr lang="en-GB" sz="2400" dirty="0">
                <a:ea typeface="Calibri"/>
                <a:cs typeface="Calibri"/>
              </a:rPr>
              <a:t>Period 1: 09:00-10:00</a:t>
            </a:r>
          </a:p>
          <a:p>
            <a:pPr algn="ctr"/>
            <a:r>
              <a:rPr lang="en-GB" sz="2400" dirty="0">
                <a:ea typeface="Calibri"/>
                <a:cs typeface="Calibri"/>
              </a:rPr>
              <a:t>Period 2: 10:00-11:00</a:t>
            </a:r>
          </a:p>
          <a:p>
            <a:pPr algn="ctr"/>
            <a:r>
              <a:rPr lang="en-GB" sz="2400" b="1" dirty="0">
                <a:ea typeface="Calibri"/>
                <a:cs typeface="Calibri"/>
              </a:rPr>
              <a:t>Morning Break: </a:t>
            </a:r>
            <a:r>
              <a:rPr lang="en-GB" sz="2400" dirty="0">
                <a:ea typeface="Calibri"/>
                <a:cs typeface="Calibri"/>
              </a:rPr>
              <a:t>11:00-11:20</a:t>
            </a:r>
          </a:p>
          <a:p>
            <a:pPr algn="ctr"/>
            <a:r>
              <a:rPr lang="en-GB" sz="2400" dirty="0">
                <a:ea typeface="Calibri"/>
                <a:cs typeface="Calibri"/>
              </a:rPr>
              <a:t>Period 3: 11:20-12:20</a:t>
            </a:r>
          </a:p>
          <a:p>
            <a:pPr algn="ctr"/>
            <a:r>
              <a:rPr lang="en-GB" sz="2400" dirty="0">
                <a:ea typeface="Calibri"/>
                <a:cs typeface="Calibri"/>
              </a:rPr>
              <a:t>Period 4: 12:20-13:20</a:t>
            </a:r>
          </a:p>
          <a:p>
            <a:pPr algn="ctr"/>
            <a:r>
              <a:rPr lang="en-GB" sz="2400" b="1" dirty="0">
                <a:ea typeface="Calibri"/>
                <a:cs typeface="Calibri"/>
              </a:rPr>
              <a:t>Lunch: </a:t>
            </a:r>
            <a:r>
              <a:rPr lang="en-GB" sz="2400" dirty="0">
                <a:ea typeface="Calibri"/>
                <a:cs typeface="Calibri"/>
              </a:rPr>
              <a:t>13:20-14:00</a:t>
            </a:r>
          </a:p>
          <a:p>
            <a:pPr algn="ctr"/>
            <a:r>
              <a:rPr lang="en-GB" sz="2400" dirty="0">
                <a:ea typeface="Calibri"/>
                <a:cs typeface="Calibri"/>
              </a:rPr>
              <a:t>Period 5: 14:00-15:00</a:t>
            </a:r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4ABA9-2579-4A1F-689E-4628105A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85" t="2248"/>
          <a:stretch>
            <a:fillRect/>
          </a:stretch>
        </p:blipFill>
        <p:spPr>
          <a:xfrm>
            <a:off x="10496493" y="5098380"/>
            <a:ext cx="1620226" cy="1687260"/>
          </a:xfrm>
          <a:prstGeom prst="ellipse">
            <a:avLst/>
          </a:prstGeom>
        </p:spPr>
      </p:pic>
      <p:pic>
        <p:nvPicPr>
          <p:cNvPr id="9" name="Picture 2" descr="Image.jpeg">
            <a:extLst>
              <a:ext uri="{FF2B5EF4-FFF2-40B4-BE49-F238E27FC236}">
                <a16:creationId xmlns:a16="http://schemas.microsoft.com/office/drawing/2014/main" id="{45657157-CD35-1556-D97E-ED7BBB03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40" y="178971"/>
            <a:ext cx="1712018" cy="17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0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AD967-B2BF-A1B1-C134-B90CE370A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34E95746-8FC3-66E8-32FF-D368B1C3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00" y="121750"/>
            <a:ext cx="1714513" cy="17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1097B0-D218-5CF9-42FA-F8451F60BA75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1322C-EF7B-2B3E-5FAB-360277D20912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7C30A-657D-EB6C-AC0D-54D29B2CBEC4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53DA81-F7F1-C97F-D3F9-6018ED3E410D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AA97E4-9BCF-D919-7A43-B053E7F80FD9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15E3DC-90CA-845B-3E9D-8D09FD501ABB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283DDF-BAC2-88F2-B933-743D8795C67B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DA3D82-46AC-873E-D05C-721913FE1BC3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D3E461-AB5F-E9F7-28F8-5D8974E4B89E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DA7DAC-DF05-F5E8-5C0A-986579FCA904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E47A0-FC48-1354-154B-11234BD386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0B8C3C-A45F-B40F-472F-E7C4E0B4C571}"/>
              </a:ext>
            </a:extLst>
          </p:cNvPr>
          <p:cNvSpPr txBox="1"/>
          <p:nvPr/>
        </p:nvSpPr>
        <p:spPr>
          <a:xfrm>
            <a:off x="1872343" y="2191675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 Forms</a:t>
            </a:r>
          </a:p>
          <a:p>
            <a:r>
              <a:rPr lang="en-GB" sz="3200" dirty="0"/>
              <a:t>All have an individual form tutor</a:t>
            </a:r>
          </a:p>
          <a:p>
            <a:r>
              <a:rPr lang="en-GB" sz="3200" dirty="0"/>
              <a:t>Form tutor is first point of contact for pupils </a:t>
            </a:r>
          </a:p>
          <a:p>
            <a:r>
              <a:rPr lang="en-GB" sz="3200" dirty="0"/>
              <a:t>Build a sense of belonging as a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8CA04-70DD-62BC-7C17-CD55147EA412}"/>
              </a:ext>
            </a:extLst>
          </p:cNvPr>
          <p:cNvSpPr txBox="1"/>
          <p:nvPr/>
        </p:nvSpPr>
        <p:spPr>
          <a:xfrm>
            <a:off x="1812471" y="390000"/>
            <a:ext cx="880654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Tutor time</a:t>
            </a:r>
            <a:endParaRPr lang="en-US" sz="1400" dirty="0">
              <a:solidFill>
                <a:srgbClr val="FFFF00"/>
              </a:solidFill>
            </a:endParaRPr>
          </a:p>
          <a:p>
            <a:pPr algn="ctr"/>
            <a:endParaRPr lang="en-GB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0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F640-276E-8706-B847-68409A06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BF26FE15-9176-459B-A544-20F0E014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52" y="117171"/>
            <a:ext cx="1667061" cy="16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CF61C1-CC24-5AE9-5AF2-E87EE01DB1C4}"/>
              </a:ext>
            </a:extLst>
          </p:cNvPr>
          <p:cNvSpPr/>
          <p:nvPr/>
        </p:nvSpPr>
        <p:spPr>
          <a:xfrm>
            <a:off x="3003953" y="117171"/>
            <a:ext cx="5755807" cy="769441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Saint Benedict Site Map</a:t>
            </a:r>
            <a:endParaRPr lang="en-US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2" name="Picture 1" descr="A map of a town&#10;&#10;Description automatically generated">
            <a:extLst>
              <a:ext uri="{FF2B5EF4-FFF2-40B4-BE49-F238E27FC236}">
                <a16:creationId xmlns:a16="http://schemas.microsoft.com/office/drawing/2014/main" id="{C90A0339-3F24-DC5B-9B6F-572826611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58" y="1309292"/>
            <a:ext cx="9094993" cy="498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938DAC-82A7-D42B-1A8A-303C83602AF0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B7109-07FF-00AB-308B-808EFD42AFC6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A775B3-456B-73D6-7C76-4357A6A192D2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177769-C241-364B-1259-DCA2919EE069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0394BE-7D77-00D7-D444-55DCFA6F7006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57DDE7-539B-0A8D-6BB3-98ECC02142DA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058950-B48D-C081-0FDD-EAF68200B6C7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E24E01-0EF3-3888-ED79-2581FF98F322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76026E-D386-62D8-DFDB-7551948C7621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E39F13-C8D1-3EC7-D96D-40B36767CBF3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82C49-D01C-4F1C-9676-414820B932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9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F431-7FFD-8732-7DD9-32FC5087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F9141494-39AF-D034-1EBA-B9E5754F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798" y="131548"/>
            <a:ext cx="1516013" cy="15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325FA9-28DF-83CC-4FE3-A5E5997A0041}"/>
              </a:ext>
            </a:extLst>
          </p:cNvPr>
          <p:cNvSpPr/>
          <p:nvPr/>
        </p:nvSpPr>
        <p:spPr>
          <a:xfrm>
            <a:off x="351792" y="59749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7S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65E51-41B6-615F-6ABA-C636CFA4B8D7}"/>
              </a:ext>
            </a:extLst>
          </p:cNvPr>
          <p:cNvSpPr/>
          <p:nvPr/>
        </p:nvSpPr>
        <p:spPr>
          <a:xfrm>
            <a:off x="334704" y="636222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7D82CF-1696-D9F2-7660-8C5ED3712D7C}"/>
              </a:ext>
            </a:extLst>
          </p:cNvPr>
          <p:cNvSpPr/>
          <p:nvPr/>
        </p:nvSpPr>
        <p:spPr>
          <a:xfrm>
            <a:off x="415912" y="1224738"/>
            <a:ext cx="660758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7C02A3-D85C-006A-DF7E-C2E271BF6D3E}"/>
              </a:ext>
            </a:extLst>
          </p:cNvPr>
          <p:cNvSpPr/>
          <p:nvPr/>
        </p:nvSpPr>
        <p:spPr>
          <a:xfrm>
            <a:off x="333104" y="177617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FF93EE-3C56-DEFB-F606-FFB8E1F3E6E2}"/>
              </a:ext>
            </a:extLst>
          </p:cNvPr>
          <p:cNvSpPr/>
          <p:nvPr/>
        </p:nvSpPr>
        <p:spPr>
          <a:xfrm>
            <a:off x="383597" y="2345841"/>
            <a:ext cx="80182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/>
                <a:cs typeface="Calibri"/>
              </a:rPr>
              <a:t>7T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FCD05C-B76A-75BF-1A8F-57EE5E9EEE2B}"/>
              </a:ext>
            </a:extLst>
          </p:cNvPr>
          <p:cNvSpPr/>
          <p:nvPr/>
        </p:nvSpPr>
        <p:spPr>
          <a:xfrm>
            <a:off x="363559" y="3384394"/>
            <a:ext cx="841897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6314D0-60AA-5A6B-8B2B-DBE305265D93}"/>
              </a:ext>
            </a:extLst>
          </p:cNvPr>
          <p:cNvSpPr/>
          <p:nvPr/>
        </p:nvSpPr>
        <p:spPr>
          <a:xfrm>
            <a:off x="386001" y="3933098"/>
            <a:ext cx="7970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Calibri"/>
              </a:rPr>
              <a:t>7E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CC3529-A6FB-0E4A-BF1C-C6CEDE879B45}"/>
              </a:ext>
            </a:extLst>
          </p:cNvPr>
          <p:cNvSpPr/>
          <p:nvPr/>
        </p:nvSpPr>
        <p:spPr>
          <a:xfrm>
            <a:off x="341918" y="4492896"/>
            <a:ext cx="88517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E342A-9299-9CB4-3E3E-35A19F1CB072}"/>
              </a:ext>
            </a:extLst>
          </p:cNvPr>
          <p:cNvSpPr/>
          <p:nvPr/>
        </p:nvSpPr>
        <p:spPr>
          <a:xfrm>
            <a:off x="373177" y="5041600"/>
            <a:ext cx="822661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7C0C35-7EB4-91A2-79FA-F0CDED6875EB}"/>
              </a:ext>
            </a:extLst>
          </p:cNvPr>
          <p:cNvSpPr/>
          <p:nvPr/>
        </p:nvSpPr>
        <p:spPr>
          <a:xfrm>
            <a:off x="327492" y="5601398"/>
            <a:ext cx="9140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BAD84-3891-AD2B-8812-72CC901A1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85" t="2248"/>
          <a:stretch>
            <a:fillRect/>
          </a:stretch>
        </p:blipFill>
        <p:spPr>
          <a:xfrm>
            <a:off x="10403095" y="4981172"/>
            <a:ext cx="1712018" cy="178285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09131-F002-19FA-654E-4B8F21082EBE}"/>
              </a:ext>
            </a:extLst>
          </p:cNvPr>
          <p:cNvSpPr txBox="1"/>
          <p:nvPr/>
        </p:nvSpPr>
        <p:spPr>
          <a:xfrm>
            <a:off x="1640370" y="2607174"/>
            <a:ext cx="77137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4000" dirty="0"/>
              <a:t>School Bus</a:t>
            </a:r>
          </a:p>
          <a:p>
            <a:r>
              <a:rPr lang="en-GB" sz="4000" dirty="0"/>
              <a:t>Parents/Guardians drop off</a:t>
            </a:r>
          </a:p>
          <a:p>
            <a:r>
              <a:rPr lang="en-GB" sz="4000" dirty="0"/>
              <a:t>Walk</a:t>
            </a:r>
          </a:p>
          <a:p>
            <a:r>
              <a:rPr lang="en-GB" sz="4000" dirty="0"/>
              <a:t>Bike</a:t>
            </a:r>
          </a:p>
          <a:p>
            <a:r>
              <a:rPr lang="en-GB" sz="4000" dirty="0"/>
              <a:t>Public Bus</a:t>
            </a:r>
          </a:p>
          <a:p>
            <a:r>
              <a:rPr lang="en-GB" sz="4000" dirty="0"/>
              <a:t>Taxi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DC353-65ED-6BF5-76BD-2930C298E256}"/>
              </a:ext>
            </a:extLst>
          </p:cNvPr>
          <p:cNvSpPr txBox="1"/>
          <p:nvPr/>
        </p:nvSpPr>
        <p:spPr>
          <a:xfrm>
            <a:off x="1521202" y="347574"/>
            <a:ext cx="943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Transport to and from school</a:t>
            </a:r>
            <a:endParaRPr lang="en-US" sz="5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7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D2F98962EE146AA0F33BA899F46C3" ma:contentTypeVersion="3" ma:contentTypeDescription="Create a new document." ma:contentTypeScope="" ma:versionID="772f367913624265b6645c391dfbed42">
  <xsd:schema xmlns:xsd="http://www.w3.org/2001/XMLSchema" xmlns:xs="http://www.w3.org/2001/XMLSchema" xmlns:p="http://schemas.microsoft.com/office/2006/metadata/properties" xmlns:ns2="32f5af59-1f24-4dd5-a4eb-56ff03183a72" targetNamespace="http://schemas.microsoft.com/office/2006/metadata/properties" ma:root="true" ma:fieldsID="d3184700bb6a91fa36d00baacdaa4a9a" ns2:_="">
    <xsd:import namespace="32f5af59-1f24-4dd5-a4eb-56ff03183a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5af59-1f24-4dd5-a4eb-56ff03183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2F2E6B-8414-4518-8507-CAC93136B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5af59-1f24-4dd5-a4eb-56ff03183a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164A7E-C2A5-441D-9F5B-81085E8502E5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2f5af59-1f24-4dd5-a4eb-56ff03183a72"/>
  </ds:schemaRefs>
</ds:datastoreItem>
</file>

<file path=customXml/itemProps3.xml><?xml version="1.0" encoding="utf-8"?>
<ds:datastoreItem xmlns:ds="http://schemas.openxmlformats.org/officeDocument/2006/customXml" ds:itemID="{5FBA01E1-11F9-48AA-99B6-E04D12CE8C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3217</TotalTime>
  <Words>954</Words>
  <Application>Microsoft Office PowerPoint</Application>
  <PresentationFormat>Widescreen</PresentationFormat>
  <Paragraphs>478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ADLaM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M.Robinson (Teacher)</dc:creator>
  <cp:lastModifiedBy>M.Robinson (Teacher)</cp:lastModifiedBy>
  <cp:revision>2</cp:revision>
  <dcterms:created xsi:type="dcterms:W3CDTF">2023-06-15T15:45:13Z</dcterms:created>
  <dcterms:modified xsi:type="dcterms:W3CDTF">2026-04-23T09:12:46Z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0x01010060BD2F98962EE146AA0F33BA899F46C3</vt:lpwstr>
  </property>
  <property fmtid="{D5CDD505-2E9C-101B-9397-08002B2CF9AE}" pid="3" name="MediaServiceImageTags">
    <vt:lpwstr/>
  </property>
</Properties>
</file>