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4"/>
  </p:notesMasterIdLst>
  <p:handoutMasterIdLst>
    <p:handoutMasterId r:id="rId15"/>
  </p:handoutMasterIdLst>
  <p:sldIdLst>
    <p:sldId id="285" r:id="rId6"/>
    <p:sldId id="260" r:id="rId7"/>
    <p:sldId id="262" r:id="rId8"/>
    <p:sldId id="286" r:id="rId9"/>
    <p:sldId id="263" r:id="rId10"/>
    <p:sldId id="288" r:id="rId11"/>
    <p:sldId id="287" r:id="rId12"/>
    <p:sldId id="274" r:id="rId1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2688B3-84F1-8245-5F96-3D513A1DFD20}" v="15" dt="2021-10-04T06:46:46.189"/>
    <p1510:client id="{30D340D0-110C-CE94-082E-E26B9AFF73B8}" v="556" dt="2021-07-14T13:23:23.684"/>
    <p1510:client id="{3390320C-1330-23C1-F73E-45A3094717C1}" v="38" dt="2021-09-21T09:39:56.067"/>
    <p1510:client id="{389D09A1-1CCB-4D03-82CC-ABCA04F471FD}" v="96" dt="2020-10-14T12:18:09.246"/>
    <p1510:client id="{40D2CE04-C5BA-409B-AE75-72A3E0EA1222}" v="2" dt="2021-07-14T13:04:50.216"/>
    <p1510:client id="{5767A9D9-E233-979D-BB4F-94A71B7BFB9D}" v="15" dt="2020-10-14T09:15:02.833"/>
    <p1510:client id="{93F2EB3E-87D4-9A52-D48A-533B0B85F9E6}" v="43" dt="2020-10-19T11:14:00.605"/>
    <p1510:client id="{94B21D70-3EBA-6D95-2D94-FAF84CEEC04E}" v="343" dt="2020-10-14T18:28:21.713"/>
    <p1510:client id="{C0F63D4A-0DD2-5707-01E9-E049AE53A62B}" v="30" dt="2020-10-14T12:12:56.202"/>
    <p1510:client id="{D630B81C-42A9-48EC-9671-11B1079AE321}" v="244" dt="2020-10-12T22:41:42.372"/>
    <p1510:client id="{F2BF0879-B98C-949D-E146-23D090B27025}" v="253" dt="2021-07-02T08:12:33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c Farby-Hughes" userId="S::dfarby-hughes@saintben.derby.sch.uk::bb31463e-4b2b-4b94-9482-a5dc0d8b4222" providerId="AD" clId="Web-{7B43842D-58A0-6874-EED0-2444DADBF779}"/>
    <pc:docChg chg="modSld">
      <pc:chgData name="Dominic Farby-Hughes" userId="S::dfarby-hughes@saintben.derby.sch.uk::bb31463e-4b2b-4b94-9482-a5dc0d8b4222" providerId="AD" clId="Web-{7B43842D-58A0-6874-EED0-2444DADBF779}" dt="2020-10-03T11:44:37.645" v="124" actId="20577"/>
      <pc:docMkLst>
        <pc:docMk/>
      </pc:docMkLst>
      <pc:sldChg chg="modSp">
        <pc:chgData name="Dominic Farby-Hughes" userId="S::dfarby-hughes@saintben.derby.sch.uk::bb31463e-4b2b-4b94-9482-a5dc0d8b4222" providerId="AD" clId="Web-{7B43842D-58A0-6874-EED0-2444DADBF779}" dt="2020-10-03T11:44:37.645" v="123" actId="20577"/>
        <pc:sldMkLst>
          <pc:docMk/>
          <pc:sldMk cId="229926765" sldId="264"/>
        </pc:sldMkLst>
        <pc:spChg chg="mod">
          <ac:chgData name="Dominic Farby-Hughes" userId="S::dfarby-hughes@saintben.derby.sch.uk::bb31463e-4b2b-4b94-9482-a5dc0d8b4222" providerId="AD" clId="Web-{7B43842D-58A0-6874-EED0-2444DADBF779}" dt="2020-10-03T11:44:37.645" v="123" actId="20577"/>
          <ac:spMkLst>
            <pc:docMk/>
            <pc:sldMk cId="229926765" sldId="264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B43842D-58A0-6874-EED0-2444DADBF779}" dt="2020-10-03T11:42:15.745" v="1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30D340D0-110C-CE94-082E-E26B9AFF73B8}"/>
    <pc:docChg chg="modSld">
      <pc:chgData name="Dominic Farby-Hughes" userId="S::dfarby-hughes@saintben.derby.sch.uk::bb31463e-4b2b-4b94-9482-a5dc0d8b4222" providerId="AD" clId="Web-{30D340D0-110C-CE94-082E-E26B9AFF73B8}" dt="2021-07-14T13:23:23.684" v="483" actId="20577"/>
      <pc:docMkLst>
        <pc:docMk/>
      </pc:docMkLst>
      <pc:sldChg chg="addSp delSp">
        <pc:chgData name="Dominic Farby-Hughes" userId="S::dfarby-hughes@saintben.derby.sch.uk::bb31463e-4b2b-4b94-9482-a5dc0d8b4222" providerId="AD" clId="Web-{30D340D0-110C-CE94-082E-E26B9AFF73B8}" dt="2021-07-14T13:09:26.978" v="5"/>
        <pc:sldMkLst>
          <pc:docMk/>
          <pc:sldMk cId="3131916954" sldId="286"/>
        </pc:sldMkLst>
        <pc:spChg chg="add del">
          <ac:chgData name="Dominic Farby-Hughes" userId="S::dfarby-hughes@saintben.derby.sch.uk::bb31463e-4b2b-4b94-9482-a5dc0d8b4222" providerId="AD" clId="Web-{30D340D0-110C-CE94-082E-E26B9AFF73B8}" dt="2021-07-14T13:09:24.259" v="4"/>
          <ac:spMkLst>
            <pc:docMk/>
            <pc:sldMk cId="3131916954" sldId="286"/>
            <ac:spMk id="8" creationId="{00000000-0000-0000-0000-000000000000}"/>
          </ac:spMkLst>
        </pc:spChg>
        <pc:spChg chg="add del">
          <ac:chgData name="Dominic Farby-Hughes" userId="S::dfarby-hughes@saintben.derby.sch.uk::bb31463e-4b2b-4b94-9482-a5dc0d8b4222" providerId="AD" clId="Web-{30D340D0-110C-CE94-082E-E26B9AFF73B8}" dt="2021-07-14T13:09:21.368" v="3"/>
          <ac:spMkLst>
            <pc:docMk/>
            <pc:sldMk cId="3131916954" sldId="286"/>
            <ac:spMk id="10" creationId="{00000000-0000-0000-0000-000000000000}"/>
          </ac:spMkLst>
        </pc:spChg>
        <pc:graphicFrameChg chg="add del">
          <ac:chgData name="Dominic Farby-Hughes" userId="S::dfarby-hughes@saintben.derby.sch.uk::bb31463e-4b2b-4b94-9482-a5dc0d8b4222" providerId="AD" clId="Web-{30D340D0-110C-CE94-082E-E26B9AFF73B8}" dt="2021-07-14T13:09:26.978" v="5"/>
          <ac:graphicFrameMkLst>
            <pc:docMk/>
            <pc:sldMk cId="3131916954" sldId="286"/>
            <ac:graphicFrameMk id="2" creationId="{00000000-0000-0000-0000-000000000000}"/>
          </ac:graphicFrameMkLst>
        </pc:graphicFrameChg>
      </pc:sldChg>
      <pc:sldChg chg="addSp delSp modSp">
        <pc:chgData name="Dominic Farby-Hughes" userId="S::dfarby-hughes@saintben.derby.sch.uk::bb31463e-4b2b-4b94-9482-a5dc0d8b4222" providerId="AD" clId="Web-{30D340D0-110C-CE94-082E-E26B9AFF73B8}" dt="2021-07-14T13:19:21.935" v="348" actId="20577"/>
        <pc:sldMkLst>
          <pc:docMk/>
          <pc:sldMk cId="1670404122" sldId="287"/>
        </pc:sldMkLst>
        <pc:spChg chg="del mod">
          <ac:chgData name="Dominic Farby-Hughes" userId="S::dfarby-hughes@saintben.derby.sch.uk::bb31463e-4b2b-4b94-9482-a5dc0d8b4222" providerId="AD" clId="Web-{30D340D0-110C-CE94-082E-E26B9AFF73B8}" dt="2021-07-14T13:15:21.249" v="257"/>
          <ac:spMkLst>
            <pc:docMk/>
            <pc:sldMk cId="1670404122" sldId="287"/>
            <ac:spMk id="5" creationId="{00000000-0000-0000-0000-000000000000}"/>
          </ac:spMkLst>
        </pc:spChg>
        <pc:spChg chg="del">
          <ac:chgData name="Dominic Farby-Hughes" userId="S::dfarby-hughes@saintben.derby.sch.uk::bb31463e-4b2b-4b94-9482-a5dc0d8b4222" providerId="AD" clId="Web-{30D340D0-110C-CE94-082E-E26B9AFF73B8}" dt="2021-07-14T13:15:10.233" v="245"/>
          <ac:spMkLst>
            <pc:docMk/>
            <pc:sldMk cId="1670404122" sldId="287"/>
            <ac:spMk id="6" creationId="{00000000-0000-0000-0000-000000000000}"/>
          </ac:spMkLst>
        </pc:spChg>
        <pc:spChg chg="del">
          <ac:chgData name="Dominic Farby-Hughes" userId="S::dfarby-hughes@saintben.derby.sch.uk::bb31463e-4b2b-4b94-9482-a5dc0d8b4222" providerId="AD" clId="Web-{30D340D0-110C-CE94-082E-E26B9AFF73B8}" dt="2021-07-14T13:14:59.935" v="242"/>
          <ac:spMkLst>
            <pc:docMk/>
            <pc:sldMk cId="1670404122" sldId="287"/>
            <ac:spMk id="7" creationId="{00000000-0000-0000-0000-000000000000}"/>
          </ac:spMkLst>
        </pc:spChg>
        <pc:spChg chg="del">
          <ac:chgData name="Dominic Farby-Hughes" userId="S::dfarby-hughes@saintben.derby.sch.uk::bb31463e-4b2b-4b94-9482-a5dc0d8b4222" providerId="AD" clId="Web-{30D340D0-110C-CE94-082E-E26B9AFF73B8}" dt="2021-07-14T13:10:25.185" v="10"/>
          <ac:spMkLst>
            <pc:docMk/>
            <pc:sldMk cId="1670404122" sldId="287"/>
            <ac:spMk id="8" creationId="{00000000-0000-0000-0000-000000000000}"/>
          </ac:spMkLst>
        </pc:spChg>
        <pc:spChg chg="del">
          <ac:chgData name="Dominic Farby-Hughes" userId="S::dfarby-hughes@saintben.derby.sch.uk::bb31463e-4b2b-4b94-9482-a5dc0d8b4222" providerId="AD" clId="Web-{30D340D0-110C-CE94-082E-E26B9AFF73B8}" dt="2021-07-14T13:10:26.185" v="11"/>
          <ac:spMkLst>
            <pc:docMk/>
            <pc:sldMk cId="1670404122" sldId="287"/>
            <ac:spMk id="10" creationId="{00000000-0000-0000-0000-000000000000}"/>
          </ac:spMkLst>
        </pc:spChg>
        <pc:spChg chg="mod">
          <ac:chgData name="Dominic Farby-Hughes" userId="S::dfarby-hughes@saintben.derby.sch.uk::bb31463e-4b2b-4b94-9482-a5dc0d8b4222" providerId="AD" clId="Web-{30D340D0-110C-CE94-082E-E26B9AFF73B8}" dt="2021-07-14T13:19:21.935" v="348" actId="20577"/>
          <ac:spMkLst>
            <pc:docMk/>
            <pc:sldMk cId="1670404122" sldId="287"/>
            <ac:spMk id="13" creationId="{B7AB5E58-803F-4974-A80E-E6D34093BE35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1:52.909" v="161" actId="1076"/>
          <ac:spMkLst>
            <pc:docMk/>
            <pc:sldMk cId="1670404122" sldId="287"/>
            <ac:spMk id="15" creationId="{C5881C5B-F146-43E4-9939-F5CA2716A632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2:02.331" v="166" actId="1076"/>
          <ac:spMkLst>
            <pc:docMk/>
            <pc:sldMk cId="1670404122" sldId="287"/>
            <ac:spMk id="16" creationId="{24B09312-CC19-4320-B7A8-09706F0A7B74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2:08.816" v="167" actId="1076"/>
          <ac:spMkLst>
            <pc:docMk/>
            <pc:sldMk cId="1670404122" sldId="287"/>
            <ac:spMk id="17" creationId="{05401B9B-5BF7-42DF-85D8-884985139CFF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4:25.214" v="233" actId="14100"/>
          <ac:spMkLst>
            <pc:docMk/>
            <pc:sldMk cId="1670404122" sldId="287"/>
            <ac:spMk id="19" creationId="{3680E925-8124-4238-811F-D04060C677D6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4:30.012" v="235" actId="1076"/>
          <ac:spMkLst>
            <pc:docMk/>
            <pc:sldMk cId="1670404122" sldId="287"/>
            <ac:spMk id="20" creationId="{F18A4388-C6D5-49E9-A40B-F9ABC5664B30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4:34.465" v="237" actId="1076"/>
          <ac:spMkLst>
            <pc:docMk/>
            <pc:sldMk cId="1670404122" sldId="287"/>
            <ac:spMk id="21" creationId="{44CA608E-1935-45EB-A8C2-A313775DDA0E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4:38.012" v="239" actId="1076"/>
          <ac:spMkLst>
            <pc:docMk/>
            <pc:sldMk cId="1670404122" sldId="287"/>
            <ac:spMk id="22" creationId="{593113C8-9AB7-4EC4-BC78-318B65A45D41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4:43.919" v="241" actId="1076"/>
          <ac:spMkLst>
            <pc:docMk/>
            <pc:sldMk cId="1670404122" sldId="287"/>
            <ac:spMk id="23" creationId="{22E0EF35-C9A0-4E7C-BCFF-18BB9BE2FC55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5:50.469" v="268" actId="1076"/>
          <ac:spMkLst>
            <pc:docMk/>
            <pc:sldMk cId="1670404122" sldId="287"/>
            <ac:spMk id="25" creationId="{BC5CCB6B-843B-4E6C-80AB-2A5C18CE6864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5:58.970" v="271" actId="14100"/>
          <ac:spMkLst>
            <pc:docMk/>
            <pc:sldMk cId="1670404122" sldId="287"/>
            <ac:spMk id="26" creationId="{4CB55744-FC44-4540-B594-3850E2EDB1CB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6:03.564" v="273" actId="1076"/>
          <ac:spMkLst>
            <pc:docMk/>
            <pc:sldMk cId="1670404122" sldId="287"/>
            <ac:spMk id="27" creationId="{9489B29B-AFBF-402E-A111-767CAD6A7A96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6:09.642" v="275" actId="1076"/>
          <ac:spMkLst>
            <pc:docMk/>
            <pc:sldMk cId="1670404122" sldId="287"/>
            <ac:spMk id="28" creationId="{55660471-4C73-40B6-995F-8F0BF3DAF772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6:20.549" v="277" actId="1076"/>
          <ac:spMkLst>
            <pc:docMk/>
            <pc:sldMk cId="1670404122" sldId="287"/>
            <ac:spMk id="29" creationId="{E053A1D1-C0A1-44CF-A8A7-737138464E68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6:28.628" v="279" actId="1076"/>
          <ac:spMkLst>
            <pc:docMk/>
            <pc:sldMk cId="1670404122" sldId="287"/>
            <ac:spMk id="30" creationId="{0762B335-AE2C-4642-B0F2-0F02790301A6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6:32.800" v="281" actId="1076"/>
          <ac:spMkLst>
            <pc:docMk/>
            <pc:sldMk cId="1670404122" sldId="287"/>
            <ac:spMk id="31" creationId="{E11B931D-956D-495F-B324-0C19BB490C3B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6:38.691" v="283" actId="1076"/>
          <ac:spMkLst>
            <pc:docMk/>
            <pc:sldMk cId="1670404122" sldId="287"/>
            <ac:spMk id="32" creationId="{B5A303E4-1AB7-4170-9DAF-ACDCF2E47141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6:49.864" v="288" actId="14100"/>
          <ac:spMkLst>
            <pc:docMk/>
            <pc:sldMk cId="1670404122" sldId="287"/>
            <ac:spMk id="33" creationId="{28C2FC85-BD35-4E3B-BC0E-0531BF026C68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6:55.864" v="290" actId="1076"/>
          <ac:spMkLst>
            <pc:docMk/>
            <pc:sldMk cId="1670404122" sldId="287"/>
            <ac:spMk id="34" creationId="{D0844212-FA68-49D7-8224-F8B0E212FECB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7:22.537" v="298" actId="1076"/>
          <ac:spMkLst>
            <pc:docMk/>
            <pc:sldMk cId="1670404122" sldId="287"/>
            <ac:spMk id="36" creationId="{BD05141C-5E17-484B-902D-C6B38AD6B9AE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7:26.803" v="300" actId="1076"/>
          <ac:spMkLst>
            <pc:docMk/>
            <pc:sldMk cId="1670404122" sldId="287"/>
            <ac:spMk id="37" creationId="{BBAE2904-98F0-42AF-81CF-E07255422EF0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7:33.429" v="303" actId="14100"/>
          <ac:spMkLst>
            <pc:docMk/>
            <pc:sldMk cId="1670404122" sldId="287"/>
            <ac:spMk id="38" creationId="{EA47E39E-7505-4A8A-85FC-E105FFB379C6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7:39.820" v="305" actId="1076"/>
          <ac:spMkLst>
            <pc:docMk/>
            <pc:sldMk cId="1670404122" sldId="287"/>
            <ac:spMk id="39" creationId="{8E9E59BC-82BD-4052-87AE-3800F33F43E0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7:45.211" v="307" actId="1076"/>
          <ac:spMkLst>
            <pc:docMk/>
            <pc:sldMk cId="1670404122" sldId="287"/>
            <ac:spMk id="40" creationId="{AD339275-2B7D-4EB4-9034-C3CF7793FED7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7:49.070" v="309" actId="1076"/>
          <ac:spMkLst>
            <pc:docMk/>
            <pc:sldMk cId="1670404122" sldId="287"/>
            <ac:spMk id="41" creationId="{CBF2B8B4-DD25-4086-8161-063086F90FE5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7:58.258" v="312" actId="14100"/>
          <ac:spMkLst>
            <pc:docMk/>
            <pc:sldMk cId="1670404122" sldId="287"/>
            <ac:spMk id="42" creationId="{7A1678A2-67EA-40EC-B530-DFDB9FE21BDB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8:01.946" v="314" actId="1076"/>
          <ac:spMkLst>
            <pc:docMk/>
            <pc:sldMk cId="1670404122" sldId="287"/>
            <ac:spMk id="43" creationId="{02C0D56B-778E-4AD9-A74B-5AB474D5F83B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8:05.696" v="316" actId="1076"/>
          <ac:spMkLst>
            <pc:docMk/>
            <pc:sldMk cId="1670404122" sldId="287"/>
            <ac:spMk id="44" creationId="{95A6ADCB-E25E-4DD8-96D9-B0867BB49C32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8:18.009" v="320" actId="14100"/>
          <ac:spMkLst>
            <pc:docMk/>
            <pc:sldMk cId="1670404122" sldId="287"/>
            <ac:spMk id="45" creationId="{F05880A4-62A4-4C80-A38F-4818F587552D}"/>
          </ac:spMkLst>
        </pc:spChg>
        <pc:spChg chg="add mod">
          <ac:chgData name="Dominic Farby-Hughes" userId="S::dfarby-hughes@saintben.derby.sch.uk::bb31463e-4b2b-4b94-9482-a5dc0d8b4222" providerId="AD" clId="Web-{30D340D0-110C-CE94-082E-E26B9AFF73B8}" dt="2021-07-14T13:18:22.603" v="322" actId="1076"/>
          <ac:spMkLst>
            <pc:docMk/>
            <pc:sldMk cId="1670404122" sldId="287"/>
            <ac:spMk id="46" creationId="{992D87FC-3835-4797-A41D-6927E7D8F7B1}"/>
          </ac:spMkLst>
        </pc:spChg>
        <pc:graphicFrameChg chg="del">
          <ac:chgData name="Dominic Farby-Hughes" userId="S::dfarby-hughes@saintben.derby.sch.uk::bb31463e-4b2b-4b94-9482-a5dc0d8b4222" providerId="AD" clId="Web-{30D340D0-110C-CE94-082E-E26B9AFF73B8}" dt="2021-07-14T13:10:25.169" v="9"/>
          <ac:graphicFrameMkLst>
            <pc:docMk/>
            <pc:sldMk cId="1670404122" sldId="287"/>
            <ac:graphicFrameMk id="2" creationId="{00000000-0000-0000-0000-000000000000}"/>
          </ac:graphicFrameMkLst>
        </pc:graphicFrameChg>
        <pc:graphicFrameChg chg="mod modGraphic">
          <ac:chgData name="Dominic Farby-Hughes" userId="S::dfarby-hughes@saintben.derby.sch.uk::bb31463e-4b2b-4b94-9482-a5dc0d8b4222" providerId="AD" clId="Web-{30D340D0-110C-CE94-082E-E26B9AFF73B8}" dt="2021-07-14T13:15:24.484" v="261"/>
          <ac:graphicFrameMkLst>
            <pc:docMk/>
            <pc:sldMk cId="1670404122" sldId="287"/>
            <ac:graphicFrameMk id="4" creationId="{00000000-0000-0000-0000-000000000000}"/>
          </ac:graphicFrameMkLst>
        </pc:graphicFrameChg>
        <pc:picChg chg="add mod">
          <ac:chgData name="Dominic Farby-Hughes" userId="S::dfarby-hughes@saintben.derby.sch.uk::bb31463e-4b2b-4b94-9482-a5dc0d8b4222" providerId="AD" clId="Web-{30D340D0-110C-CE94-082E-E26B9AFF73B8}" dt="2021-07-14T13:14:03.776" v="227" actId="1076"/>
          <ac:picMkLst>
            <pc:docMk/>
            <pc:sldMk cId="1670404122" sldId="287"/>
            <ac:picMk id="18" creationId="{2B9C7E5B-7079-4F9E-9927-7BF1E11BBA17}"/>
          </ac:picMkLst>
        </pc:picChg>
        <pc:picChg chg="add mod">
          <ac:chgData name="Dominic Farby-Hughes" userId="S::dfarby-hughes@saintben.derby.sch.uk::bb31463e-4b2b-4b94-9482-a5dc0d8b4222" providerId="AD" clId="Web-{30D340D0-110C-CE94-082E-E26B9AFF73B8}" dt="2021-07-14T13:15:41.391" v="266" actId="1076"/>
          <ac:picMkLst>
            <pc:docMk/>
            <pc:sldMk cId="1670404122" sldId="287"/>
            <ac:picMk id="24" creationId="{1E262CA6-E633-4ECF-B508-445CEC66111F}"/>
          </ac:picMkLst>
        </pc:picChg>
        <pc:picChg chg="add mod">
          <ac:chgData name="Dominic Farby-Hughes" userId="S::dfarby-hughes@saintben.derby.sch.uk::bb31463e-4b2b-4b94-9482-a5dc0d8b4222" providerId="AD" clId="Web-{30D340D0-110C-CE94-082E-E26B9AFF73B8}" dt="2021-07-14T13:17:14.037" v="296" actId="1076"/>
          <ac:picMkLst>
            <pc:docMk/>
            <pc:sldMk cId="1670404122" sldId="287"/>
            <ac:picMk id="35" creationId="{99CC311F-8C2F-4110-B19D-30374FA19D5C}"/>
          </ac:picMkLst>
        </pc:picChg>
      </pc:sldChg>
      <pc:sldChg chg="addSp delSp modSp">
        <pc:chgData name="Dominic Farby-Hughes" userId="S::dfarby-hughes@saintben.derby.sch.uk::bb31463e-4b2b-4b94-9482-a5dc0d8b4222" providerId="AD" clId="Web-{30D340D0-110C-CE94-082E-E26B9AFF73B8}" dt="2021-07-14T13:23:23.684" v="483" actId="20577"/>
        <pc:sldMkLst>
          <pc:docMk/>
          <pc:sldMk cId="505315614" sldId="288"/>
        </pc:sldMkLst>
        <pc:spChg chg="del">
          <ac:chgData name="Dominic Farby-Hughes" userId="S::dfarby-hughes@saintben.derby.sch.uk::bb31463e-4b2b-4b94-9482-a5dc0d8b4222" providerId="AD" clId="Web-{30D340D0-110C-CE94-082E-E26B9AFF73B8}" dt="2021-07-14T13:20:21.079" v="354"/>
          <ac:spMkLst>
            <pc:docMk/>
            <pc:sldMk cId="505315614" sldId="288"/>
            <ac:spMk id="5" creationId="{00000000-0000-0000-0000-000000000000}"/>
          </ac:spMkLst>
        </pc:spChg>
        <pc:spChg chg="del">
          <ac:chgData name="Dominic Farby-Hughes" userId="S::dfarby-hughes@saintben.derby.sch.uk::bb31463e-4b2b-4b94-9482-a5dc0d8b4222" providerId="AD" clId="Web-{30D340D0-110C-CE94-082E-E26B9AFF73B8}" dt="2021-07-14T13:20:23.923" v="356"/>
          <ac:spMkLst>
            <pc:docMk/>
            <pc:sldMk cId="505315614" sldId="288"/>
            <ac:spMk id="6" creationId="{00000000-0000-0000-0000-000000000000}"/>
          </ac:spMkLst>
        </pc:spChg>
        <pc:spChg chg="del">
          <ac:chgData name="Dominic Farby-Hughes" userId="S::dfarby-hughes@saintben.derby.sch.uk::bb31463e-4b2b-4b94-9482-a5dc0d8b4222" providerId="AD" clId="Web-{30D340D0-110C-CE94-082E-E26B9AFF73B8}" dt="2021-07-14T13:20:22.626" v="355"/>
          <ac:spMkLst>
            <pc:docMk/>
            <pc:sldMk cId="505315614" sldId="288"/>
            <ac:spMk id="7" creationId="{00000000-0000-0000-0000-000000000000}"/>
          </ac:spMkLst>
        </pc:spChg>
        <pc:spChg chg="del">
          <ac:chgData name="Dominic Farby-Hughes" userId="S::dfarby-hughes@saintben.derby.sch.uk::bb31463e-4b2b-4b94-9482-a5dc0d8b4222" providerId="AD" clId="Web-{30D340D0-110C-CE94-082E-E26B9AFF73B8}" dt="2021-07-14T13:20:10.594" v="351"/>
          <ac:spMkLst>
            <pc:docMk/>
            <pc:sldMk cId="505315614" sldId="288"/>
            <ac:spMk id="8" creationId="{00000000-0000-0000-0000-000000000000}"/>
          </ac:spMkLst>
        </pc:spChg>
        <pc:spChg chg="del">
          <ac:chgData name="Dominic Farby-Hughes" userId="S::dfarby-hughes@saintben.derby.sch.uk::bb31463e-4b2b-4b94-9482-a5dc0d8b4222" providerId="AD" clId="Web-{30D340D0-110C-CE94-082E-E26B9AFF73B8}" dt="2021-07-14T13:20:09.766" v="350"/>
          <ac:spMkLst>
            <pc:docMk/>
            <pc:sldMk cId="505315614" sldId="288"/>
            <ac:spMk id="10" creationId="{00000000-0000-0000-0000-000000000000}"/>
          </ac:spMkLst>
        </pc:spChg>
        <pc:spChg chg="mod">
          <ac:chgData name="Dominic Farby-Hughes" userId="S::dfarby-hughes@saintben.derby.sch.uk::bb31463e-4b2b-4b94-9482-a5dc0d8b4222" providerId="AD" clId="Web-{30D340D0-110C-CE94-082E-E26B9AFF73B8}" dt="2021-07-14T13:23:23.684" v="483" actId="20577"/>
          <ac:spMkLst>
            <pc:docMk/>
            <pc:sldMk cId="505315614" sldId="288"/>
            <ac:spMk id="13" creationId="{B7AB5E58-803F-4974-A80E-E6D34093BE35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25" creationId="{0A1DF116-74FE-477A-BD55-ABB505BA5097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26" creationId="{62414745-314C-4847-8717-A2390A04BF7D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27" creationId="{8CE7E6B7-C006-4893-BF88-6A204FEEF9E6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28" creationId="{55D1AD57-016F-4E81-96EA-055D312964EF}"/>
          </ac:spMkLst>
        </pc:spChg>
        <pc:spChg chg="add del mod">
          <ac:chgData name="Dominic Farby-Hughes" userId="S::dfarby-hughes@saintben.derby.sch.uk::bb31463e-4b2b-4b94-9482-a5dc0d8b4222" providerId="AD" clId="Web-{30D340D0-110C-CE94-082E-E26B9AFF73B8}" dt="2021-07-14T13:22:31.649" v="466"/>
          <ac:spMkLst>
            <pc:docMk/>
            <pc:sldMk cId="505315614" sldId="288"/>
            <ac:spMk id="29" creationId="{4F0CF760-79A2-4900-9121-C757698F9F5E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33" creationId="{335E83BD-68F9-426A-9F8E-3A5C28ACB331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34" creationId="{79D62DD0-E3C3-42C7-96CE-4A130D2D6562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35" creationId="{665AC22D-323D-42C6-977B-1064B4419DA3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39" creationId="{0DA911EE-04DC-421F-8F85-596439D5ABCA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40" creationId="{76217FED-AC08-4627-A5FF-35086B090006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41" creationId="{62EC13FF-9D91-4662-AEE7-D942E1EAD105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45" creationId="{70CA499D-2BFB-4DB8-817F-E29DD9BE4CA6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46" creationId="{FCDADED5-BB84-4C9C-B377-CE6AD278C071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47" creationId="{516CE77A-0E12-4A31-B8BD-AED9ED7298CD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51" creationId="{887716FF-955F-4B07-A6EF-2826C83A5F16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52" creationId="{AF3004FF-75FB-4E68-B642-F8689349E412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53" creationId="{632CAB0E-A682-4DB6-8864-DA499CE71B21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57" creationId="{87FA9C70-14F7-42AF-A86A-C6B055E63577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58" creationId="{D42A3FF4-3E82-4B85-9316-439469087F8C}"/>
          </ac:spMkLst>
        </pc:spChg>
        <pc:spChg chg="add">
          <ac:chgData name="Dominic Farby-Hughes" userId="S::dfarby-hughes@saintben.derby.sch.uk::bb31463e-4b2b-4b94-9482-a5dc0d8b4222" providerId="AD" clId="Web-{30D340D0-110C-CE94-082E-E26B9AFF73B8}" dt="2021-07-14T13:22:23.664" v="464"/>
          <ac:spMkLst>
            <pc:docMk/>
            <pc:sldMk cId="505315614" sldId="288"/>
            <ac:spMk id="59" creationId="{D27EA175-A149-43C6-8088-B01137AC200D}"/>
          </ac:spMkLst>
        </pc:spChg>
        <pc:grpChg chg="add">
          <ac:chgData name="Dominic Farby-Hughes" userId="S::dfarby-hughes@saintben.derby.sch.uk::bb31463e-4b2b-4b94-9482-a5dc0d8b4222" providerId="AD" clId="Web-{30D340D0-110C-CE94-082E-E26B9AFF73B8}" dt="2021-07-14T13:22:23.664" v="464"/>
          <ac:grpSpMkLst>
            <pc:docMk/>
            <pc:sldMk cId="505315614" sldId="288"/>
            <ac:grpSpMk id="20" creationId="{FCC8137D-5BBE-4267-A7D5-A81C1096B2CC}"/>
          </ac:grpSpMkLst>
        </pc:grpChg>
        <pc:grpChg chg="add">
          <ac:chgData name="Dominic Farby-Hughes" userId="S::dfarby-hughes@saintben.derby.sch.uk::bb31463e-4b2b-4b94-9482-a5dc0d8b4222" providerId="AD" clId="Web-{30D340D0-110C-CE94-082E-E26B9AFF73B8}" dt="2021-07-14T13:22:23.664" v="464"/>
          <ac:grpSpMkLst>
            <pc:docMk/>
            <pc:sldMk cId="505315614" sldId="288"/>
            <ac:grpSpMk id="21" creationId="{D8FC752D-85C1-432B-8C13-A375C028028A}"/>
          </ac:grpSpMkLst>
        </pc:grpChg>
        <pc:grpChg chg="add">
          <ac:chgData name="Dominic Farby-Hughes" userId="S::dfarby-hughes@saintben.derby.sch.uk::bb31463e-4b2b-4b94-9482-a5dc0d8b4222" providerId="AD" clId="Web-{30D340D0-110C-CE94-082E-E26B9AFF73B8}" dt="2021-07-14T13:22:23.664" v="464"/>
          <ac:grpSpMkLst>
            <pc:docMk/>
            <pc:sldMk cId="505315614" sldId="288"/>
            <ac:grpSpMk id="22" creationId="{530E80B4-DAA1-4267-AC2A-D21431623B96}"/>
          </ac:grpSpMkLst>
        </pc:grpChg>
        <pc:grpChg chg="add">
          <ac:chgData name="Dominic Farby-Hughes" userId="S::dfarby-hughes@saintben.derby.sch.uk::bb31463e-4b2b-4b94-9482-a5dc0d8b4222" providerId="AD" clId="Web-{30D340D0-110C-CE94-082E-E26B9AFF73B8}" dt="2021-07-14T13:22:23.664" v="464"/>
          <ac:grpSpMkLst>
            <pc:docMk/>
            <pc:sldMk cId="505315614" sldId="288"/>
            <ac:grpSpMk id="23" creationId="{1ACD22A9-1888-440C-8659-35420C970905}"/>
          </ac:grpSpMkLst>
        </pc:grpChg>
        <pc:grpChg chg="add">
          <ac:chgData name="Dominic Farby-Hughes" userId="S::dfarby-hughes@saintben.derby.sch.uk::bb31463e-4b2b-4b94-9482-a5dc0d8b4222" providerId="AD" clId="Web-{30D340D0-110C-CE94-082E-E26B9AFF73B8}" dt="2021-07-14T13:22:23.664" v="464"/>
          <ac:grpSpMkLst>
            <pc:docMk/>
            <pc:sldMk cId="505315614" sldId="288"/>
            <ac:grpSpMk id="24" creationId="{CA2E2C58-245F-4EE4-8BF7-8E2C8A82D685}"/>
          </ac:grpSpMkLst>
        </pc:grpChg>
        <pc:graphicFrameChg chg="del">
          <ac:chgData name="Dominic Farby-Hughes" userId="S::dfarby-hughes@saintben.derby.sch.uk::bb31463e-4b2b-4b94-9482-a5dc0d8b4222" providerId="AD" clId="Web-{30D340D0-110C-CE94-082E-E26B9AFF73B8}" dt="2021-07-14T13:20:07.672" v="349"/>
          <ac:graphicFrameMkLst>
            <pc:docMk/>
            <pc:sldMk cId="505315614" sldId="288"/>
            <ac:graphicFrameMk id="2" creationId="{00000000-0000-0000-0000-000000000000}"/>
          </ac:graphicFrameMkLst>
        </pc:graphicFrameChg>
        <pc:graphicFrameChg chg="mod modGraphic">
          <ac:chgData name="Dominic Farby-Hughes" userId="S::dfarby-hughes@saintben.derby.sch.uk::bb31463e-4b2b-4b94-9482-a5dc0d8b4222" providerId="AD" clId="Web-{30D340D0-110C-CE94-082E-E26B9AFF73B8}" dt="2021-07-14T13:21:55.757" v="463"/>
          <ac:graphicFrameMkLst>
            <pc:docMk/>
            <pc:sldMk cId="505315614" sldId="288"/>
            <ac:graphicFrameMk id="4" creationId="{00000000-0000-0000-0000-000000000000}"/>
          </ac:graphicFrameMkLst>
        </pc:graphicFrame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19" creationId="{66AE5094-D34D-4736-AB8E-71855AF3BD8E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30" creationId="{0C9F21C0-234D-4BC7-9166-6249938F7969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31" creationId="{330A7BBA-8A5B-4941-B6B3-4E76774EBB2C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32" creationId="{93E123F3-8849-49F7-B7DB-D76FF7A14FE7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36" creationId="{2CACFD46-98F6-4600-941A-3EF33184FDA9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37" creationId="{40A6F37E-6301-40AC-93BD-A2435254508F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38" creationId="{F2C0F374-FC14-411B-A115-1B754472C7F5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42" creationId="{4863F08C-B913-4170-9D3F-09E3167698C7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43" creationId="{6B86CA9D-B96E-4DD7-910D-1272B4A7E17A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44" creationId="{1ABCC1D9-61B9-43E8-A9C4-3085DE2C78DA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48" creationId="{01F97970-B834-4787-93A7-6B0F88528FCA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49" creationId="{10770343-CCE1-4BD7-88C6-3F3735895B34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50" creationId="{625CF29A-682D-434B-B092-5F641CAF6651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54" creationId="{01B1E92A-7168-4CA2-A0ED-A891B8166BAB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55" creationId="{0C438C3B-B2DE-400F-85ED-81CACDC11C24}"/>
          </ac:cxnSpMkLst>
        </pc:cxnChg>
        <pc:cxnChg chg="add">
          <ac:chgData name="Dominic Farby-Hughes" userId="S::dfarby-hughes@saintben.derby.sch.uk::bb31463e-4b2b-4b94-9482-a5dc0d8b4222" providerId="AD" clId="Web-{30D340D0-110C-CE94-082E-E26B9AFF73B8}" dt="2021-07-14T13:22:23.664" v="464"/>
          <ac:cxnSpMkLst>
            <pc:docMk/>
            <pc:sldMk cId="505315614" sldId="288"/>
            <ac:cxnSpMk id="56" creationId="{C8A83E09-0361-4B5A-BD66-E6F10267561C}"/>
          </ac:cxnSpMkLst>
        </pc:cxnChg>
      </pc:sldChg>
    </pc:docChg>
  </pc:docChgLst>
  <pc:docChgLst>
    <pc:chgData clId="Web-{2AD0BDD9-E92B-40F0-8870-836EAE514517}"/>
    <pc:docChg chg="modSld">
      <pc:chgData name="" userId="" providerId="" clId="Web-{2AD0BDD9-E92B-40F0-8870-836EAE514517}" dt="2020-09-27T09:55:24.774" v="1" actId="20577"/>
      <pc:docMkLst>
        <pc:docMk/>
      </pc:docMkLst>
      <pc:sldChg chg="modSp">
        <pc:chgData name="" userId="" providerId="" clId="Web-{2AD0BDD9-E92B-40F0-8870-836EAE514517}" dt="2020-09-27T09:55:24.774" v="0" actId="20577"/>
        <pc:sldMkLst>
          <pc:docMk/>
          <pc:sldMk cId="4080509222" sldId="261"/>
        </pc:sldMkLst>
        <pc:spChg chg="mod">
          <ac:chgData name="" userId="" providerId="" clId="Web-{2AD0BDD9-E92B-40F0-8870-836EAE514517}" dt="2020-09-27T09:55:24.774" v="0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V.Austin" userId="S::vaustin@saintben.derby.sch.uk::4b3f3353-64f1-44cf-af9f-9638126fec51" providerId="AD" clId="Web-{47B12300-8F9E-3393-7B7F-F63D1AA1280C}"/>
    <pc:docChg chg="modSld">
      <pc:chgData name="V.Austin" userId="S::vaustin@saintben.derby.sch.uk::4b3f3353-64f1-44cf-af9f-9638126fec51" providerId="AD" clId="Web-{47B12300-8F9E-3393-7B7F-F63D1AA1280C}" dt="2020-05-05T13:27:54.025" v="327"/>
      <pc:docMkLst>
        <pc:docMk/>
      </pc:docMkLst>
      <pc:sldChg chg="modSp">
        <pc:chgData name="V.Austin" userId="S::vaustin@saintben.derby.sch.uk::4b3f3353-64f1-44cf-af9f-9638126fec51" providerId="AD" clId="Web-{47B12300-8F9E-3393-7B7F-F63D1AA1280C}" dt="2020-05-05T13:23:22.261" v="27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3:22.261" v="27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7B12300-8F9E-3393-7B7F-F63D1AA1280C}" dt="2020-05-05T13:27:54.025" v="327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47B12300-8F9E-3393-7B7F-F63D1AA1280C}" dt="2020-05-05T13:27:54.025" v="327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  <pc:docChgLst>
    <pc:chgData name="A.Tomlinson" userId="S::atomlinson@saintben.derby.sch.uk::71680eed-1828-4825-8789-612ee8ba4d50" providerId="AD" clId="Web-{C0F63D4A-0DD2-5707-01E9-E049AE53A62B}"/>
    <pc:docChg chg="modSld">
      <pc:chgData name="A.Tomlinson" userId="S::atomlinson@saintben.derby.sch.uk::71680eed-1828-4825-8789-612ee8ba4d50" providerId="AD" clId="Web-{C0F63D4A-0DD2-5707-01E9-E049AE53A62B}" dt="2020-10-14T12:12:54.655" v="24"/>
      <pc:docMkLst>
        <pc:docMk/>
      </pc:docMkLst>
      <pc:sldChg chg="modSp">
        <pc:chgData name="A.Tomlinson" userId="S::atomlinson@saintben.derby.sch.uk::71680eed-1828-4825-8789-612ee8ba4d50" providerId="AD" clId="Web-{C0F63D4A-0DD2-5707-01E9-E049AE53A62B}" dt="2020-10-14T12:12:39.670" v="20" actId="1076"/>
        <pc:sldMkLst>
          <pc:docMk/>
          <pc:sldMk cId="937260827" sldId="260"/>
        </pc:sldMkLst>
        <pc:graphicFrameChg chg="mod modGraphic">
          <ac:chgData name="A.Tomlinson" userId="S::atomlinson@saintben.derby.sch.uk::71680eed-1828-4825-8789-612ee8ba4d50" providerId="AD" clId="Web-{C0F63D4A-0DD2-5707-01E9-E049AE53A62B}" dt="2020-10-14T12:12:32.592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A.Tomlinson" userId="S::atomlinson@saintben.derby.sch.uk::71680eed-1828-4825-8789-612ee8ba4d50" providerId="AD" clId="Web-{C0F63D4A-0DD2-5707-01E9-E049AE53A62B}" dt="2020-10-14T12:12:39.670" v="20" actId="1076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A.Tomlinson" userId="S::atomlinson@saintben.derby.sch.uk::71680eed-1828-4825-8789-612ee8ba4d50" providerId="AD" clId="Web-{C0F63D4A-0DD2-5707-01E9-E049AE53A62B}" dt="2020-10-14T12:12:54.655" v="24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C0F63D4A-0DD2-5707-01E9-E049AE53A62B}" dt="2020-10-14T12:12:54.655" v="2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40D2CE04-C5BA-409B-AE75-72A3E0EA1222}"/>
    <pc:docChg chg="addSld">
      <pc:chgData name="Dominic Farby-Hughes" userId="S::dfarby-hughes@saintben.derby.sch.uk::bb31463e-4b2b-4b94-9482-a5dc0d8b4222" providerId="AD" clId="Web-{40D2CE04-C5BA-409B-AE75-72A3E0EA1222}" dt="2021-07-14T13:04:50.216" v="1"/>
      <pc:docMkLst>
        <pc:docMk/>
      </pc:docMkLst>
      <pc:sldChg chg="add replId">
        <pc:chgData name="Dominic Farby-Hughes" userId="S::dfarby-hughes@saintben.derby.sch.uk::bb31463e-4b2b-4b94-9482-a5dc0d8b4222" providerId="AD" clId="Web-{40D2CE04-C5BA-409B-AE75-72A3E0EA1222}" dt="2021-07-14T13:04:35.965" v="0"/>
        <pc:sldMkLst>
          <pc:docMk/>
          <pc:sldMk cId="1670404122" sldId="287"/>
        </pc:sldMkLst>
      </pc:sldChg>
      <pc:sldChg chg="add replId">
        <pc:chgData name="Dominic Farby-Hughes" userId="S::dfarby-hughes@saintben.derby.sch.uk::bb31463e-4b2b-4b94-9482-a5dc0d8b4222" providerId="AD" clId="Web-{40D2CE04-C5BA-409B-AE75-72A3E0EA1222}" dt="2021-07-14T13:04:50.216" v="1"/>
        <pc:sldMkLst>
          <pc:docMk/>
          <pc:sldMk cId="505315614" sldId="288"/>
        </pc:sldMkLst>
      </pc:sldChg>
    </pc:docChg>
  </pc:docChgLst>
  <pc:docChgLst>
    <pc:chgData name="Dominic" userId="bb31463e-4b2b-4b94-9482-a5dc0d8b4222" providerId="ADAL" clId="{D630B81C-42A9-48EC-9671-11B1079AE321}"/>
    <pc:docChg chg="undo redo custSel addSld delSld modSld">
      <pc:chgData name="Dominic" userId="bb31463e-4b2b-4b94-9482-a5dc0d8b4222" providerId="ADAL" clId="{D630B81C-42A9-48EC-9671-11B1079AE321}" dt="2020-10-12T22:44:59.548" v="11816" actId="20577"/>
      <pc:docMkLst>
        <pc:docMk/>
      </pc:docMkLst>
      <pc:sldChg chg="modSp mod">
        <pc:chgData name="Dominic" userId="bb31463e-4b2b-4b94-9482-a5dc0d8b4222" providerId="ADAL" clId="{D630B81C-42A9-48EC-9671-11B1079AE321}" dt="2020-10-12T22:39:10.590" v="11735" actId="27636"/>
        <pc:sldMkLst>
          <pc:docMk/>
          <pc:sldMk cId="937260827" sldId="260"/>
        </pc:sldMkLst>
        <pc:spChg chg="mod">
          <ac:chgData name="Dominic" userId="bb31463e-4b2b-4b94-9482-a5dc0d8b4222" providerId="ADAL" clId="{D630B81C-42A9-48EC-9671-11B1079AE321}" dt="2020-10-12T22:39:10.590" v="11735" actId="27636"/>
          <ac:spMkLst>
            <pc:docMk/>
            <pc:sldMk cId="937260827" sldId="260"/>
            <ac:spMk id="2" creationId="{00000000-0000-0000-0000-000000000000}"/>
          </ac:spMkLst>
        </pc:spChg>
        <pc:graphicFrameChg chg="mod">
          <ac:chgData name="Dominic" userId="bb31463e-4b2b-4b94-9482-a5dc0d8b4222" providerId="ADAL" clId="{D630B81C-42A9-48EC-9671-11B1079AE321}" dt="2020-10-12T20:12:14.036" v="3749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 mod">
        <pc:chgData name="Dominic" userId="bb31463e-4b2b-4b94-9482-a5dc0d8b4222" providerId="ADAL" clId="{D630B81C-42A9-48EC-9671-11B1079AE321}" dt="2020-10-12T20:13:09.352" v="3813" actId="313"/>
        <pc:sldMkLst>
          <pc:docMk/>
          <pc:sldMk cId="1459445888" sldId="263"/>
        </pc:sldMkLst>
        <pc:spChg chg="mod">
          <ac:chgData name="Dominic" userId="bb31463e-4b2b-4b94-9482-a5dc0d8b4222" providerId="ADAL" clId="{D630B81C-42A9-48EC-9671-11B1079AE321}" dt="2020-10-12T20:13:09.352" v="3813" actId="313"/>
          <ac:spMkLst>
            <pc:docMk/>
            <pc:sldMk cId="1459445888" sldId="263"/>
            <ac:spMk id="2" creationId="{00000000-0000-0000-0000-000000000000}"/>
          </ac:spMkLst>
        </pc:spChg>
      </pc:sldChg>
      <pc:sldChg chg="addSp delSp modSp mod">
        <pc:chgData name="Dominic" userId="bb31463e-4b2b-4b94-9482-a5dc0d8b4222" providerId="ADAL" clId="{D630B81C-42A9-48EC-9671-11B1079AE321}" dt="2020-10-12T19:29:13.615" v="1777" actId="20577"/>
        <pc:sldMkLst>
          <pc:docMk/>
          <pc:sldMk cId="229926765" sldId="264"/>
        </pc:sldMkLst>
        <pc:spChg chg="del mod">
          <ac:chgData name="Dominic" userId="bb31463e-4b2b-4b94-9482-a5dc0d8b4222" providerId="ADAL" clId="{D630B81C-42A9-48EC-9671-11B1079AE321}" dt="2020-10-12T18:46:55.943" v="4"/>
          <ac:spMkLst>
            <pc:docMk/>
            <pc:sldMk cId="229926765" sldId="264"/>
            <ac:spMk id="2" creationId="{00000000-0000-0000-0000-000000000000}"/>
          </ac:spMkLst>
        </pc:spChg>
        <pc:spChg chg="add mod">
          <ac:chgData name="Dominic" userId="bb31463e-4b2b-4b94-9482-a5dc0d8b4222" providerId="ADAL" clId="{D630B81C-42A9-48EC-9671-11B1079AE321}" dt="2020-10-12T18:51:25.267" v="119" actId="14100"/>
          <ac:spMkLst>
            <pc:docMk/>
            <pc:sldMk cId="229926765" sldId="264"/>
            <ac:spMk id="3" creationId="{D47C788C-7AC8-4879-AA05-4035945238F8}"/>
          </ac:spMkLst>
        </pc:spChg>
        <pc:spChg chg="add del">
          <ac:chgData name="Dominic" userId="bb31463e-4b2b-4b94-9482-a5dc0d8b4222" providerId="ADAL" clId="{D630B81C-42A9-48EC-9671-11B1079AE321}" dt="2020-10-12T18:51:34.790" v="123"/>
          <ac:spMkLst>
            <pc:docMk/>
            <pc:sldMk cId="229926765" sldId="264"/>
            <ac:spMk id="5" creationId="{6399AFE0-5825-4E60-AE62-1FE65F182044}"/>
          </ac:spMkLst>
        </pc:spChg>
        <pc:spChg chg="add del">
          <ac:chgData name="Dominic" userId="bb31463e-4b2b-4b94-9482-a5dc0d8b4222" providerId="ADAL" clId="{D630B81C-42A9-48EC-9671-11B1079AE321}" dt="2020-10-12T18:51:46.131" v="125" actId="478"/>
          <ac:spMkLst>
            <pc:docMk/>
            <pc:sldMk cId="229926765" sldId="264"/>
            <ac:spMk id="6" creationId="{DCE8989D-CEB3-4DB5-AEB0-F4B25CE0C550}"/>
          </ac:spMkLst>
        </pc:spChg>
        <pc:spChg chg="add mod">
          <ac:chgData name="Dominic" userId="bb31463e-4b2b-4b94-9482-a5dc0d8b4222" providerId="ADAL" clId="{D630B81C-42A9-48EC-9671-11B1079AE321}" dt="2020-10-12T19:14:46.836" v="957" actId="1076"/>
          <ac:spMkLst>
            <pc:docMk/>
            <pc:sldMk cId="229926765" sldId="264"/>
            <ac:spMk id="9" creationId="{FAA30DFC-61F2-4002-B52D-1140E960A123}"/>
          </ac:spMkLst>
        </pc:spChg>
        <pc:spChg chg="add mod">
          <ac:chgData name="Dominic" userId="bb31463e-4b2b-4b94-9482-a5dc0d8b4222" providerId="ADAL" clId="{D630B81C-42A9-48EC-9671-11B1079AE321}" dt="2020-10-12T19:14:43.582" v="956" actId="1076"/>
          <ac:spMkLst>
            <pc:docMk/>
            <pc:sldMk cId="229926765" sldId="264"/>
            <ac:spMk id="10" creationId="{FE45C25D-B783-4C8E-998B-1A755ED2F093}"/>
          </ac:spMkLst>
        </pc:spChg>
        <pc:spChg chg="add mod">
          <ac:chgData name="Dominic" userId="bb31463e-4b2b-4b94-9482-a5dc0d8b4222" providerId="ADAL" clId="{D630B81C-42A9-48EC-9671-11B1079AE321}" dt="2020-10-12T19:14:40.595" v="955" actId="1076"/>
          <ac:spMkLst>
            <pc:docMk/>
            <pc:sldMk cId="229926765" sldId="264"/>
            <ac:spMk id="11" creationId="{61497D74-E546-49B1-9D9C-63583074AD4B}"/>
          </ac:spMkLst>
        </pc:spChg>
        <pc:spChg chg="del">
          <ac:chgData name="Dominic" userId="bb31463e-4b2b-4b94-9482-a5dc0d8b4222" providerId="ADAL" clId="{D630B81C-42A9-48EC-9671-11B1079AE321}" dt="2020-10-12T18:59:19.939" v="614" actId="478"/>
          <ac:spMkLst>
            <pc:docMk/>
            <pc:sldMk cId="229926765" sldId="264"/>
            <ac:spMk id="12" creationId="{31C57FA9-D479-439B-B967-345551C93140}"/>
          </ac:spMkLst>
        </pc:spChg>
        <pc:spChg chg="add mod">
          <ac:chgData name="Dominic" userId="bb31463e-4b2b-4b94-9482-a5dc0d8b4222" providerId="ADAL" clId="{D630B81C-42A9-48EC-9671-11B1079AE321}" dt="2020-10-12T19:29:13.615" v="1777" actId="20577"/>
          <ac:spMkLst>
            <pc:docMk/>
            <pc:sldMk cId="229926765" sldId="264"/>
            <ac:spMk id="13" creationId="{B7AB5E58-803F-4974-A80E-E6D34093BE35}"/>
          </ac:spMkLst>
        </pc:spChg>
        <pc:spChg chg="del">
          <ac:chgData name="Dominic" userId="bb31463e-4b2b-4b94-9482-a5dc0d8b4222" providerId="ADAL" clId="{D630B81C-42A9-48EC-9671-11B1079AE321}" dt="2020-10-12T18:59:29.623" v="617" actId="478"/>
          <ac:spMkLst>
            <pc:docMk/>
            <pc:sldMk cId="229926765" sldId="264"/>
            <ac:spMk id="14" creationId="{42B8B96A-32C3-40D2-987D-AAB39E96D1EC}"/>
          </ac:spMkLst>
        </pc:spChg>
        <pc:spChg chg="del">
          <ac:chgData name="Dominic" userId="bb31463e-4b2b-4b94-9482-a5dc0d8b4222" providerId="ADAL" clId="{D630B81C-42A9-48EC-9671-11B1079AE321}" dt="2020-10-12T18:59:36.212" v="619" actId="478"/>
          <ac:spMkLst>
            <pc:docMk/>
            <pc:sldMk cId="229926765" sldId="264"/>
            <ac:spMk id="15" creationId="{F317319E-7F5D-4CA6-AFCC-6E9BA6C30B0A}"/>
          </ac:spMkLst>
        </pc:spChg>
        <pc:spChg chg="del">
          <ac:chgData name="Dominic" userId="bb31463e-4b2b-4b94-9482-a5dc0d8b4222" providerId="ADAL" clId="{D630B81C-42A9-48EC-9671-11B1079AE321}" dt="2020-10-12T18:59:32.474" v="618" actId="478"/>
          <ac:spMkLst>
            <pc:docMk/>
            <pc:sldMk cId="229926765" sldId="264"/>
            <ac:spMk id="16" creationId="{0BD647BD-FF0A-444F-8792-D78A80E322F5}"/>
          </ac:spMkLst>
        </pc:spChg>
        <pc:spChg chg="del">
          <ac:chgData name="Dominic" userId="bb31463e-4b2b-4b94-9482-a5dc0d8b4222" providerId="ADAL" clId="{D630B81C-42A9-48EC-9671-11B1079AE321}" dt="2020-10-12T18:59:23.286" v="615" actId="478"/>
          <ac:spMkLst>
            <pc:docMk/>
            <pc:sldMk cId="229926765" sldId="264"/>
            <ac:spMk id="17" creationId="{CE65B4E2-17EE-43BD-979A-E19FED317BC1}"/>
          </ac:spMkLst>
        </pc:spChg>
        <pc:spChg chg="del mod">
          <ac:chgData name="Dominic" userId="bb31463e-4b2b-4b94-9482-a5dc0d8b4222" providerId="ADAL" clId="{D630B81C-42A9-48EC-9671-11B1079AE321}" dt="2020-10-12T18:59:43.472" v="621" actId="478"/>
          <ac:spMkLst>
            <pc:docMk/>
            <pc:sldMk cId="229926765" sldId="264"/>
            <ac:spMk id="18" creationId="{B10C3ECE-8179-42DD-B3B3-36000AFCD2EF}"/>
          </ac:spMkLst>
        </pc:spChg>
        <pc:spChg chg="del">
          <ac:chgData name="Dominic" userId="bb31463e-4b2b-4b94-9482-a5dc0d8b4222" providerId="ADAL" clId="{D630B81C-42A9-48EC-9671-11B1079AE321}" dt="2020-10-12T18:59:38.922" v="620" actId="478"/>
          <ac:spMkLst>
            <pc:docMk/>
            <pc:sldMk cId="229926765" sldId="264"/>
            <ac:spMk id="19" creationId="{F7E1D8AE-D80F-45D4-B280-8DD08F8971CF}"/>
          </ac:spMkLst>
        </pc:spChg>
        <pc:spChg chg="del">
          <ac:chgData name="Dominic" userId="bb31463e-4b2b-4b94-9482-a5dc0d8b4222" providerId="ADAL" clId="{D630B81C-42A9-48EC-9671-11B1079AE321}" dt="2020-10-12T18:59:26.363" v="616" actId="478"/>
          <ac:spMkLst>
            <pc:docMk/>
            <pc:sldMk cId="229926765" sldId="264"/>
            <ac:spMk id="20" creationId="{1F56F8EC-C46D-4A8A-AD8E-E0027DE4E9B9}"/>
          </ac:spMkLst>
        </pc:spChg>
        <pc:spChg chg="add mod">
          <ac:chgData name="Dominic" userId="bb31463e-4b2b-4b94-9482-a5dc0d8b4222" providerId="ADAL" clId="{D630B81C-42A9-48EC-9671-11B1079AE321}" dt="2020-10-12T19:14:55.248" v="958" actId="1076"/>
          <ac:spMkLst>
            <pc:docMk/>
            <pc:sldMk cId="229926765" sldId="264"/>
            <ac:spMk id="21" creationId="{E98DE844-BF1E-4441-B225-EE25FC647DF6}"/>
          </ac:spMkLst>
        </pc:spChg>
        <pc:spChg chg="add mod">
          <ac:chgData name="Dominic" userId="bb31463e-4b2b-4b94-9482-a5dc0d8b4222" providerId="ADAL" clId="{D630B81C-42A9-48EC-9671-11B1079AE321}" dt="2020-10-12T19:17:04.537" v="987" actId="1076"/>
          <ac:spMkLst>
            <pc:docMk/>
            <pc:sldMk cId="229926765" sldId="264"/>
            <ac:spMk id="22" creationId="{96143CC8-83D2-452D-91BE-0D5068918D1F}"/>
          </ac:spMkLst>
        </pc:spChg>
        <pc:spChg chg="add del">
          <ac:chgData name="Dominic" userId="bb31463e-4b2b-4b94-9482-a5dc0d8b4222" providerId="ADAL" clId="{D630B81C-42A9-48EC-9671-11B1079AE321}" dt="2020-10-12T19:21:16.054" v="1669"/>
          <ac:spMkLst>
            <pc:docMk/>
            <pc:sldMk cId="229926765" sldId="264"/>
            <ac:spMk id="23" creationId="{758EDA8F-B1FB-4D50-89B1-810932898020}"/>
          </ac:spMkLst>
        </pc:spChg>
        <pc:spChg chg="add mod">
          <ac:chgData name="Dominic" userId="bb31463e-4b2b-4b94-9482-a5dc0d8b4222" providerId="ADAL" clId="{D630B81C-42A9-48EC-9671-11B1079AE321}" dt="2020-10-12T19:17:08.691" v="988" actId="1076"/>
          <ac:spMkLst>
            <pc:docMk/>
            <pc:sldMk cId="229926765" sldId="264"/>
            <ac:spMk id="24" creationId="{1A052B07-7B10-4B66-8D09-C5E470ECFB6C}"/>
          </ac:spMkLst>
        </pc:spChg>
        <pc:spChg chg="add mod">
          <ac:chgData name="Dominic" userId="bb31463e-4b2b-4b94-9482-a5dc0d8b4222" providerId="ADAL" clId="{D630B81C-42A9-48EC-9671-11B1079AE321}" dt="2020-10-12T19:18:16.225" v="1025" actId="208"/>
          <ac:spMkLst>
            <pc:docMk/>
            <pc:sldMk cId="229926765" sldId="264"/>
            <ac:spMk id="25" creationId="{EFA8F73B-0BDC-4878-839F-A022F5A2A74C}"/>
          </ac:spMkLst>
        </pc:spChg>
        <pc:graphicFrameChg chg="add del mod modGraphic">
          <ac:chgData name="Dominic" userId="bb31463e-4b2b-4b94-9482-a5dc0d8b4222" providerId="ADAL" clId="{D630B81C-42A9-48EC-9671-11B1079AE321}" dt="2020-10-12T19:20:48.262" v="1667" actId="20577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picChg chg="add mod modCrop">
          <ac:chgData name="Dominic" userId="bb31463e-4b2b-4b94-9482-a5dc0d8b4222" providerId="ADAL" clId="{D630B81C-42A9-48EC-9671-11B1079AE321}" dt="2020-10-12T18:55:19.384" v="145" actId="1076"/>
          <ac:picMkLst>
            <pc:docMk/>
            <pc:sldMk cId="229926765" sldId="264"/>
            <ac:picMk id="8" creationId="{36A623E1-E548-4321-8F8F-4511FA94C18F}"/>
          </ac:picMkLst>
        </pc:picChg>
        <pc:picChg chg="add mod">
          <ac:chgData name="Dominic" userId="bb31463e-4b2b-4b94-9482-a5dc0d8b4222" providerId="ADAL" clId="{D630B81C-42A9-48EC-9671-11B1079AE321}" dt="2020-10-12T18:55:13.516" v="143" actId="1076"/>
          <ac:picMkLst>
            <pc:docMk/>
            <pc:sldMk cId="229926765" sldId="264"/>
            <ac:picMk id="1026" creationId="{F68635F4-CF2A-468E-B31A-57C70B8B644B}"/>
          </ac:picMkLst>
        </pc:picChg>
        <pc:picChg chg="add mod">
          <ac:chgData name="Dominic" userId="bb31463e-4b2b-4b94-9482-a5dc0d8b4222" providerId="ADAL" clId="{D630B81C-42A9-48EC-9671-11B1079AE321}" dt="2020-10-12T18:55:15.779" v="144" actId="1076"/>
          <ac:picMkLst>
            <pc:docMk/>
            <pc:sldMk cId="229926765" sldId="264"/>
            <ac:picMk id="1028" creationId="{55FE1A4C-045A-42BA-8CFB-C8427CE501E3}"/>
          </ac:picMkLst>
        </pc:picChg>
        <pc:picChg chg="add mod">
          <ac:chgData name="Dominic" userId="bb31463e-4b2b-4b94-9482-a5dc0d8b4222" providerId="ADAL" clId="{D630B81C-42A9-48EC-9671-11B1079AE321}" dt="2020-10-12T18:55:23.671" v="146" actId="1076"/>
          <ac:picMkLst>
            <pc:docMk/>
            <pc:sldMk cId="229926765" sldId="264"/>
            <ac:picMk id="1036" creationId="{B785AA52-26A9-40D9-8C60-663AF7673A08}"/>
          </ac:picMkLst>
        </pc:picChg>
        <pc:picChg chg="add mod">
          <ac:chgData name="Dominic" userId="bb31463e-4b2b-4b94-9482-a5dc0d8b4222" providerId="ADAL" clId="{D630B81C-42A9-48EC-9671-11B1079AE321}" dt="2020-10-12T18:57:09.957" v="540" actId="1076"/>
          <ac:picMkLst>
            <pc:docMk/>
            <pc:sldMk cId="229926765" sldId="264"/>
            <ac:picMk id="1038" creationId="{6EADA6D5-8695-48A8-9B88-80BE0840A943}"/>
          </ac:picMkLst>
        </pc:picChg>
        <pc:picChg chg="add mod">
          <ac:chgData name="Dominic" userId="bb31463e-4b2b-4b94-9482-a5dc0d8b4222" providerId="ADAL" clId="{D630B81C-42A9-48EC-9671-11B1079AE321}" dt="2020-10-12T18:57:08.227" v="539" actId="1076"/>
          <ac:picMkLst>
            <pc:docMk/>
            <pc:sldMk cId="229926765" sldId="264"/>
            <ac:picMk id="1040" creationId="{133C8280-B655-40C9-BC57-A38ADD1626DA}"/>
          </ac:picMkLst>
        </pc:picChg>
      </pc:sldChg>
      <pc:sldChg chg="addSp delSp modSp mod">
        <pc:chgData name="Dominic" userId="bb31463e-4b2b-4b94-9482-a5dc0d8b4222" providerId="ADAL" clId="{D630B81C-42A9-48EC-9671-11B1079AE321}" dt="2020-10-12T22:30:15.563" v="11390" actId="1076"/>
        <pc:sldMkLst>
          <pc:docMk/>
          <pc:sldMk cId="2399735266" sldId="265"/>
        </pc:sldMkLst>
        <pc:spChg chg="del">
          <ac:chgData name="Dominic" userId="bb31463e-4b2b-4b94-9482-a5dc0d8b4222" providerId="ADAL" clId="{D630B81C-42A9-48EC-9671-11B1079AE321}" dt="2020-10-12T18:47:20.181" v="10" actId="478"/>
          <ac:spMkLst>
            <pc:docMk/>
            <pc:sldMk cId="2399735266" sldId="265"/>
            <ac:spMk id="2" creationId="{00000000-0000-0000-0000-000000000000}"/>
          </ac:spMkLst>
        </pc:spChg>
        <pc:spChg chg="add del mod">
          <ac:chgData name="Dominic" userId="bb31463e-4b2b-4b94-9482-a5dc0d8b4222" providerId="ADAL" clId="{D630B81C-42A9-48EC-9671-11B1079AE321}" dt="2020-10-12T18:47:32.241" v="12" actId="478"/>
          <ac:spMkLst>
            <pc:docMk/>
            <pc:sldMk cId="2399735266" sldId="265"/>
            <ac:spMk id="6" creationId="{86FF46B0-22B9-487C-8B42-DE95587459DA}"/>
          </ac:spMkLst>
        </pc:spChg>
        <pc:spChg chg="add mod">
          <ac:chgData name="Dominic" userId="bb31463e-4b2b-4b94-9482-a5dc0d8b4222" providerId="ADAL" clId="{D630B81C-42A9-48EC-9671-11B1079AE321}" dt="2020-10-12T19:37:07.570" v="2972" actId="14100"/>
          <ac:spMkLst>
            <pc:docMk/>
            <pc:sldMk cId="2399735266" sldId="265"/>
            <ac:spMk id="8" creationId="{4173E5B5-D37F-430F-B582-88A6F7CA1B6E}"/>
          </ac:spMkLst>
        </pc:spChg>
        <pc:spChg chg="add mod">
          <ac:chgData name="Dominic" userId="bb31463e-4b2b-4b94-9482-a5dc0d8b4222" providerId="ADAL" clId="{D630B81C-42A9-48EC-9671-11B1079AE321}" dt="2020-10-12T19:37:46.066" v="2994" actId="1076"/>
          <ac:spMkLst>
            <pc:docMk/>
            <pc:sldMk cId="2399735266" sldId="265"/>
            <ac:spMk id="9" creationId="{3D39934F-C9A2-4E95-9A90-4D3443C3E687}"/>
          </ac:spMkLst>
        </pc:spChg>
        <pc:spChg chg="add mod">
          <ac:chgData name="Dominic" userId="bb31463e-4b2b-4b94-9482-a5dc0d8b4222" providerId="ADAL" clId="{D630B81C-42A9-48EC-9671-11B1079AE321}" dt="2020-10-12T19:38:32.604" v="3014" actId="1076"/>
          <ac:spMkLst>
            <pc:docMk/>
            <pc:sldMk cId="2399735266" sldId="265"/>
            <ac:spMk id="10" creationId="{FFAB324C-C336-492F-AA9A-70FBC3D00D61}"/>
          </ac:spMkLst>
        </pc:spChg>
        <pc:spChg chg="add del">
          <ac:chgData name="Dominic" userId="bb31463e-4b2b-4b94-9482-a5dc0d8b4222" providerId="ADAL" clId="{D630B81C-42A9-48EC-9671-11B1079AE321}" dt="2020-10-12T19:40:48.186" v="3063"/>
          <ac:spMkLst>
            <pc:docMk/>
            <pc:sldMk cId="2399735266" sldId="265"/>
            <ac:spMk id="11" creationId="{524EB949-F52A-4D0A-ADBE-E8C4CCA68530}"/>
          </ac:spMkLst>
        </pc:spChg>
        <pc:spChg chg="del">
          <ac:chgData name="Dominic" userId="bb31463e-4b2b-4b94-9482-a5dc0d8b4222" providerId="ADAL" clId="{D630B81C-42A9-48EC-9671-11B1079AE321}" dt="2020-10-12T19:49:45.859" v="3186" actId="478"/>
          <ac:spMkLst>
            <pc:docMk/>
            <pc:sldMk cId="2399735266" sldId="265"/>
            <ac:spMk id="12" creationId="{31C57FA9-D479-439B-B967-345551C93140}"/>
          </ac:spMkLst>
        </pc:spChg>
        <pc:spChg chg="del">
          <ac:chgData name="Dominic" userId="bb31463e-4b2b-4b94-9482-a5dc0d8b4222" providerId="ADAL" clId="{D630B81C-42A9-48EC-9671-11B1079AE321}" dt="2020-10-12T19:50:11.480" v="3195" actId="478"/>
          <ac:spMkLst>
            <pc:docMk/>
            <pc:sldMk cId="2399735266" sldId="265"/>
            <ac:spMk id="13" creationId="{65C5073D-325A-43BE-8DF4-800D16261C9C}"/>
          </ac:spMkLst>
        </pc:spChg>
        <pc:spChg chg="del">
          <ac:chgData name="Dominic" userId="bb31463e-4b2b-4b94-9482-a5dc0d8b4222" providerId="ADAL" clId="{D630B81C-42A9-48EC-9671-11B1079AE321}" dt="2020-10-12T19:49:55.428" v="3189" actId="478"/>
          <ac:spMkLst>
            <pc:docMk/>
            <pc:sldMk cId="2399735266" sldId="265"/>
            <ac:spMk id="14" creationId="{42B8B96A-32C3-40D2-987D-AAB39E96D1EC}"/>
          </ac:spMkLst>
        </pc:spChg>
        <pc:spChg chg="del mod">
          <ac:chgData name="Dominic" userId="bb31463e-4b2b-4b94-9482-a5dc0d8b4222" providerId="ADAL" clId="{D630B81C-42A9-48EC-9671-11B1079AE321}" dt="2020-10-12T19:50:01.999" v="3192" actId="478"/>
          <ac:spMkLst>
            <pc:docMk/>
            <pc:sldMk cId="2399735266" sldId="265"/>
            <ac:spMk id="15" creationId="{F317319E-7F5D-4CA6-AFCC-6E9BA6C30B0A}"/>
          </ac:spMkLst>
        </pc:spChg>
        <pc:spChg chg="del">
          <ac:chgData name="Dominic" userId="bb31463e-4b2b-4b94-9482-a5dc0d8b4222" providerId="ADAL" clId="{D630B81C-42A9-48EC-9671-11B1079AE321}" dt="2020-10-12T19:49:57.632" v="3190" actId="478"/>
          <ac:spMkLst>
            <pc:docMk/>
            <pc:sldMk cId="2399735266" sldId="265"/>
            <ac:spMk id="16" creationId="{0BD647BD-FF0A-444F-8792-D78A80E322F5}"/>
          </ac:spMkLst>
        </pc:spChg>
        <pc:spChg chg="del">
          <ac:chgData name="Dominic" userId="bb31463e-4b2b-4b94-9482-a5dc0d8b4222" providerId="ADAL" clId="{D630B81C-42A9-48EC-9671-11B1079AE321}" dt="2020-10-12T19:49:49.731" v="3187" actId="478"/>
          <ac:spMkLst>
            <pc:docMk/>
            <pc:sldMk cId="2399735266" sldId="265"/>
            <ac:spMk id="17" creationId="{CE65B4E2-17EE-43BD-979A-E19FED317BC1}"/>
          </ac:spMkLst>
        </pc:spChg>
        <pc:spChg chg="del">
          <ac:chgData name="Dominic" userId="bb31463e-4b2b-4b94-9482-a5dc0d8b4222" providerId="ADAL" clId="{D630B81C-42A9-48EC-9671-11B1079AE321}" dt="2020-10-12T19:50:08.325" v="3194" actId="478"/>
          <ac:spMkLst>
            <pc:docMk/>
            <pc:sldMk cId="2399735266" sldId="265"/>
            <ac:spMk id="18" creationId="{B10C3ECE-8179-42DD-B3B3-36000AFCD2EF}"/>
          </ac:spMkLst>
        </pc:spChg>
        <pc:spChg chg="del">
          <ac:chgData name="Dominic" userId="bb31463e-4b2b-4b94-9482-a5dc0d8b4222" providerId="ADAL" clId="{D630B81C-42A9-48EC-9671-11B1079AE321}" dt="2020-10-12T19:50:04.070" v="3193" actId="478"/>
          <ac:spMkLst>
            <pc:docMk/>
            <pc:sldMk cId="2399735266" sldId="265"/>
            <ac:spMk id="19" creationId="{F7E1D8AE-D80F-45D4-B280-8DD08F8971CF}"/>
          </ac:spMkLst>
        </pc:spChg>
        <pc:spChg chg="del">
          <ac:chgData name="Dominic" userId="bb31463e-4b2b-4b94-9482-a5dc0d8b4222" providerId="ADAL" clId="{D630B81C-42A9-48EC-9671-11B1079AE321}" dt="2020-10-12T19:49:53.401" v="3188" actId="478"/>
          <ac:spMkLst>
            <pc:docMk/>
            <pc:sldMk cId="2399735266" sldId="265"/>
            <ac:spMk id="20" creationId="{1F56F8EC-C46D-4A8A-AD8E-E0027DE4E9B9}"/>
          </ac:spMkLst>
        </pc:spChg>
        <pc:spChg chg="add del mod">
          <ac:chgData name="Dominic" userId="bb31463e-4b2b-4b94-9482-a5dc0d8b4222" providerId="ADAL" clId="{D630B81C-42A9-48EC-9671-11B1079AE321}" dt="2020-10-12T18:47:08.222" v="6"/>
          <ac:spMkLst>
            <pc:docMk/>
            <pc:sldMk cId="2399735266" sldId="265"/>
            <ac:spMk id="21" creationId="{BC8C5134-EFC5-4898-A823-C987B1FCFCDF}"/>
          </ac:spMkLst>
        </pc:spChg>
        <pc:spChg chg="add del mod">
          <ac:chgData name="Dominic" userId="bb31463e-4b2b-4b94-9482-a5dc0d8b4222" providerId="ADAL" clId="{D630B81C-42A9-48EC-9671-11B1079AE321}" dt="2020-10-12T18:47:12.487" v="8"/>
          <ac:spMkLst>
            <pc:docMk/>
            <pc:sldMk cId="2399735266" sldId="265"/>
            <ac:spMk id="22" creationId="{F393BBAB-D952-47F8-87CD-4CF9833A3488}"/>
          </ac:spMkLst>
        </pc:spChg>
        <pc:spChg chg="add mod">
          <ac:chgData name="Dominic" userId="bb31463e-4b2b-4b94-9482-a5dc0d8b4222" providerId="ADAL" clId="{D630B81C-42A9-48EC-9671-11B1079AE321}" dt="2020-10-12T19:29:19.072" v="1779" actId="20577"/>
          <ac:spMkLst>
            <pc:docMk/>
            <pc:sldMk cId="2399735266" sldId="265"/>
            <ac:spMk id="23" creationId="{A8245D06-6733-47D5-B617-B1D6DFB38171}"/>
          </ac:spMkLst>
        </pc:spChg>
        <pc:spChg chg="add mod">
          <ac:chgData name="Dominic" userId="bb31463e-4b2b-4b94-9482-a5dc0d8b4222" providerId="ADAL" clId="{D630B81C-42A9-48EC-9671-11B1079AE321}" dt="2020-10-12T19:39:07.376" v="3034" actId="1076"/>
          <ac:spMkLst>
            <pc:docMk/>
            <pc:sldMk cId="2399735266" sldId="265"/>
            <ac:spMk id="24" creationId="{F8FBCF84-03D8-404C-ABF0-11F26A93C904}"/>
          </ac:spMkLst>
        </pc:spChg>
        <pc:spChg chg="add mod">
          <ac:chgData name="Dominic" userId="bb31463e-4b2b-4b94-9482-a5dc0d8b4222" providerId="ADAL" clId="{D630B81C-42A9-48EC-9671-11B1079AE321}" dt="2020-10-12T19:39:35.831" v="3049" actId="1076"/>
          <ac:spMkLst>
            <pc:docMk/>
            <pc:sldMk cId="2399735266" sldId="265"/>
            <ac:spMk id="25" creationId="{47E52E3D-CE75-4D6C-B9A6-8F33AE1923D0}"/>
          </ac:spMkLst>
        </pc:spChg>
        <pc:spChg chg="add mod">
          <ac:chgData name="Dominic" userId="bb31463e-4b2b-4b94-9482-a5dc0d8b4222" providerId="ADAL" clId="{D630B81C-42A9-48EC-9671-11B1079AE321}" dt="2020-10-12T22:30:01.601" v="11387" actId="1076"/>
          <ac:spMkLst>
            <pc:docMk/>
            <pc:sldMk cId="2399735266" sldId="265"/>
            <ac:spMk id="26" creationId="{AA067734-A33D-45E2-B21E-13FE6D8FA2B8}"/>
          </ac:spMkLst>
        </pc:spChg>
        <pc:spChg chg="add mod">
          <ac:chgData name="Dominic" userId="bb31463e-4b2b-4b94-9482-a5dc0d8b4222" providerId="ADAL" clId="{D630B81C-42A9-48EC-9671-11B1079AE321}" dt="2020-10-12T22:30:03.819" v="11388" actId="1076"/>
          <ac:spMkLst>
            <pc:docMk/>
            <pc:sldMk cId="2399735266" sldId="265"/>
            <ac:spMk id="28" creationId="{B2DB9A1C-C0E3-4A7C-9558-0489207DDABC}"/>
          </ac:spMkLst>
        </pc:spChg>
        <pc:spChg chg="add mod">
          <ac:chgData name="Dominic" userId="bb31463e-4b2b-4b94-9482-a5dc0d8b4222" providerId="ADAL" clId="{D630B81C-42A9-48EC-9671-11B1079AE321}" dt="2020-10-12T22:30:08.366" v="11389" actId="1076"/>
          <ac:spMkLst>
            <pc:docMk/>
            <pc:sldMk cId="2399735266" sldId="265"/>
            <ac:spMk id="30" creationId="{CEDC4155-0109-4C27-A8F1-B4FB8AEAEFB8}"/>
          </ac:spMkLst>
        </pc:spChg>
        <pc:spChg chg="add mod">
          <ac:chgData name="Dominic" userId="bb31463e-4b2b-4b94-9482-a5dc0d8b4222" providerId="ADAL" clId="{D630B81C-42A9-48EC-9671-11B1079AE321}" dt="2020-10-12T22:30:15.563" v="11390" actId="1076"/>
          <ac:spMkLst>
            <pc:docMk/>
            <pc:sldMk cId="2399735266" sldId="265"/>
            <ac:spMk id="32" creationId="{5FA743AA-5822-4297-A34E-BA50B78C718A}"/>
          </ac:spMkLst>
        </pc:spChg>
        <pc:spChg chg="add del">
          <ac:chgData name="Dominic" userId="bb31463e-4b2b-4b94-9482-a5dc0d8b4222" providerId="ADAL" clId="{D630B81C-42A9-48EC-9671-11B1079AE321}" dt="2020-10-12T19:54:39.617" v="3316" actId="22"/>
          <ac:spMkLst>
            <pc:docMk/>
            <pc:sldMk cId="2399735266" sldId="265"/>
            <ac:spMk id="34" creationId="{8E866666-0026-4A36-AA2E-CE5D37390106}"/>
          </ac:spMkLst>
        </pc:spChg>
        <pc:spChg chg="add del">
          <ac:chgData name="Dominic" userId="bb31463e-4b2b-4b94-9482-a5dc0d8b4222" providerId="ADAL" clId="{D630B81C-42A9-48EC-9671-11B1079AE321}" dt="2020-10-12T19:54:43.272" v="3318" actId="22"/>
          <ac:spMkLst>
            <pc:docMk/>
            <pc:sldMk cId="2399735266" sldId="265"/>
            <ac:spMk id="36" creationId="{F95D34A6-6DB9-47FE-9C76-1802498626F6}"/>
          </ac:spMkLst>
        </pc:spChg>
        <pc:graphicFrameChg chg="del">
          <ac:chgData name="Dominic" userId="bb31463e-4b2b-4b94-9482-a5dc0d8b4222" providerId="ADAL" clId="{D630B81C-42A9-48EC-9671-11B1079AE321}" dt="2020-10-12T19:54:14.164" v="3314" actId="478"/>
          <ac:graphicFrameMkLst>
            <pc:docMk/>
            <pc:sldMk cId="2399735266" sldId="265"/>
            <ac:graphicFrameMk id="3" creationId="{00000000-0000-0000-0000-000000000000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29:51.517" v="11385" actId="1076"/>
          <ac:graphicFrameMkLst>
            <pc:docMk/>
            <pc:sldMk cId="2399735266" sldId="265"/>
            <ac:graphicFrameMk id="4" creationId="{00000000-0000-0000-0000-000000000000}"/>
          </ac:graphicFrameMkLst>
        </pc:graphicFrameChg>
        <pc:graphicFrameChg chg="add del mod">
          <ac:chgData name="Dominic" userId="bb31463e-4b2b-4b94-9482-a5dc0d8b4222" providerId="ADAL" clId="{D630B81C-42A9-48EC-9671-11B1079AE321}" dt="2020-10-12T19:37:17.513" v="2973" actId="478"/>
          <ac:graphicFrameMkLst>
            <pc:docMk/>
            <pc:sldMk cId="2399735266" sldId="265"/>
            <ac:graphicFrameMk id="7" creationId="{8A5B8E3D-E986-48A8-8329-A2C0F6480935}"/>
          </ac:graphicFrameMkLst>
        </pc:graphicFrameChg>
        <pc:picChg chg="add mod modCrop">
          <ac:chgData name="Dominic" userId="bb31463e-4b2b-4b94-9482-a5dc0d8b4222" providerId="ADAL" clId="{D630B81C-42A9-48EC-9671-11B1079AE321}" dt="2020-10-12T19:58:19.462" v="3431" actId="1076"/>
          <ac:picMkLst>
            <pc:docMk/>
            <pc:sldMk cId="2399735266" sldId="265"/>
            <ac:picMk id="37" creationId="{97416100-AE50-460B-954F-223DDCCB60B0}"/>
          </ac:picMkLst>
        </pc:picChg>
        <pc:picChg chg="add del mod">
          <ac:chgData name="Dominic" userId="bb31463e-4b2b-4b94-9482-a5dc0d8b4222" providerId="ADAL" clId="{D630B81C-42A9-48EC-9671-11B1079AE321}" dt="2020-10-12T19:56:09.596" v="3344" actId="478"/>
          <ac:picMkLst>
            <pc:docMk/>
            <pc:sldMk cId="2399735266" sldId="265"/>
            <ac:picMk id="2051" creationId="{3D34E4B1-DF42-4E08-90B2-41E9B1E02485}"/>
          </ac:picMkLst>
        </pc:picChg>
      </pc:sldChg>
      <pc:sldChg chg="del">
        <pc:chgData name="Dominic" userId="bb31463e-4b2b-4b94-9482-a5dc0d8b4222" providerId="ADAL" clId="{D630B81C-42A9-48EC-9671-11B1079AE321}" dt="2020-10-12T20:10:39.434" v="3734" actId="47"/>
        <pc:sldMkLst>
          <pc:docMk/>
          <pc:sldMk cId="2659641818" sldId="266"/>
        </pc:sldMkLst>
      </pc:sldChg>
      <pc:sldChg chg="del">
        <pc:chgData name="Dominic" userId="bb31463e-4b2b-4b94-9482-a5dc0d8b4222" providerId="ADAL" clId="{D630B81C-42A9-48EC-9671-11B1079AE321}" dt="2020-10-12T20:10:41.844" v="3735" actId="47"/>
        <pc:sldMkLst>
          <pc:docMk/>
          <pc:sldMk cId="1398396598" sldId="267"/>
        </pc:sldMkLst>
      </pc:sldChg>
      <pc:sldChg chg="del">
        <pc:chgData name="Dominic" userId="bb31463e-4b2b-4b94-9482-a5dc0d8b4222" providerId="ADAL" clId="{D630B81C-42A9-48EC-9671-11B1079AE321}" dt="2020-10-12T19:46:06.239" v="3105" actId="2696"/>
        <pc:sldMkLst>
          <pc:docMk/>
          <pc:sldMk cId="4003356566" sldId="268"/>
        </pc:sldMkLst>
      </pc:sldChg>
      <pc:sldChg chg="del">
        <pc:chgData name="Dominic" userId="bb31463e-4b2b-4b94-9482-a5dc0d8b4222" providerId="ADAL" clId="{D630B81C-42A9-48EC-9671-11B1079AE321}" dt="2020-10-12T19:46:12.248" v="3106" actId="2696"/>
        <pc:sldMkLst>
          <pc:docMk/>
          <pc:sldMk cId="904073462" sldId="269"/>
        </pc:sldMkLst>
      </pc:sldChg>
      <pc:sldChg chg="del">
        <pc:chgData name="Dominic" userId="bb31463e-4b2b-4b94-9482-a5dc0d8b4222" providerId="ADAL" clId="{D630B81C-42A9-48EC-9671-11B1079AE321}" dt="2020-10-12T19:46:16.117" v="3107" actId="2696"/>
        <pc:sldMkLst>
          <pc:docMk/>
          <pc:sldMk cId="3327282884" sldId="271"/>
        </pc:sldMkLst>
      </pc:sldChg>
      <pc:sldChg chg="addSp delSp modSp add mod">
        <pc:chgData name="Dominic" userId="bb31463e-4b2b-4b94-9482-a5dc0d8b4222" providerId="ADAL" clId="{D630B81C-42A9-48EC-9671-11B1079AE321}" dt="2020-10-12T22:37:45.541" v="11569" actId="20577"/>
        <pc:sldMkLst>
          <pc:docMk/>
          <pc:sldMk cId="529638365" sldId="276"/>
        </pc:sldMkLst>
        <pc:spChg chg="del">
          <ac:chgData name="Dominic" userId="bb31463e-4b2b-4b94-9482-a5dc0d8b4222" providerId="ADAL" clId="{D630B81C-42A9-48EC-9671-11B1079AE321}" dt="2020-10-12T20:29:03.813" v="4249" actId="478"/>
          <ac:spMkLst>
            <pc:docMk/>
            <pc:sldMk cId="529638365" sldId="276"/>
            <ac:spMk id="9" creationId="{3D39934F-C9A2-4E95-9A90-4D3443C3E687}"/>
          </ac:spMkLst>
        </pc:spChg>
        <pc:spChg chg="del mod">
          <ac:chgData name="Dominic" userId="bb31463e-4b2b-4b94-9482-a5dc0d8b4222" providerId="ADAL" clId="{D630B81C-42A9-48EC-9671-11B1079AE321}" dt="2020-10-12T20:29:12.490" v="4251" actId="478"/>
          <ac:spMkLst>
            <pc:docMk/>
            <pc:sldMk cId="529638365" sldId="276"/>
            <ac:spMk id="10" creationId="{FFAB324C-C336-492F-AA9A-70FBC3D00D61}"/>
          </ac:spMkLst>
        </pc:spChg>
        <pc:spChg chg="mod">
          <ac:chgData name="Dominic" userId="bb31463e-4b2b-4b94-9482-a5dc0d8b4222" providerId="ADAL" clId="{D630B81C-42A9-48EC-9671-11B1079AE321}" dt="2020-10-12T20:27:32.964" v="4242" actId="20577"/>
          <ac:spMkLst>
            <pc:docMk/>
            <pc:sldMk cId="529638365" sldId="276"/>
            <ac:spMk id="23" creationId="{A8245D06-6733-47D5-B617-B1D6DFB38171}"/>
          </ac:spMkLst>
        </pc:spChg>
        <pc:spChg chg="del">
          <ac:chgData name="Dominic" userId="bb31463e-4b2b-4b94-9482-a5dc0d8b4222" providerId="ADAL" clId="{D630B81C-42A9-48EC-9671-11B1079AE321}" dt="2020-10-12T20:29:14.726" v="4252" actId="478"/>
          <ac:spMkLst>
            <pc:docMk/>
            <pc:sldMk cId="529638365" sldId="276"/>
            <ac:spMk id="24" creationId="{F8FBCF84-03D8-404C-ABF0-11F26A93C904}"/>
          </ac:spMkLst>
        </pc:spChg>
        <pc:spChg chg="del">
          <ac:chgData name="Dominic" userId="bb31463e-4b2b-4b94-9482-a5dc0d8b4222" providerId="ADAL" clId="{D630B81C-42A9-48EC-9671-11B1079AE321}" dt="2020-10-12T20:29:16.894" v="4253" actId="478"/>
          <ac:spMkLst>
            <pc:docMk/>
            <pc:sldMk cId="529638365" sldId="276"/>
            <ac:spMk id="25" creationId="{47E52E3D-CE75-4D6C-B9A6-8F33AE1923D0}"/>
          </ac:spMkLst>
        </pc:spChg>
        <pc:spChg chg="del mod">
          <ac:chgData name="Dominic" userId="bb31463e-4b2b-4b94-9482-a5dc0d8b4222" providerId="ADAL" clId="{D630B81C-42A9-48EC-9671-11B1079AE321}" dt="2020-10-12T20:28:52.853" v="4245" actId="478"/>
          <ac:spMkLst>
            <pc:docMk/>
            <pc:sldMk cId="529638365" sldId="276"/>
            <ac:spMk id="26" creationId="{AA067734-A33D-45E2-B21E-13FE6D8FA2B8}"/>
          </ac:spMkLst>
        </pc:spChg>
        <pc:spChg chg="del">
          <ac:chgData name="Dominic" userId="bb31463e-4b2b-4b94-9482-a5dc0d8b4222" providerId="ADAL" clId="{D630B81C-42A9-48EC-9671-11B1079AE321}" dt="2020-10-12T20:28:55.638" v="4246" actId="478"/>
          <ac:spMkLst>
            <pc:docMk/>
            <pc:sldMk cId="529638365" sldId="276"/>
            <ac:spMk id="28" creationId="{B2DB9A1C-C0E3-4A7C-9558-0489207DDABC}"/>
          </ac:spMkLst>
        </pc:spChg>
        <pc:spChg chg="del">
          <ac:chgData name="Dominic" userId="bb31463e-4b2b-4b94-9482-a5dc0d8b4222" providerId="ADAL" clId="{D630B81C-42A9-48EC-9671-11B1079AE321}" dt="2020-10-12T20:28:58.280" v="4247" actId="478"/>
          <ac:spMkLst>
            <pc:docMk/>
            <pc:sldMk cId="529638365" sldId="276"/>
            <ac:spMk id="30" creationId="{CEDC4155-0109-4C27-A8F1-B4FB8AEAEFB8}"/>
          </ac:spMkLst>
        </pc:spChg>
        <pc:spChg chg="del">
          <ac:chgData name="Dominic" userId="bb31463e-4b2b-4b94-9482-a5dc0d8b4222" providerId="ADAL" clId="{D630B81C-42A9-48EC-9671-11B1079AE321}" dt="2020-10-12T20:29:01.481" v="4248" actId="478"/>
          <ac:spMkLst>
            <pc:docMk/>
            <pc:sldMk cId="529638365" sldId="276"/>
            <ac:spMk id="32" creationId="{5FA743AA-5822-4297-A34E-BA50B78C718A}"/>
          </ac:spMkLst>
        </pc:spChg>
        <pc:graphicFrameChg chg="add del mod modGraphic">
          <ac:chgData name="Dominic" userId="bb31463e-4b2b-4b94-9482-a5dc0d8b4222" providerId="ADAL" clId="{D630B81C-42A9-48EC-9671-11B1079AE321}" dt="2020-10-12T20:26:20.168" v="4141" actId="14100"/>
          <ac:graphicFrameMkLst>
            <pc:docMk/>
            <pc:sldMk cId="529638365" sldId="276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37:45.541" v="11569" actId="20577"/>
          <ac:graphicFrameMkLst>
            <pc:docMk/>
            <pc:sldMk cId="529638365" sldId="276"/>
            <ac:graphicFrameMk id="4" creationId="{00000000-0000-0000-0000-000000000000}"/>
          </ac:graphicFrameMkLst>
        </pc:graphicFrameChg>
        <pc:picChg chg="del">
          <ac:chgData name="Dominic" userId="bb31463e-4b2b-4b94-9482-a5dc0d8b4222" providerId="ADAL" clId="{D630B81C-42A9-48EC-9671-11B1079AE321}" dt="2020-10-12T20:32:02.570" v="4814" actId="478"/>
          <ac:picMkLst>
            <pc:docMk/>
            <pc:sldMk cId="529638365" sldId="276"/>
            <ac:picMk id="37" creationId="{97416100-AE50-460B-954F-223DDCCB60B0}"/>
          </ac:picMkLst>
        </pc:picChg>
      </pc:sldChg>
      <pc:sldChg chg="del">
        <pc:chgData name="Dominic" userId="bb31463e-4b2b-4b94-9482-a5dc0d8b4222" providerId="ADAL" clId="{D630B81C-42A9-48EC-9671-11B1079AE321}" dt="2020-10-12T20:10:43.209" v="3736" actId="47"/>
        <pc:sldMkLst>
          <pc:docMk/>
          <pc:sldMk cId="1846129131" sldId="276"/>
        </pc:sldMkLst>
      </pc:sldChg>
      <pc:sldChg chg="add del">
        <pc:chgData name="Dominic" userId="bb31463e-4b2b-4b94-9482-a5dc0d8b4222" providerId="ADAL" clId="{D630B81C-42A9-48EC-9671-11B1079AE321}" dt="2020-10-12T20:13:20.745" v="3814" actId="47"/>
        <pc:sldMkLst>
          <pc:docMk/>
          <pc:sldMk cId="4122916313" sldId="276"/>
        </pc:sldMkLst>
      </pc:sldChg>
      <pc:sldChg chg="addSp delSp modSp add mod">
        <pc:chgData name="Dominic" userId="bb31463e-4b2b-4b94-9482-a5dc0d8b4222" providerId="ADAL" clId="{D630B81C-42A9-48EC-9671-11B1079AE321}" dt="2020-10-12T22:43:39.997" v="11810" actId="113"/>
        <pc:sldMkLst>
          <pc:docMk/>
          <pc:sldMk cId="2438946416" sldId="277"/>
        </pc:sldMkLst>
        <pc:spChg chg="add del mod">
          <ac:chgData name="Dominic" userId="bb31463e-4b2b-4b94-9482-a5dc0d8b4222" providerId="ADAL" clId="{D630B81C-42A9-48EC-9671-11B1079AE321}" dt="2020-10-12T21:03:05.466" v="7056" actId="478"/>
          <ac:spMkLst>
            <pc:docMk/>
            <pc:sldMk cId="2438946416" sldId="277"/>
            <ac:spMk id="6" creationId="{B3D9C57F-AA84-403B-911F-F1FCFA3FB755}"/>
          </ac:spMkLst>
        </pc:spChg>
        <pc:spChg chg="add">
          <ac:chgData name="Dominic" userId="bb31463e-4b2b-4b94-9482-a5dc0d8b4222" providerId="ADAL" clId="{D630B81C-42A9-48EC-9671-11B1079AE321}" dt="2020-10-12T20:42:33.466" v="5244" actId="767"/>
          <ac:spMkLst>
            <pc:docMk/>
            <pc:sldMk cId="2438946416" sldId="277"/>
            <ac:spMk id="7" creationId="{6E78D124-B7CB-402B-B20F-4A667DB042D8}"/>
          </ac:spMkLst>
        </pc:spChg>
        <pc:spChg chg="add del mod">
          <ac:chgData name="Dominic" userId="bb31463e-4b2b-4b94-9482-a5dc0d8b4222" providerId="ADAL" clId="{D630B81C-42A9-48EC-9671-11B1079AE321}" dt="2020-10-12T21:03:08.058" v="7057" actId="478"/>
          <ac:spMkLst>
            <pc:docMk/>
            <pc:sldMk cId="2438946416" sldId="277"/>
            <ac:spMk id="9" creationId="{53019C8C-C417-462B-896C-6AFE157B513F}"/>
          </ac:spMkLst>
        </pc:spChg>
        <pc:spChg chg="add mod">
          <ac:chgData name="Dominic" userId="bb31463e-4b2b-4b94-9482-a5dc0d8b4222" providerId="ADAL" clId="{D630B81C-42A9-48EC-9671-11B1079AE321}" dt="2020-10-12T21:02:23.930" v="7054" actId="1076"/>
          <ac:spMkLst>
            <pc:docMk/>
            <pc:sldMk cId="2438946416" sldId="277"/>
            <ac:spMk id="13" creationId="{0FBA821F-0973-4196-97B1-CA9E38BBD3D7}"/>
          </ac:spMkLst>
        </pc:spChg>
        <pc:spChg chg="add del mod">
          <ac:chgData name="Dominic" userId="bb31463e-4b2b-4b94-9482-a5dc0d8b4222" providerId="ADAL" clId="{D630B81C-42A9-48EC-9671-11B1079AE321}" dt="2020-10-12T21:08:26.997" v="7457" actId="22"/>
          <ac:spMkLst>
            <pc:docMk/>
            <pc:sldMk cId="2438946416" sldId="277"/>
            <ac:spMk id="17" creationId="{E8FA2297-CF5A-4866-91D3-CAF67273CA52}"/>
          </ac:spMkLst>
        </pc:spChg>
        <pc:spChg chg="mod">
          <ac:chgData name="Dominic" userId="bb31463e-4b2b-4b94-9482-a5dc0d8b4222" providerId="ADAL" clId="{D630B81C-42A9-48EC-9671-11B1079AE321}" dt="2020-10-12T21:06:21.164" v="7325"/>
          <ac:spMkLst>
            <pc:docMk/>
            <pc:sldMk cId="2438946416" sldId="277"/>
            <ac:spMk id="22" creationId="{7ADFF8CC-1D2B-4549-986A-D189929E5633}"/>
          </ac:spMkLst>
        </pc:spChg>
        <pc:spChg chg="mod">
          <ac:chgData name="Dominic" userId="bb31463e-4b2b-4b94-9482-a5dc0d8b4222" providerId="ADAL" clId="{D630B81C-42A9-48EC-9671-11B1079AE321}" dt="2020-10-12T22:24:24.515" v="11219" actId="20577"/>
          <ac:spMkLst>
            <pc:docMk/>
            <pc:sldMk cId="2438946416" sldId="277"/>
            <ac:spMk id="23" creationId="{A8245D06-6733-47D5-B617-B1D6DFB38171}"/>
          </ac:spMkLst>
        </pc:spChg>
        <pc:spChg chg="mod">
          <ac:chgData name="Dominic" userId="bb31463e-4b2b-4b94-9482-a5dc0d8b4222" providerId="ADAL" clId="{D630B81C-42A9-48EC-9671-11B1079AE321}" dt="2020-10-12T21:06:21.164" v="7325"/>
          <ac:spMkLst>
            <pc:docMk/>
            <pc:sldMk cId="2438946416" sldId="277"/>
            <ac:spMk id="24" creationId="{BA848CB0-4921-4758-90EC-A58EC93C6B0F}"/>
          </ac:spMkLst>
        </pc:spChg>
        <pc:spChg chg="mod">
          <ac:chgData name="Dominic" userId="bb31463e-4b2b-4b94-9482-a5dc0d8b4222" providerId="ADAL" clId="{D630B81C-42A9-48EC-9671-11B1079AE321}" dt="2020-10-12T21:08:00.931" v="7448"/>
          <ac:spMkLst>
            <pc:docMk/>
            <pc:sldMk cId="2438946416" sldId="277"/>
            <ac:spMk id="27" creationId="{EF86AAA7-29E9-4E24-B129-D9AE0B05A963}"/>
          </ac:spMkLst>
        </pc:spChg>
        <pc:spChg chg="mod">
          <ac:chgData name="Dominic" userId="bb31463e-4b2b-4b94-9482-a5dc0d8b4222" providerId="ADAL" clId="{D630B81C-42A9-48EC-9671-11B1079AE321}" dt="2020-10-12T21:08:00.931" v="7448"/>
          <ac:spMkLst>
            <pc:docMk/>
            <pc:sldMk cId="2438946416" sldId="277"/>
            <ac:spMk id="28" creationId="{4DA8F361-E962-4BFB-9EDC-7C6463797543}"/>
          </ac:spMkLst>
        </pc:spChg>
        <pc:grpChg chg="add del mod">
          <ac:chgData name="Dominic" userId="bb31463e-4b2b-4b94-9482-a5dc0d8b4222" providerId="ADAL" clId="{D630B81C-42A9-48EC-9671-11B1079AE321}" dt="2020-10-12T21:06:27.379" v="7327" actId="478"/>
          <ac:grpSpMkLst>
            <pc:docMk/>
            <pc:sldMk cId="2438946416" sldId="277"/>
            <ac:grpSpMk id="20" creationId="{1A009DE6-1B2C-4A8E-B694-4575C4A73A3C}"/>
          </ac:grpSpMkLst>
        </pc:grpChg>
        <pc:grpChg chg="add del mod">
          <ac:chgData name="Dominic" userId="bb31463e-4b2b-4b94-9482-a5dc0d8b4222" providerId="ADAL" clId="{D630B81C-42A9-48EC-9671-11B1079AE321}" dt="2020-10-12T21:08:02.296" v="7449"/>
          <ac:grpSpMkLst>
            <pc:docMk/>
            <pc:sldMk cId="2438946416" sldId="277"/>
            <ac:grpSpMk id="25" creationId="{4E592F57-EF3F-4756-B8E8-D7C89662BB8D}"/>
          </ac:grpSpMkLst>
        </pc:grpChg>
        <pc:graphicFrameChg chg="del">
          <ac:chgData name="Dominic" userId="bb31463e-4b2b-4b94-9482-a5dc0d8b4222" providerId="ADAL" clId="{D630B81C-42A9-48EC-9671-11B1079AE321}" dt="2020-10-12T20:40:27.903" v="5141" actId="478"/>
          <ac:graphicFrameMkLst>
            <pc:docMk/>
            <pc:sldMk cId="2438946416" sldId="277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43:26.714" v="11809" actId="113"/>
          <ac:graphicFrameMkLst>
            <pc:docMk/>
            <pc:sldMk cId="2438946416" sldId="277"/>
            <ac:graphicFrameMk id="4" creationId="{00000000-0000-0000-0000-000000000000}"/>
          </ac:graphicFrameMkLst>
        </pc:graphicFrameChg>
        <pc:graphicFrameChg chg="add mod">
          <ac:chgData name="Dominic" userId="bb31463e-4b2b-4b94-9482-a5dc0d8b4222" providerId="ADAL" clId="{D630B81C-42A9-48EC-9671-11B1079AE321}" dt="2020-10-12T21:01:54.576" v="7050" actId="20577"/>
          <ac:graphicFrameMkLst>
            <pc:docMk/>
            <pc:sldMk cId="2438946416" sldId="277"/>
            <ac:graphicFrameMk id="10" creationId="{8C0C843F-C1E4-4C38-BCE6-6E36F8D0F36D}"/>
          </ac:graphicFrameMkLst>
        </pc:graphicFrameChg>
        <pc:graphicFrameChg chg="add del">
          <ac:chgData name="Dominic" userId="bb31463e-4b2b-4b94-9482-a5dc0d8b4222" providerId="ADAL" clId="{D630B81C-42A9-48EC-9671-11B1079AE321}" dt="2020-10-12T21:02:10.217" v="7052" actId="21"/>
          <ac:graphicFrameMkLst>
            <pc:docMk/>
            <pc:sldMk cId="2438946416" sldId="277"/>
            <ac:graphicFrameMk id="11" creationId="{E169177D-7E16-4D4A-9916-CF737BCAAB7D}"/>
          </ac:graphicFrameMkLst>
        </pc:graphicFrameChg>
        <pc:graphicFrameChg chg="add modGraphic">
          <ac:chgData name="Dominic" userId="bb31463e-4b2b-4b94-9482-a5dc0d8b4222" providerId="ADAL" clId="{D630B81C-42A9-48EC-9671-11B1079AE321}" dt="2020-10-12T21:20:20.492" v="8597" actId="313"/>
          <ac:graphicFrameMkLst>
            <pc:docMk/>
            <pc:sldMk cId="2438946416" sldId="277"/>
            <ac:graphicFrameMk id="15" creationId="{E82D9CBB-B03F-4749-93FD-AC7FB3DA7F25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2:43:39.997" v="11810" actId="113"/>
          <ac:graphicFrameMkLst>
            <pc:docMk/>
            <pc:sldMk cId="2438946416" sldId="277"/>
            <ac:graphicFrameMk id="19" creationId="{E964FFC5-C3C1-46C3-94EF-FDB62D51E8C6}"/>
          </ac:graphicFrameMkLst>
        </pc:graphicFrameChg>
        <pc:picChg chg="mod">
          <ac:chgData name="Dominic" userId="bb31463e-4b2b-4b94-9482-a5dc0d8b4222" providerId="ADAL" clId="{D630B81C-42A9-48EC-9671-11B1079AE321}" dt="2020-10-12T21:06:21.164" v="7325"/>
          <ac:picMkLst>
            <pc:docMk/>
            <pc:sldMk cId="2438946416" sldId="277"/>
            <ac:picMk id="21" creationId="{E16C386B-0069-4CC8-B1E9-8C1AC7338E7D}"/>
          </ac:picMkLst>
        </pc:picChg>
        <pc:picChg chg="mod">
          <ac:chgData name="Dominic" userId="bb31463e-4b2b-4b94-9482-a5dc0d8b4222" providerId="ADAL" clId="{D630B81C-42A9-48EC-9671-11B1079AE321}" dt="2020-10-12T21:08:00.931" v="7448"/>
          <ac:picMkLst>
            <pc:docMk/>
            <pc:sldMk cId="2438946416" sldId="277"/>
            <ac:picMk id="26" creationId="{FB80803F-CD32-4F83-8C38-C79E9CAB2AAC}"/>
          </ac:picMkLst>
        </pc:picChg>
        <pc:picChg chg="add del">
          <ac:chgData name="Dominic" userId="bb31463e-4b2b-4b94-9482-a5dc0d8b4222" providerId="ADAL" clId="{D630B81C-42A9-48EC-9671-11B1079AE321}" dt="2020-10-12T20:58:17.852" v="6917"/>
          <ac:picMkLst>
            <pc:docMk/>
            <pc:sldMk cId="2438946416" sldId="277"/>
            <ac:picMk id="6146" creationId="{C477D2F6-1FAE-40B8-B2CD-4A14FE34A810}"/>
          </ac:picMkLst>
        </pc:picChg>
        <pc:cxnChg chg="add del mod">
          <ac:chgData name="Dominic" userId="bb31463e-4b2b-4b94-9482-a5dc0d8b4222" providerId="ADAL" clId="{D630B81C-42A9-48EC-9671-11B1079AE321}" dt="2020-10-12T21:03:03.506" v="7055" actId="478"/>
          <ac:cxnSpMkLst>
            <pc:docMk/>
            <pc:sldMk cId="2438946416" sldId="277"/>
            <ac:cxnSpMk id="5" creationId="{D00EBB47-F834-4806-99DD-DC06B9F2941F}"/>
          </ac:cxnSpMkLst>
        </pc:cxnChg>
      </pc:sldChg>
      <pc:sldChg chg="add del">
        <pc:chgData name="Dominic" userId="bb31463e-4b2b-4b94-9482-a5dc0d8b4222" providerId="ADAL" clId="{D630B81C-42A9-48EC-9671-11B1079AE321}" dt="2020-10-12T20:13:21.290" v="3815" actId="47"/>
        <pc:sldMkLst>
          <pc:docMk/>
          <pc:sldMk cId="3427454355" sldId="277"/>
        </pc:sldMkLst>
      </pc:sldChg>
      <pc:sldChg chg="add del">
        <pc:chgData name="Dominic" userId="bb31463e-4b2b-4b94-9482-a5dc0d8b4222" providerId="ADAL" clId="{D630B81C-42A9-48EC-9671-11B1079AE321}" dt="2020-10-12T20:10:44.538" v="3737" actId="47"/>
        <pc:sldMkLst>
          <pc:docMk/>
          <pc:sldMk cId="3642076169" sldId="277"/>
        </pc:sldMkLst>
      </pc:sldChg>
      <pc:sldChg chg="new del">
        <pc:chgData name="Dominic" userId="bb31463e-4b2b-4b94-9482-a5dc0d8b4222" providerId="ADAL" clId="{D630B81C-42A9-48EC-9671-11B1079AE321}" dt="2020-10-12T20:50:34.264" v="5612" actId="47"/>
        <pc:sldMkLst>
          <pc:docMk/>
          <pc:sldMk cId="814107623" sldId="278"/>
        </pc:sldMkLst>
      </pc:sldChg>
      <pc:sldChg chg="new del">
        <pc:chgData name="Dominic" userId="bb31463e-4b2b-4b94-9482-a5dc0d8b4222" providerId="ADAL" clId="{D630B81C-42A9-48EC-9671-11B1079AE321}" dt="2020-10-12T20:50:42.800" v="5614" actId="47"/>
        <pc:sldMkLst>
          <pc:docMk/>
          <pc:sldMk cId="980140986" sldId="278"/>
        </pc:sldMkLst>
      </pc:sldChg>
      <pc:sldChg chg="add del">
        <pc:chgData name="Dominic" userId="bb31463e-4b2b-4b94-9482-a5dc0d8b4222" providerId="ADAL" clId="{D630B81C-42A9-48EC-9671-11B1079AE321}" dt="2020-10-12T20:13:21.541" v="3816" actId="47"/>
        <pc:sldMkLst>
          <pc:docMk/>
          <pc:sldMk cId="1469306309" sldId="278"/>
        </pc:sldMkLst>
      </pc:sldChg>
      <pc:sldChg chg="add del">
        <pc:chgData name="Dominic" userId="bb31463e-4b2b-4b94-9482-a5dc0d8b4222" providerId="ADAL" clId="{D630B81C-42A9-48EC-9671-11B1079AE321}" dt="2020-10-12T20:10:45.462" v="3738" actId="47"/>
        <pc:sldMkLst>
          <pc:docMk/>
          <pc:sldMk cId="1539038510" sldId="278"/>
        </pc:sldMkLst>
      </pc:sldChg>
      <pc:sldChg chg="addSp modSp add mod">
        <pc:chgData name="Dominic" userId="bb31463e-4b2b-4b94-9482-a5dc0d8b4222" providerId="ADAL" clId="{D630B81C-42A9-48EC-9671-11B1079AE321}" dt="2020-10-12T22:19:54.781" v="11112" actId="20577"/>
        <pc:sldMkLst>
          <pc:docMk/>
          <pc:sldMk cId="2379402911" sldId="278"/>
        </pc:sldMkLst>
        <pc:spChg chg="mod">
          <ac:chgData name="Dominic" userId="bb31463e-4b2b-4b94-9482-a5dc0d8b4222" providerId="ADAL" clId="{D630B81C-42A9-48EC-9671-11B1079AE321}" dt="2020-10-12T22:19:54.781" v="11112" actId="20577"/>
          <ac:spMkLst>
            <pc:docMk/>
            <pc:sldMk cId="2379402911" sldId="278"/>
            <ac:spMk id="2" creationId="{00000000-0000-0000-0000-000000000000}"/>
          </ac:spMkLst>
        </pc:spChg>
        <pc:spChg chg="add mod">
          <ac:chgData name="Dominic" userId="bb31463e-4b2b-4b94-9482-a5dc0d8b4222" providerId="ADAL" clId="{D630B81C-42A9-48EC-9671-11B1079AE321}" dt="2020-10-12T21:29:40.906" v="9217" actId="1076"/>
          <ac:spMkLst>
            <pc:docMk/>
            <pc:sldMk cId="2379402911" sldId="278"/>
            <ac:spMk id="6" creationId="{850431F6-07C0-40E5-B4F7-FF7160699EE5}"/>
          </ac:spMkLst>
        </pc:spChg>
        <pc:spChg chg="add mod">
          <ac:chgData name="Dominic" userId="bb31463e-4b2b-4b94-9482-a5dc0d8b4222" providerId="ADAL" clId="{D630B81C-42A9-48EC-9671-11B1079AE321}" dt="2020-10-12T21:29:57.988" v="9234" actId="1076"/>
          <ac:spMkLst>
            <pc:docMk/>
            <pc:sldMk cId="2379402911" sldId="278"/>
            <ac:spMk id="8" creationId="{74212B0A-F1B4-4359-898A-B2C21D1FD78D}"/>
          </ac:spMkLst>
        </pc:spChg>
        <pc:spChg chg="add mod">
          <ac:chgData name="Dominic" userId="bb31463e-4b2b-4b94-9482-a5dc0d8b4222" providerId="ADAL" clId="{D630B81C-42A9-48EC-9671-11B1079AE321}" dt="2020-10-12T21:30:09.067" v="9236" actId="1076"/>
          <ac:spMkLst>
            <pc:docMk/>
            <pc:sldMk cId="2379402911" sldId="278"/>
            <ac:spMk id="10" creationId="{D4482DF0-B7F2-4575-A0CD-C046EDB074FA}"/>
          </ac:spMkLst>
        </pc:spChg>
        <pc:spChg chg="add">
          <ac:chgData name="Dominic" userId="bb31463e-4b2b-4b94-9482-a5dc0d8b4222" providerId="ADAL" clId="{D630B81C-42A9-48EC-9671-11B1079AE321}" dt="2020-10-12T21:38:56.830" v="10435" actId="22"/>
          <ac:spMkLst>
            <pc:docMk/>
            <pc:sldMk cId="2379402911" sldId="278"/>
            <ac:spMk id="14" creationId="{404BAA16-E0C8-4B29-9977-DFAD1A98ADC4}"/>
          </ac:spMkLst>
        </pc:spChg>
        <pc:spChg chg="add mod">
          <ac:chgData name="Dominic" userId="bb31463e-4b2b-4b94-9482-a5dc0d8b4222" providerId="ADAL" clId="{D630B81C-42A9-48EC-9671-11B1079AE321}" dt="2020-10-12T21:40:31.169" v="10456" actId="1076"/>
          <ac:spMkLst>
            <pc:docMk/>
            <pc:sldMk cId="2379402911" sldId="278"/>
            <ac:spMk id="17" creationId="{D2FD85A3-CE31-4240-B20E-B9B243E0E046}"/>
          </ac:spMkLst>
        </pc:spChg>
        <pc:spChg chg="add mod">
          <ac:chgData name="Dominic" userId="bb31463e-4b2b-4b94-9482-a5dc0d8b4222" providerId="ADAL" clId="{D630B81C-42A9-48EC-9671-11B1079AE321}" dt="2020-10-12T21:40:54.101" v="10462" actId="1076"/>
          <ac:spMkLst>
            <pc:docMk/>
            <pc:sldMk cId="2379402911" sldId="278"/>
            <ac:spMk id="18" creationId="{7B4335FF-9F0D-4BEF-9FFA-ABA99A2523BC}"/>
          </ac:spMkLst>
        </pc:spChg>
        <pc:graphicFrameChg chg="add mod modGraphic">
          <ac:chgData name="Dominic" userId="bb31463e-4b2b-4b94-9482-a5dc0d8b4222" providerId="ADAL" clId="{D630B81C-42A9-48EC-9671-11B1079AE321}" dt="2020-10-12T22:18:46.014" v="11063" actId="1035"/>
          <ac:graphicFrameMkLst>
            <pc:docMk/>
            <pc:sldMk cId="2379402911" sldId="278"/>
            <ac:graphicFrameMk id="3" creationId="{233C226D-15FF-4667-9EA9-B98709789A71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18:39.830" v="11062" actId="255"/>
          <ac:graphicFrameMkLst>
            <pc:docMk/>
            <pc:sldMk cId="2379402911" sldId="278"/>
            <ac:graphicFrameMk id="4" creationId="{00000000-0000-0000-0000-000000000000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1:37:23.735" v="10373" actId="20577"/>
          <ac:graphicFrameMkLst>
            <pc:docMk/>
            <pc:sldMk cId="2379402911" sldId="278"/>
            <ac:graphicFrameMk id="12" creationId="{2072B089-E801-414E-9670-8CE235E37787}"/>
          </ac:graphicFrameMkLst>
        </pc:graphicFrameChg>
        <pc:cxnChg chg="add mod">
          <ac:chgData name="Dominic" userId="bb31463e-4b2b-4b94-9482-a5dc0d8b4222" providerId="ADAL" clId="{D630B81C-42A9-48EC-9671-11B1079AE321}" dt="2020-10-12T21:40:10.327" v="10444" actId="13822"/>
          <ac:cxnSpMkLst>
            <pc:docMk/>
            <pc:sldMk cId="2379402911" sldId="278"/>
            <ac:cxnSpMk id="16" creationId="{4850F186-5F2F-4D36-992C-E1ED7063E80A}"/>
          </ac:cxnSpMkLst>
        </pc:cxnChg>
      </pc:sldChg>
      <pc:sldChg chg="modSp add del mod">
        <pc:chgData name="Dominic" userId="bb31463e-4b2b-4b94-9482-a5dc0d8b4222" providerId="ADAL" clId="{D630B81C-42A9-48EC-9671-11B1079AE321}" dt="2020-10-12T20:58:09.860" v="6915" actId="47"/>
        <pc:sldMkLst>
          <pc:docMk/>
          <pc:sldMk cId="2616026198" sldId="278"/>
        </pc:sldMkLst>
        <pc:graphicFrameChg chg="mod modGraphic">
          <ac:chgData name="Dominic" userId="bb31463e-4b2b-4b94-9482-a5dc0d8b4222" providerId="ADAL" clId="{D630B81C-42A9-48EC-9671-11B1079AE321}" dt="2020-10-12T20:55:45.031" v="6912" actId="20577"/>
          <ac:graphicFrameMkLst>
            <pc:docMk/>
            <pc:sldMk cId="2616026198" sldId="278"/>
            <ac:graphicFrameMk id="4" creationId="{00000000-0000-0000-0000-000000000000}"/>
          </ac:graphicFrameMkLst>
        </pc:graphicFrameChg>
      </pc:sldChg>
      <pc:sldChg chg="addSp delSp modSp add mod">
        <pc:chgData name="Dominic" userId="bb31463e-4b2b-4b94-9482-a5dc0d8b4222" providerId="ADAL" clId="{D630B81C-42A9-48EC-9671-11B1079AE321}" dt="2020-10-12T22:18:12.206" v="11060" actId="113"/>
        <pc:sldMkLst>
          <pc:docMk/>
          <pc:sldMk cId="1935582803" sldId="279"/>
        </pc:sldMkLst>
        <pc:spChg chg="add del">
          <ac:chgData name="Dominic" userId="bb31463e-4b2b-4b94-9482-a5dc0d8b4222" providerId="ADAL" clId="{D630B81C-42A9-48EC-9671-11B1079AE321}" dt="2020-10-12T22:10:58.392" v="10716" actId="22"/>
          <ac:spMkLst>
            <pc:docMk/>
            <pc:sldMk cId="1935582803" sldId="279"/>
            <ac:spMk id="9" creationId="{18D3E5C3-A49C-42BE-AAD1-4F5CD474222B}"/>
          </ac:spMkLst>
        </pc:spChg>
        <pc:spChg chg="add del">
          <ac:chgData name="Dominic" userId="bb31463e-4b2b-4b94-9482-a5dc0d8b4222" providerId="ADAL" clId="{D630B81C-42A9-48EC-9671-11B1079AE321}" dt="2020-10-12T22:11:01.713" v="10718" actId="22"/>
          <ac:spMkLst>
            <pc:docMk/>
            <pc:sldMk cId="1935582803" sldId="279"/>
            <ac:spMk id="11" creationId="{A60ECF24-28CF-4243-B9CF-85564368CAA9}"/>
          </ac:spMkLst>
        </pc:spChg>
        <pc:spChg chg="add del">
          <ac:chgData name="Dominic" userId="bb31463e-4b2b-4b94-9482-a5dc0d8b4222" providerId="ADAL" clId="{D630B81C-42A9-48EC-9671-11B1079AE321}" dt="2020-10-12T22:11:13.126" v="10720" actId="22"/>
          <ac:spMkLst>
            <pc:docMk/>
            <pc:sldMk cId="1935582803" sldId="279"/>
            <ac:spMk id="13" creationId="{2ABC6BF0-EC82-4A42-8FB8-EC109142A721}"/>
          </ac:spMkLst>
        </pc:spChg>
        <pc:spChg chg="add del mod">
          <ac:chgData name="Dominic" userId="bb31463e-4b2b-4b94-9482-a5dc0d8b4222" providerId="ADAL" clId="{D630B81C-42A9-48EC-9671-11B1079AE321}" dt="2020-10-12T22:12:49.768" v="10739"/>
          <ac:spMkLst>
            <pc:docMk/>
            <pc:sldMk cId="1935582803" sldId="279"/>
            <ac:spMk id="18" creationId="{86838FCC-34B1-4A11-9C55-B247497D9B1B}"/>
          </ac:spMkLst>
        </pc:spChg>
        <pc:spChg chg="mod">
          <ac:chgData name="Dominic" userId="bb31463e-4b2b-4b94-9482-a5dc0d8b4222" providerId="ADAL" clId="{D630B81C-42A9-48EC-9671-11B1079AE321}" dt="2020-10-12T21:52:17.800" v="10554" actId="20577"/>
          <ac:spMkLst>
            <pc:docMk/>
            <pc:sldMk cId="1935582803" sldId="279"/>
            <ac:spMk id="23" creationId="{A8245D06-6733-47D5-B617-B1D6DFB38171}"/>
          </ac:spMkLst>
        </pc:spChg>
        <pc:spChg chg="add mod">
          <ac:chgData name="Dominic" userId="bb31463e-4b2b-4b94-9482-a5dc0d8b4222" providerId="ADAL" clId="{D630B81C-42A9-48EC-9671-11B1079AE321}" dt="2020-10-12T22:14:02.060" v="10754" actId="20577"/>
          <ac:spMkLst>
            <pc:docMk/>
            <pc:sldMk cId="1935582803" sldId="279"/>
            <ac:spMk id="24" creationId="{2630EB46-6839-4F95-8872-FB4DF2DF0898}"/>
          </ac:spMkLst>
        </pc:spChg>
        <pc:graphicFrameChg chg="del">
          <ac:chgData name="Dominic" userId="bb31463e-4b2b-4b94-9482-a5dc0d8b4222" providerId="ADAL" clId="{D630B81C-42A9-48EC-9671-11B1079AE321}" dt="2020-10-12T22:08:16.771" v="10598" actId="478"/>
          <ac:graphicFrameMkLst>
            <pc:docMk/>
            <pc:sldMk cId="1935582803" sldId="279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18:12.206" v="11060" actId="113"/>
          <ac:graphicFrameMkLst>
            <pc:docMk/>
            <pc:sldMk cId="1935582803" sldId="279"/>
            <ac:graphicFrameMk id="4" creationId="{00000000-0000-0000-0000-000000000000}"/>
          </ac:graphicFrameMkLst>
        </pc:graphicFrameChg>
        <pc:picChg chg="add mod">
          <ac:chgData name="Dominic" userId="bb31463e-4b2b-4b94-9482-a5dc0d8b4222" providerId="ADAL" clId="{D630B81C-42A9-48EC-9671-11B1079AE321}" dt="2020-10-12T22:08:31.199" v="10603" actId="1076"/>
          <ac:picMkLst>
            <pc:docMk/>
            <pc:sldMk cId="1935582803" sldId="279"/>
            <ac:picMk id="5" creationId="{12232138-41C0-43CB-8E8F-CE37C54A7F43}"/>
          </ac:picMkLst>
        </pc:picChg>
        <pc:picChg chg="add del">
          <ac:chgData name="Dominic" userId="bb31463e-4b2b-4b94-9482-a5dc0d8b4222" providerId="ADAL" clId="{D630B81C-42A9-48EC-9671-11B1079AE321}" dt="2020-10-12T22:11:28.409" v="10722" actId="478"/>
          <ac:picMkLst>
            <pc:docMk/>
            <pc:sldMk cId="1935582803" sldId="279"/>
            <ac:picMk id="12" creationId="{77300412-04FB-44EA-B9D3-BF31C9AA7E74}"/>
          </ac:picMkLst>
        </pc:picChg>
        <pc:picChg chg="add del">
          <ac:chgData name="Dominic" userId="bb31463e-4b2b-4b94-9482-a5dc0d8b4222" providerId="ADAL" clId="{D630B81C-42A9-48EC-9671-11B1079AE321}" dt="2020-10-12T22:11:39.770" v="10724" actId="478"/>
          <ac:picMkLst>
            <pc:docMk/>
            <pc:sldMk cId="1935582803" sldId="279"/>
            <ac:picMk id="14" creationId="{67999700-D071-430B-AF2D-E1CE4F7E5CBF}"/>
          </ac:picMkLst>
        </pc:picChg>
        <pc:picChg chg="add del mod modCrop">
          <ac:chgData name="Dominic" userId="bb31463e-4b2b-4b94-9482-a5dc0d8b4222" providerId="ADAL" clId="{D630B81C-42A9-48EC-9671-11B1079AE321}" dt="2020-10-12T22:12:27.091" v="10733" actId="21"/>
          <ac:picMkLst>
            <pc:docMk/>
            <pc:sldMk cId="1935582803" sldId="279"/>
            <ac:picMk id="15" creationId="{34400A21-1573-4302-ABBA-A56F7726D984}"/>
          </ac:picMkLst>
        </pc:picChg>
        <pc:picChg chg="add">
          <ac:chgData name="Dominic" userId="bb31463e-4b2b-4b94-9482-a5dc0d8b4222" providerId="ADAL" clId="{D630B81C-42A9-48EC-9671-11B1079AE321}" dt="2020-10-12T22:12:29.759" v="10734" actId="22"/>
          <ac:picMkLst>
            <pc:docMk/>
            <pc:sldMk cId="1935582803" sldId="279"/>
            <ac:picMk id="16" creationId="{32769FF3-EDCB-4D12-969E-7366DDD7936A}"/>
          </ac:picMkLst>
        </pc:picChg>
        <pc:picChg chg="add del">
          <ac:chgData name="Dominic" userId="bb31463e-4b2b-4b94-9482-a5dc0d8b4222" providerId="ADAL" clId="{D630B81C-42A9-48EC-9671-11B1079AE321}" dt="2020-10-12T22:12:43.479" v="10737" actId="22"/>
          <ac:picMkLst>
            <pc:docMk/>
            <pc:sldMk cId="1935582803" sldId="279"/>
            <ac:picMk id="19" creationId="{50744561-99B6-455A-B280-13626360D967}"/>
          </ac:picMkLst>
        </pc:picChg>
      </pc:sldChg>
      <pc:sldChg chg="add del">
        <pc:chgData name="Dominic" userId="bb31463e-4b2b-4b94-9482-a5dc0d8b4222" providerId="ADAL" clId="{D630B81C-42A9-48EC-9671-11B1079AE321}" dt="2020-10-12T20:13:21.969" v="3817" actId="47"/>
        <pc:sldMkLst>
          <pc:docMk/>
          <pc:sldMk cId="2540345605" sldId="279"/>
        </pc:sldMkLst>
      </pc:sldChg>
      <pc:sldChg chg="add del">
        <pc:chgData name="Dominic" userId="bb31463e-4b2b-4b94-9482-a5dc0d8b4222" providerId="ADAL" clId="{D630B81C-42A9-48EC-9671-11B1079AE321}" dt="2020-10-12T20:58:06.317" v="6914" actId="47"/>
        <pc:sldMkLst>
          <pc:docMk/>
          <pc:sldMk cId="4137249768" sldId="279"/>
        </pc:sldMkLst>
      </pc:sldChg>
      <pc:sldChg chg="add del">
        <pc:chgData name="Dominic" userId="bb31463e-4b2b-4b94-9482-a5dc0d8b4222" providerId="ADAL" clId="{D630B81C-42A9-48EC-9671-11B1079AE321}" dt="2020-10-12T20:13:22.368" v="3818" actId="47"/>
        <pc:sldMkLst>
          <pc:docMk/>
          <pc:sldMk cId="2467132136" sldId="280"/>
        </pc:sldMkLst>
      </pc:sldChg>
      <pc:sldChg chg="addSp delSp modSp mod">
        <pc:chgData name="Dominic" userId="bb31463e-4b2b-4b94-9482-a5dc0d8b4222" providerId="ADAL" clId="{D630B81C-42A9-48EC-9671-11B1079AE321}" dt="2020-10-12T22:44:59.548" v="11816" actId="20577"/>
        <pc:sldMkLst>
          <pc:docMk/>
          <pc:sldMk cId="3784627020" sldId="280"/>
        </pc:sldMkLst>
        <pc:spChg chg="add del">
          <ac:chgData name="Dominic" userId="bb31463e-4b2b-4b94-9482-a5dc0d8b4222" providerId="ADAL" clId="{D630B81C-42A9-48EC-9671-11B1079AE321}" dt="2020-10-12T22:30:40.591" v="11393" actId="22"/>
          <ac:spMkLst>
            <pc:docMk/>
            <pc:sldMk cId="3784627020" sldId="280"/>
            <ac:spMk id="7" creationId="{AE2F746A-6A61-4293-9BC1-3D8C2BB8A416}"/>
          </ac:spMkLst>
        </pc:spChg>
        <pc:spChg chg="mod">
          <ac:chgData name="Dominic" userId="bb31463e-4b2b-4b94-9482-a5dc0d8b4222" providerId="ADAL" clId="{D630B81C-42A9-48EC-9671-11B1079AE321}" dt="2020-10-12T22:44:59.548" v="11816" actId="20577"/>
          <ac:spMkLst>
            <pc:docMk/>
            <pc:sldMk cId="3784627020" sldId="280"/>
            <ac:spMk id="23" creationId="{A8245D06-6733-47D5-B617-B1D6DFB38171}"/>
          </ac:spMkLst>
        </pc:spChg>
        <pc:graphicFrameChg chg="del">
          <ac:chgData name="Dominic" userId="bb31463e-4b2b-4b94-9482-a5dc0d8b4222" providerId="ADAL" clId="{D630B81C-42A9-48EC-9671-11B1079AE321}" dt="2020-10-12T22:30:35.842" v="11391" actId="478"/>
          <ac:graphicFrameMkLst>
            <pc:docMk/>
            <pc:sldMk cId="3784627020" sldId="280"/>
            <ac:graphicFrameMk id="2" creationId="{70A841B9-C47E-4BC6-94E1-193F168F43E4}"/>
          </ac:graphicFrameMkLst>
        </pc:graphicFrameChg>
        <pc:graphicFrameChg chg="mod modGraphic">
          <ac:chgData name="Dominic" userId="bb31463e-4b2b-4b94-9482-a5dc0d8b4222" providerId="ADAL" clId="{D630B81C-42A9-48EC-9671-11B1079AE321}" dt="2020-10-12T22:38:58.302" v="11733" actId="20577"/>
          <ac:graphicFrameMkLst>
            <pc:docMk/>
            <pc:sldMk cId="3784627020" sldId="280"/>
            <ac:graphicFrameMk id="4" creationId="{00000000-0000-0000-0000-000000000000}"/>
          </ac:graphicFrameMkLst>
        </pc:graphicFrameChg>
        <pc:graphicFrameChg chg="add mod modGraphic">
          <ac:chgData name="Dominic" userId="bb31463e-4b2b-4b94-9482-a5dc0d8b4222" providerId="ADAL" clId="{D630B81C-42A9-48EC-9671-11B1079AE321}" dt="2020-10-12T22:36:56.670" v="11548" actId="18714"/>
          <ac:graphicFrameMkLst>
            <pc:docMk/>
            <pc:sldMk cId="3784627020" sldId="280"/>
            <ac:graphicFrameMk id="5" creationId="{C4ED18F6-DCBE-4673-A057-06091F8BC3D4}"/>
          </ac:graphicFrameMkLst>
        </pc:graphicFrameChg>
      </pc:sldChg>
      <pc:sldChg chg="add del">
        <pc:chgData name="Dominic" userId="bb31463e-4b2b-4b94-9482-a5dc0d8b4222" providerId="ADAL" clId="{D630B81C-42A9-48EC-9671-11B1079AE321}" dt="2020-10-12T20:13:22.824" v="3819" actId="47"/>
        <pc:sldMkLst>
          <pc:docMk/>
          <pc:sldMk cId="2799731960" sldId="281"/>
        </pc:sldMkLst>
      </pc:sldChg>
      <pc:sldChg chg="add del">
        <pc:chgData name="Dominic" userId="bb31463e-4b2b-4b94-9482-a5dc0d8b4222" providerId="ADAL" clId="{D630B81C-42A9-48EC-9671-11B1079AE321}" dt="2020-10-12T20:13:23.284" v="3820" actId="47"/>
        <pc:sldMkLst>
          <pc:docMk/>
          <pc:sldMk cId="3311504774" sldId="282"/>
        </pc:sldMkLst>
      </pc:sldChg>
    </pc:docChg>
  </pc:docChgLst>
  <pc:docChgLst>
    <pc:chgData name="Dominic Farby-Hughes" userId="S::dfarby-hughes@saintben.derby.sch.uk::bb31463e-4b2b-4b94-9482-a5dc0d8b4222" providerId="AD" clId="Web-{5767A9D9-E233-979D-BB4F-94A71B7BFB9D}"/>
    <pc:docChg chg="modSld addMainMaster delMainMaster">
      <pc:chgData name="Dominic Farby-Hughes" userId="S::dfarby-hughes@saintben.derby.sch.uk::bb31463e-4b2b-4b94-9482-a5dc0d8b4222" providerId="AD" clId="Web-{5767A9D9-E233-979D-BB4F-94A71B7BFB9D}" dt="2020-10-14T09:15:02.833" v="13" actId="1076"/>
      <pc:docMkLst>
        <pc:docMk/>
      </pc:docMkLst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937260827" sldId="260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937260827" sldId="260"/>
            <ac:spMk id="2" creationId="{00000000-0000-0000-0000-000000000000}"/>
          </ac:spMkLst>
        </pc:spChg>
      </pc:sldChg>
      <pc:sldChg chg="addSp delSp modSp mod modClrScheme delDesignElem chgLayout">
        <pc:chgData name="Dominic Farby-Hughes" userId="S::dfarby-hughes@saintben.derby.sch.uk::bb31463e-4b2b-4b94-9482-a5dc0d8b4222" providerId="AD" clId="Web-{5767A9D9-E233-979D-BB4F-94A71B7BFB9D}" dt="2020-10-14T09:15:02.833" v="13" actId="1076"/>
        <pc:sldMkLst>
          <pc:docMk/>
          <pc:sldMk cId="4080509222" sldId="261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5" creationId="{87247A1C-1068-4477-B2A9-DEA3F041B1E6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6" creationId="{362989D8-7BD8-49CF-9568-B5EA01392FC5}"/>
          </ac:spMkLst>
        </pc:spChg>
        <pc:spChg chg="del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080509222" sldId="261"/>
            <ac:spMk id="11" creationId="{8CA06CD6-90CA-4C45-856C-6771339E1E22}"/>
          </ac:spMkLst>
        </pc:spChg>
        <pc:picChg chg="add mod modCrop">
          <ac:chgData name="Dominic Farby-Hughes" userId="S::dfarby-hughes@saintben.derby.sch.uk::bb31463e-4b2b-4b94-9482-a5dc0d8b4222" providerId="AD" clId="Web-{5767A9D9-E233-979D-BB4F-94A71B7BFB9D}" dt="2020-10-14T09:15:02.833" v="13" actId="1076"/>
          <ac:picMkLst>
            <pc:docMk/>
            <pc:sldMk cId="4080509222" sldId="261"/>
            <ac:picMk id="2" creationId="{0D3C48A9-CA07-4771-9A29-F185E847FBDB}"/>
          </ac:picMkLst>
        </pc:picChg>
        <pc:cxnChg chg="del">
          <ac:chgData name="Dominic Farby-Hughes" userId="S::dfarby-hughes@saintben.derby.sch.uk::bb31463e-4b2b-4b94-9482-a5dc0d8b4222" providerId="AD" clId="Web-{5767A9D9-E233-979D-BB4F-94A71B7BFB9D}" dt="2020-10-14T09:14:43.613" v="7"/>
          <ac:cxnSpMkLst>
            <pc:docMk/>
            <pc:sldMk cId="4080509222" sldId="261"/>
            <ac:cxnSpMk id="13" creationId="{5021601D-2758-4B15-A31C-FDA184C51B3A}"/>
          </ac:cxnSpMkLst>
        </pc:cxn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4135477865" sldId="262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4135477865" sldId="262"/>
            <ac:spMk id="2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459445888" sldId="263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459445888" sldId="263"/>
            <ac:spMk id="2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29926765" sldId="264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229926765" sldId="264"/>
            <ac:spMk id="13" creationId="{B7AB5E58-803F-4974-A80E-E6D34093BE35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399735266" sldId="265"/>
        </pc:sldMkLst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527814064" sldId="270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1527814064" sldId="270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577677940" sldId="273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577677940" sldId="273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476032729" sldId="274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476032729" sldId="274"/>
            <ac:spMk id="9" creationId="{00000000-0000-0000-0000-000000000000}"/>
          </ac:spMkLst>
        </pc:spChg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516886543" sldId="275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6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7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8" creationId="{00000000-0000-0000-0000-000000000000}"/>
          </ac:spMkLst>
        </pc:spChg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3516886543" sldId="275"/>
            <ac:spMk id="9" creationId="{00000000-0000-0000-0000-000000000000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529638365" sldId="276"/>
        </pc:sldMkLst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438946416" sldId="277"/>
        </pc:sldMkLst>
      </pc:sldChg>
      <pc:sldChg chg="modSp 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2379402911" sldId="278"/>
        </pc:sldMkLst>
        <pc:spChg chg="mod ord">
          <ac:chgData name="Dominic Farby-Hughes" userId="S::dfarby-hughes@saintben.derby.sch.uk::bb31463e-4b2b-4b94-9482-a5dc0d8b4222" providerId="AD" clId="Web-{5767A9D9-E233-979D-BB4F-94A71B7BFB9D}" dt="2020-10-14T09:14:43.613" v="7"/>
          <ac:spMkLst>
            <pc:docMk/>
            <pc:sldMk cId="2379402911" sldId="278"/>
            <ac:spMk id="2" creationId="{00000000-0000-0000-0000-000000000000}"/>
          </ac:spMkLst>
        </pc:spChg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1935582803" sldId="279"/>
        </pc:sldMkLst>
      </pc:sldChg>
      <pc:sldChg chg="mod modClrScheme chgLayout">
        <pc:chgData name="Dominic Farby-Hughes" userId="S::dfarby-hughes@saintben.derby.sch.uk::bb31463e-4b2b-4b94-9482-a5dc0d8b4222" providerId="AD" clId="Web-{5767A9D9-E233-979D-BB4F-94A71B7BFB9D}" dt="2020-10-14T09:14:43.613" v="7"/>
        <pc:sldMkLst>
          <pc:docMk/>
          <pc:sldMk cId="3784627020" sldId="280"/>
        </pc:sldMkLst>
      </pc:sldChg>
      <pc:sldMasterChg chg="del delSldLayout">
        <pc:chgData name="Dominic Farby-Hughes" userId="S::dfarby-hughes@saintben.derby.sch.uk::bb31463e-4b2b-4b94-9482-a5dc0d8b4222" providerId="AD" clId="Web-{5767A9D9-E233-979D-BB4F-94A71B7BFB9D}" dt="2020-10-14T09:14:43.613" v="7"/>
        <pc:sldMasterMkLst>
          <pc:docMk/>
          <pc:sldMasterMk cId="458811272" sldId="2147483648"/>
        </pc:sldMasterMkLst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1485590852" sldId="2147483649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863833666" sldId="2147483650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4104466542" sldId="2147483651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479241214" sldId="2147483652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323360101" sldId="2147483653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844988388" sldId="2147483654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209241588" sldId="2147483655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4283535367" sldId="2147483656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997049418" sldId="2147483657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2174808916" sldId="2147483658"/>
          </pc:sldLayoutMkLst>
        </pc:sldLayoutChg>
        <pc:sldLayoutChg chg="del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458811272" sldId="2147483648"/>
            <pc:sldLayoutMk cId="3742621317" sldId="2147483659"/>
          </pc:sldLayoutMkLst>
        </pc:sldLayoutChg>
      </pc:sldMasterChg>
      <pc:sldMasterChg chg="add addSldLayout modSldLayout">
        <pc:chgData name="Dominic Farby-Hughes" userId="S::dfarby-hughes@saintben.derby.sch.uk::bb31463e-4b2b-4b94-9482-a5dc0d8b4222" providerId="AD" clId="Web-{5767A9D9-E233-979D-BB4F-94A71B7BFB9D}" dt="2020-10-14T09:14:43.613" v="7"/>
        <pc:sldMasterMkLst>
          <pc:docMk/>
          <pc:sldMasterMk cId="3787177743" sldId="2147483660"/>
        </pc:sldMasterMkLst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397407652" sldId="2147483661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190830598" sldId="2147483662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301650989" sldId="2147483663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381397615" sldId="2147483664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735466380" sldId="2147483665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1867872552" sldId="2147483666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011116808" sldId="2147483667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711690756" sldId="2147483668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4285518742" sldId="2147483669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336879052" sldId="2147483670"/>
          </pc:sldLayoutMkLst>
        </pc:sldLayoutChg>
        <pc:sldLayoutChg chg="add mod replId">
          <pc:chgData name="Dominic Farby-Hughes" userId="S::dfarby-hughes@saintben.derby.sch.uk::bb31463e-4b2b-4b94-9482-a5dc0d8b4222" providerId="AD" clId="Web-{5767A9D9-E233-979D-BB4F-94A71B7BFB9D}" dt="2020-10-14T09:14:43.613" v="7"/>
          <pc:sldLayoutMkLst>
            <pc:docMk/>
            <pc:sldMasterMk cId="3787177743" sldId="2147483660"/>
            <pc:sldLayoutMk cId="2901807676" sldId="2147483671"/>
          </pc:sldLayoutMkLst>
        </pc:sldLayoutChg>
      </pc:sldMasterChg>
    </pc:docChg>
  </pc:docChgLst>
  <pc:docChgLst>
    <pc:chgData name="A.Tomlinson" userId="S::atomlinson@saintben.derby.sch.uk::71680eed-1828-4825-8789-612ee8ba4d50" providerId="AD" clId="Web-{292688B3-84F1-8245-5F96-3D513A1DFD20}"/>
    <pc:docChg chg="modSld">
      <pc:chgData name="A.Tomlinson" userId="S::atomlinson@saintben.derby.sch.uk::71680eed-1828-4825-8789-612ee8ba4d50" providerId="AD" clId="Web-{292688B3-84F1-8245-5F96-3D513A1DFD20}" dt="2021-10-04T06:46:43.298" v="7"/>
      <pc:docMkLst>
        <pc:docMk/>
      </pc:docMkLst>
      <pc:sldChg chg="modSp">
        <pc:chgData name="A.Tomlinson" userId="S::atomlinson@saintben.derby.sch.uk::71680eed-1828-4825-8789-612ee8ba4d50" providerId="AD" clId="Web-{292688B3-84F1-8245-5F96-3D513A1DFD20}" dt="2021-10-04T06:46:43.298" v="7"/>
        <pc:sldMkLst>
          <pc:docMk/>
          <pc:sldMk cId="1670404122" sldId="287"/>
        </pc:sldMkLst>
        <pc:graphicFrameChg chg="mod modGraphic">
          <ac:chgData name="A.Tomlinson" userId="S::atomlinson@saintben.derby.sch.uk::71680eed-1828-4825-8789-612ee8ba4d50" providerId="AD" clId="Web-{292688B3-84F1-8245-5F96-3D513A1DFD20}" dt="2021-10-04T06:46:43.298" v="7"/>
          <ac:graphicFrameMkLst>
            <pc:docMk/>
            <pc:sldMk cId="1670404122" sldId="287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1AA0395A-99E5-7B2F-56D7-FF43DF316799}"/>
    <pc:docChg chg="modSld">
      <pc:chgData name="Dominic Farby-Hughes" userId="S::dfarby-hughes@saintben.derby.sch.uk::bb31463e-4b2b-4b94-9482-a5dc0d8b4222" providerId="AD" clId="Web-{1AA0395A-99E5-7B2F-56D7-FF43DF316799}" dt="2020-10-03T11:16:13.692" v="11" actId="20577"/>
      <pc:docMkLst>
        <pc:docMk/>
      </pc:docMkLst>
      <pc:sldChg chg="modSp">
        <pc:chgData name="Dominic Farby-Hughes" userId="S::dfarby-hughes@saintben.derby.sch.uk::bb31463e-4b2b-4b94-9482-a5dc0d8b4222" providerId="AD" clId="Web-{1AA0395A-99E5-7B2F-56D7-FF43DF316799}" dt="2020-10-03T11:16:13.692" v="10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1AA0395A-99E5-7B2F-56D7-FF43DF316799}" dt="2020-10-03T11:16:13.692" v="10" actId="20577"/>
          <ac:spMkLst>
            <pc:docMk/>
            <pc:sldMk cId="937260827" sldId="260"/>
            <ac:spMk id="2" creationId="{00000000-0000-0000-0000-000000000000}"/>
          </ac:spMkLst>
        </pc:spChg>
      </pc:sldChg>
    </pc:docChg>
  </pc:docChgLst>
  <pc:docChgLst>
    <pc:chgData name="Ann-Marie Hill" userId="S::amariehill@saintben.derby.sch.uk::0a6ea836-d398-4f9f-80c2-c5bb021f987e" providerId="AD" clId="Web-{4AFF8A85-5511-54A8-5DA5-12ED48E34068}"/>
    <pc:docChg chg="modSld">
      <pc:chgData name="Ann-Marie Hill" userId="S::amariehill@saintben.derby.sch.uk::0a6ea836-d398-4f9f-80c2-c5bb021f987e" providerId="AD" clId="Web-{4AFF8A85-5511-54A8-5DA5-12ED48E34068}" dt="2020-03-23T12:24:02.722" v="5"/>
      <pc:docMkLst>
        <pc:docMk/>
      </pc:docMkLst>
      <pc:sldChg chg="modSp">
        <pc:chgData name="Ann-Marie Hill" userId="S::amariehill@saintben.derby.sch.uk::0a6ea836-d398-4f9f-80c2-c5bb021f987e" providerId="AD" clId="Web-{4AFF8A85-5511-54A8-5DA5-12ED48E34068}" dt="2020-03-23T12:24:02.722" v="5"/>
        <pc:sldMkLst>
          <pc:docMk/>
          <pc:sldMk cId="229926765" sldId="264"/>
        </pc:sldMkLst>
        <pc:graphicFrameChg chg="mod modGraphic">
          <ac:chgData name="Ann-Marie Hill" userId="S::amariehill@saintben.derby.sch.uk::0a6ea836-d398-4f9f-80c2-c5bb021f987e" providerId="AD" clId="Web-{4AFF8A85-5511-54A8-5DA5-12ED48E34068}" dt="2020-03-23T12:24:02.722" v="5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7653DF5D-431F-281D-9EC9-131F0E533CF4}"/>
    <pc:docChg chg="modSld">
      <pc:chgData name="Dominic Farby-Hughes" userId="S::dfarby-hughes@saintben.derby.sch.uk::bb31463e-4b2b-4b94-9482-a5dc0d8b4222" providerId="AD" clId="Web-{7653DF5D-431F-281D-9EC9-131F0E533CF4}" dt="2020-10-03T11:39:30.963" v="775" actId="20577"/>
      <pc:docMkLst>
        <pc:docMk/>
      </pc:docMkLst>
      <pc:sldChg chg="modSp">
        <pc:chgData name="Dominic Farby-Hughes" userId="S::dfarby-hughes@saintben.derby.sch.uk::bb31463e-4b2b-4b94-9482-a5dc0d8b4222" providerId="AD" clId="Web-{7653DF5D-431F-281D-9EC9-131F0E533CF4}" dt="2020-10-03T11:25:51.269" v="250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7653DF5D-431F-281D-9EC9-131F0E533CF4}" dt="2020-10-03T11:25:51.269" v="250" actId="20577"/>
          <ac:spMkLst>
            <pc:docMk/>
            <pc:sldMk cId="937260827" sldId="260"/>
            <ac:spMk id="2" creationId="{00000000-0000-0000-0000-000000000000}"/>
          </ac:spMkLst>
        </pc:spChg>
        <pc:graphicFrameChg chg="modGraphic">
          <ac:chgData name="Dominic Farby-Hughes" userId="S::dfarby-hughes@saintben.derby.sch.uk::bb31463e-4b2b-4b94-9482-a5dc0d8b4222" providerId="AD" clId="Web-{7653DF5D-431F-281D-9EC9-131F0E533CF4}" dt="2020-10-03T11:17:56.176" v="4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6:14.434" v="631"/>
        <pc:sldMkLst>
          <pc:docMk/>
          <pc:sldMk cId="4135477865" sldId="262"/>
        </pc:sldMkLst>
        <pc:spChg chg="mod">
          <ac:chgData name="Dominic Farby-Hughes" userId="S::dfarby-hughes@saintben.derby.sch.uk::bb31463e-4b2b-4b94-9482-a5dc0d8b4222" providerId="AD" clId="Web-{7653DF5D-431F-281D-9EC9-131F0E533CF4}" dt="2020-10-03T11:26:45.116" v="268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653DF5D-431F-281D-9EC9-131F0E533CF4}" dt="2020-10-03T11:36:14.434" v="631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8:49.070" v="761"/>
        <pc:sldMkLst>
          <pc:docMk/>
          <pc:sldMk cId="1459445888" sldId="263"/>
        </pc:sldMkLst>
        <pc:spChg chg="mod">
          <ac:chgData name="Dominic Farby-Hughes" userId="S::dfarby-hughes@saintben.derby.sch.uk::bb31463e-4b2b-4b94-9482-a5dc0d8b4222" providerId="AD" clId="Web-{7653DF5D-431F-281D-9EC9-131F0E533CF4}" dt="2020-10-03T11:36:41.296" v="646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7653DF5D-431F-281D-9EC9-131F0E533CF4}" dt="2020-10-03T11:38:49.070" v="76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7653DF5D-431F-281D-9EC9-131F0E533CF4}" dt="2020-10-03T11:39:30.963" v="775" actId="20577"/>
        <pc:sldMkLst>
          <pc:docMk/>
          <pc:sldMk cId="229926765" sldId="264"/>
        </pc:sldMkLst>
        <pc:spChg chg="mod">
          <ac:chgData name="Dominic Farby-Hughes" userId="S::dfarby-hughes@saintben.derby.sch.uk::bb31463e-4b2b-4b94-9482-a5dc0d8b4222" providerId="AD" clId="Web-{7653DF5D-431F-281D-9EC9-131F0E533CF4}" dt="2020-10-03T11:39:30.963" v="775" actId="20577"/>
          <ac:spMkLst>
            <pc:docMk/>
            <pc:sldMk cId="229926765" sldId="264"/>
            <ac:spMk id="2" creationId="{00000000-0000-0000-0000-000000000000}"/>
          </ac:spMkLst>
        </pc:spChg>
      </pc:sldChg>
    </pc:docChg>
  </pc:docChgLst>
  <pc:docChgLst>
    <pc:chgData name="A.Tomlinson" userId="S::atomlinson@saintben.derby.sch.uk::71680eed-1828-4825-8789-612ee8ba4d50" providerId="AD" clId="Web-{389D09A1-1CCB-4D03-82CC-ABCA04F471FD}"/>
    <pc:docChg chg="modSld sldOrd">
      <pc:chgData name="A.Tomlinson" userId="S::atomlinson@saintben.derby.sch.uk::71680eed-1828-4825-8789-612ee8ba4d50" providerId="AD" clId="Web-{389D09A1-1CCB-4D03-82CC-ABCA04F471FD}" dt="2020-10-14T12:18:09.246" v="86"/>
      <pc:docMkLst>
        <pc:docMk/>
      </pc:docMkLst>
      <pc:sldChg chg="modSp">
        <pc:chgData name="A.Tomlinson" userId="S::atomlinson@saintben.derby.sch.uk::71680eed-1828-4825-8789-612ee8ba4d50" providerId="AD" clId="Web-{389D09A1-1CCB-4D03-82CC-ABCA04F471FD}" dt="2020-10-14T12:14:10.154" v="63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389D09A1-1CCB-4D03-82CC-ABCA04F471FD}" dt="2020-10-14T12:14:10.154" v="63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A.Tomlinson" userId="S::atomlinson@saintben.derby.sch.uk::71680eed-1828-4825-8789-612ee8ba4d50" providerId="AD" clId="Web-{389D09A1-1CCB-4D03-82CC-ABCA04F471FD}" dt="2020-10-14T12:14:47.156" v="73"/>
        <pc:sldMkLst>
          <pc:docMk/>
          <pc:sldMk cId="1459445888" sldId="263"/>
        </pc:sldMkLst>
        <pc:graphicFrameChg chg="mod modGraphic">
          <ac:chgData name="A.Tomlinson" userId="S::atomlinson@saintben.derby.sch.uk::71680eed-1828-4825-8789-612ee8ba4d50" providerId="AD" clId="Web-{389D09A1-1CCB-4D03-82CC-ABCA04F471FD}" dt="2020-10-14T12:14:47.156" v="73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 ord">
        <pc:chgData name="A.Tomlinson" userId="S::atomlinson@saintben.derby.sch.uk::71680eed-1828-4825-8789-612ee8ba4d50" providerId="AD" clId="Web-{389D09A1-1CCB-4D03-82CC-ABCA04F471FD}" dt="2020-10-14T12:18:09.246" v="86"/>
        <pc:sldMkLst>
          <pc:docMk/>
          <pc:sldMk cId="3476032729" sldId="274"/>
        </pc:sldMkLst>
        <pc:spChg chg="mod">
          <ac:chgData name="A.Tomlinson" userId="S::atomlinson@saintben.derby.sch.uk::71680eed-1828-4825-8789-612ee8ba4d50" providerId="AD" clId="Web-{389D09A1-1CCB-4D03-82CC-ABCA04F471FD}" dt="2020-10-14T12:18:00.917" v="78" actId="20577"/>
          <ac:spMkLst>
            <pc:docMk/>
            <pc:sldMk cId="3476032729" sldId="274"/>
            <ac:spMk id="6" creationId="{00000000-0000-0000-0000-000000000000}"/>
          </ac:spMkLst>
        </pc:spChg>
        <pc:spChg chg="mod">
          <ac:chgData name="A.Tomlinson" userId="S::atomlinson@saintben.derby.sch.uk::71680eed-1828-4825-8789-612ee8ba4d50" providerId="AD" clId="Web-{389D09A1-1CCB-4D03-82CC-ABCA04F471FD}" dt="2020-10-14T12:18:06.824" v="83" actId="20577"/>
          <ac:spMkLst>
            <pc:docMk/>
            <pc:sldMk cId="3476032729" sldId="274"/>
            <ac:spMk id="8" creationId="{00000000-0000-0000-0000-000000000000}"/>
          </ac:spMkLst>
        </pc:spChg>
      </pc:sldChg>
    </pc:docChg>
  </pc:docChgLst>
  <pc:docChgLst>
    <pc:chgData name="A.Tomlinson" userId="S::atomlinson@saintben.derby.sch.uk::71680eed-1828-4825-8789-612ee8ba4d50" providerId="AD" clId="Web-{7D8099D2-39CE-7291-18B7-77E851EB6F80}"/>
    <pc:docChg chg="modSld">
      <pc:chgData name="A.Tomlinson" userId="S::atomlinson@saintben.derby.sch.uk::71680eed-1828-4825-8789-612ee8ba4d50" providerId="AD" clId="Web-{7D8099D2-39CE-7291-18B7-77E851EB6F80}" dt="2020-10-02T13:44:26.726" v="105"/>
      <pc:docMkLst>
        <pc:docMk/>
      </pc:docMkLst>
      <pc:sldChg chg="modSp">
        <pc:chgData name="A.Tomlinson" userId="S::atomlinson@saintben.derby.sch.uk::71680eed-1828-4825-8789-612ee8ba4d50" providerId="AD" clId="Web-{7D8099D2-39CE-7291-18B7-77E851EB6F80}" dt="2020-10-02T13:42:47.053" v="15"/>
        <pc:sldMkLst>
          <pc:docMk/>
          <pc:sldMk cId="937260827" sldId="260"/>
        </pc:sldMkLst>
        <pc:graphicFrameChg chg="mod modGraphic">
          <ac:chgData name="A.Tomlinson" userId="S::atomlinson@saintben.derby.sch.uk::71680eed-1828-4825-8789-612ee8ba4d50" providerId="AD" clId="Web-{7D8099D2-39CE-7291-18B7-77E851EB6F80}" dt="2020-10-02T13:42:47.053" v="15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A.Tomlinson" userId="S::atomlinson@saintben.derby.sch.uk::71680eed-1828-4825-8789-612ee8ba4d50" providerId="AD" clId="Web-{7D8099D2-39CE-7291-18B7-77E851EB6F80}" dt="2020-10-02T13:44:26.726" v="105"/>
        <pc:sldMkLst>
          <pc:docMk/>
          <pc:sldMk cId="4135477865" sldId="262"/>
        </pc:sldMkLst>
        <pc:graphicFrameChg chg="mod modGraphic">
          <ac:chgData name="A.Tomlinson" userId="S::atomlinson@saintben.derby.sch.uk::71680eed-1828-4825-8789-612ee8ba4d50" providerId="AD" clId="Web-{7D8099D2-39CE-7291-18B7-77E851EB6F80}" dt="2020-10-02T13:44:26.726" v="105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</pc:docChg>
  </pc:docChgLst>
  <pc:docChgLst>
    <pc:chgData name="Lauren Murphy" userId="S::lmurphy@saintben.derby.sch.uk::242be770-06b5-46e7-b3e0-10dabe33f6ec" providerId="AD" clId="Web-{E9E9EF28-BF1F-E38E-3808-513F75DC89CE}"/>
    <pc:docChg chg="delSld modSld">
      <pc:chgData name="Lauren Murphy" userId="S::lmurphy@saintben.derby.sch.uk::242be770-06b5-46e7-b3e0-10dabe33f6ec" providerId="AD" clId="Web-{E9E9EF28-BF1F-E38E-3808-513F75DC89CE}" dt="2020-04-21T09:40:01.991" v="455"/>
      <pc:docMkLst>
        <pc:docMk/>
      </pc:docMkLst>
      <pc:sldChg chg="modSp">
        <pc:chgData name="Lauren Murphy" userId="S::lmurphy@saintben.derby.sch.uk::242be770-06b5-46e7-b3e0-10dabe33f6ec" providerId="AD" clId="Web-{E9E9EF28-BF1F-E38E-3808-513F75DC89CE}" dt="2020-04-21T09:09:24.015" v="32" actId="14100"/>
        <pc:sldMkLst>
          <pc:docMk/>
          <pc:sldMk cId="937260827" sldId="260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09:19.922" v="31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09:24.015" v="32" actId="14100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0:52.375" v="144"/>
        <pc:sldMkLst>
          <pc:docMk/>
          <pc:sldMk cId="4135477865" sldId="262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0:52.375" v="144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12:40.657" v="172"/>
        <pc:sldMkLst>
          <pc:docMk/>
          <pc:sldMk cId="1459445888" sldId="263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12:40.657" v="172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29:19.270" v="234"/>
        <pc:sldMkLst>
          <pc:docMk/>
          <pc:sldMk cId="229926765" sldId="264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29:19.270" v="234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1:30.474" v="236"/>
        <pc:sldMkLst>
          <pc:docMk/>
          <pc:sldMk cId="2399735266" sldId="265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1:30.474" v="236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3:23.865" v="338"/>
        <pc:sldMkLst>
          <pc:docMk/>
          <pc:sldMk cId="2659641818" sldId="266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3:23.865" v="338"/>
          <ac:graphicFrameMkLst>
            <pc:docMk/>
            <pc:sldMk cId="2659641818" sldId="266"/>
            <ac:graphicFrameMk id="4" creationId="{00000000-0000-0000-0000-000000000000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4:16.912" v="393"/>
        <pc:sldMkLst>
          <pc:docMk/>
          <pc:sldMk cId="1398396598" sldId="267"/>
        </pc:sldMkLst>
        <pc:graphicFrameChg chg="mod modGraphic">
          <ac:chgData name="Lauren Murphy" userId="S::lmurphy@saintben.derby.sch.uk::242be770-06b5-46e7-b3e0-10dabe33f6ec" providerId="AD" clId="Web-{E9E9EF28-BF1F-E38E-3808-513F75DC89CE}" dt="2020-04-21T09:34:16.912" v="393"/>
          <ac:graphicFrameMkLst>
            <pc:docMk/>
            <pc:sldMk cId="1398396598" sldId="267"/>
            <ac:graphicFrameMk id="4" creationId="{00000000-0000-0000-0000-000000000000}"/>
          </ac:graphicFrameMkLst>
        </pc:graphicFrameChg>
        <pc:graphicFrameChg chg="mod">
          <ac:chgData name="Lauren Murphy" userId="S::lmurphy@saintben.derby.sch.uk::242be770-06b5-46e7-b3e0-10dabe33f6ec" providerId="AD" clId="Web-{E9E9EF28-BF1F-E38E-3808-513F75DC89CE}" dt="2020-04-21T09:33:52.224" v="353" actId="1076"/>
          <ac:graphicFrameMkLst>
            <pc:docMk/>
            <pc:sldMk cId="1398396598" sldId="267"/>
            <ac:graphicFrameMk id="21" creationId="{525237A1-8DDF-4AC4-9680-A0E6E24B15D1}"/>
          </ac:graphicFrameMkLst>
        </pc:graphicFrameChg>
      </pc:sldChg>
      <pc:sldChg chg="modSp">
        <pc:chgData name="Lauren Murphy" userId="S::lmurphy@saintben.derby.sch.uk::242be770-06b5-46e7-b3e0-10dabe33f6ec" providerId="AD" clId="Web-{E9E9EF28-BF1F-E38E-3808-513F75DC89CE}" dt="2020-04-21T09:38:27.210" v="439" actId="20577"/>
        <pc:sldMkLst>
          <pc:docMk/>
          <pc:sldMk cId="904073462" sldId="269"/>
        </pc:sldMkLst>
        <pc:spChg chg="mod">
          <ac:chgData name="Lauren Murphy" userId="S::lmurphy@saintben.derby.sch.uk::242be770-06b5-46e7-b3e0-10dabe33f6ec" providerId="AD" clId="Web-{E9E9EF28-BF1F-E38E-3808-513F75DC89CE}" dt="2020-04-21T09:38:27.210" v="439" actId="20577"/>
          <ac:spMkLst>
            <pc:docMk/>
            <pc:sldMk cId="904073462" sldId="269"/>
            <ac:spMk id="3" creationId="{00000000-0000-0000-0000-000000000000}"/>
          </ac:spMkLst>
        </pc:spChg>
      </pc:sldChg>
      <pc:sldChg chg="modSp">
        <pc:chgData name="Lauren Murphy" userId="S::lmurphy@saintben.derby.sch.uk::242be770-06b5-46e7-b3e0-10dabe33f6ec" providerId="AD" clId="Web-{E9E9EF28-BF1F-E38E-3808-513F75DC89CE}" dt="2020-04-21T09:39:53.476" v="454" actId="1076"/>
        <pc:sldMkLst>
          <pc:docMk/>
          <pc:sldMk cId="3327282884" sldId="271"/>
        </pc:sldMkLst>
        <pc:spChg chg="mod">
          <ac:chgData name="Lauren Murphy" userId="S::lmurphy@saintben.derby.sch.uk::242be770-06b5-46e7-b3e0-10dabe33f6ec" providerId="AD" clId="Web-{E9E9EF28-BF1F-E38E-3808-513F75DC89CE}" dt="2020-04-21T09:39:53.476" v="454" actId="1076"/>
          <ac:spMkLst>
            <pc:docMk/>
            <pc:sldMk cId="3327282884" sldId="271"/>
            <ac:spMk id="4" creationId="{00000000-0000-0000-0000-000000000000}"/>
          </ac:spMkLst>
        </pc:spChg>
      </pc:sldChg>
      <pc:sldChg chg="del">
        <pc:chgData name="Lauren Murphy" userId="S::lmurphy@saintben.derby.sch.uk::242be770-06b5-46e7-b3e0-10dabe33f6ec" providerId="AD" clId="Web-{E9E9EF28-BF1F-E38E-3808-513F75DC89CE}" dt="2020-04-21T09:40:01.991" v="455"/>
        <pc:sldMkLst>
          <pc:docMk/>
          <pc:sldMk cId="1847507852" sldId="272"/>
        </pc:sldMkLst>
      </pc:sldChg>
      <pc:sldChg chg="modSp">
        <pc:chgData name="Lauren Murphy" userId="S::lmurphy@saintben.derby.sch.uk::242be770-06b5-46e7-b3e0-10dabe33f6ec" providerId="AD" clId="Web-{E9E9EF28-BF1F-E38E-3808-513F75DC89CE}" dt="2020-04-21T09:37:07.756" v="406"/>
        <pc:sldMkLst>
          <pc:docMk/>
          <pc:sldMk cId="1846129131" sldId="276"/>
        </pc:sldMkLst>
        <pc:graphicFrameChg chg="modGraphic">
          <ac:chgData name="Lauren Murphy" userId="S::lmurphy@saintben.derby.sch.uk::242be770-06b5-46e7-b3e0-10dabe33f6ec" providerId="AD" clId="Web-{E9E9EF28-BF1F-E38E-3808-513F75DC89CE}" dt="2020-04-21T09:35:01.647" v="394"/>
          <ac:graphicFrameMkLst>
            <pc:docMk/>
            <pc:sldMk cId="1846129131" sldId="276"/>
            <ac:graphicFrameMk id="3" creationId="{CA2572D7-388C-4A6B-8724-4DCF644BBFA9}"/>
          </ac:graphicFrameMkLst>
        </pc:graphicFrameChg>
        <pc:graphicFrameChg chg="mod modGraphic">
          <ac:chgData name="Lauren Murphy" userId="S::lmurphy@saintben.derby.sch.uk::242be770-06b5-46e7-b3e0-10dabe33f6ec" providerId="AD" clId="Web-{E9E9EF28-BF1F-E38E-3808-513F75DC89CE}" dt="2020-04-21T09:37:07.756" v="406"/>
          <ac:graphicFrameMkLst>
            <pc:docMk/>
            <pc:sldMk cId="1846129131" sldId="276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6D5F7223-F98E-1D4C-E229-3BEE162FFB79}"/>
    <pc:docChg chg="modSld">
      <pc:chgData name="Dominic Farby-Hughes" userId="S::dfarby-hughes@saintben.derby.sch.uk::bb31463e-4b2b-4b94-9482-a5dc0d8b4222" providerId="AD" clId="Web-{6D5F7223-F98E-1D4C-E229-3BEE162FFB79}" dt="2020-10-02T13:41:26.845" v="2535" actId="20577"/>
      <pc:docMkLst>
        <pc:docMk/>
      </pc:docMkLst>
      <pc:sldChg chg="modSp">
        <pc:chgData name="Dominic Farby-Hughes" userId="S::dfarby-hughes@saintben.derby.sch.uk::bb31463e-4b2b-4b94-9482-a5dc0d8b4222" providerId="AD" clId="Web-{6D5F7223-F98E-1D4C-E229-3BEE162FFB79}" dt="2020-10-02T13:16:20.143" v="120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6D5F7223-F98E-1D4C-E229-3BEE162FFB79}" dt="2020-10-02T13:14:02.212" v="1120" actId="20577"/>
          <ac:spMkLst>
            <pc:docMk/>
            <pc:sldMk cId="937260827" sldId="260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16:20.143" v="1207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modGraphic">
          <ac:chgData name="Dominic Farby-Hughes" userId="S::dfarby-hughes@saintben.derby.sch.uk::bb31463e-4b2b-4b94-9482-a5dc0d8b4222" providerId="AD" clId="Web-{6D5F7223-F98E-1D4C-E229-3BEE162FFB79}" dt="2020-10-02T13:07:02.889" v="743" actId="20577"/>
          <ac:graphicFrameMkLst>
            <pc:docMk/>
            <pc:sldMk cId="937260827" sldId="260"/>
            <ac:graphicFrameMk id="10" creationId="{E074B9DD-DB42-4997-A5B4-7D902B64FFA6}"/>
          </ac:graphicFrameMkLst>
        </pc:graphicFrameChg>
      </pc:sldChg>
      <pc:sldChg chg="delSp modSp">
        <pc:chgData name="Dominic Farby-Hughes" userId="S::dfarby-hughes@saintben.derby.sch.uk::bb31463e-4b2b-4b94-9482-a5dc0d8b4222" providerId="AD" clId="Web-{6D5F7223-F98E-1D4C-E229-3BEE162FFB79}" dt="2020-10-02T13:41:26.845" v="2534" actId="20577"/>
        <pc:sldMkLst>
          <pc:docMk/>
          <pc:sldMk cId="4080509222" sldId="261"/>
        </pc:sldMkLst>
        <pc:spChg chg="mod">
          <ac:chgData name="Dominic Farby-Hughes" userId="S::dfarby-hughes@saintben.derby.sch.uk::bb31463e-4b2b-4b94-9482-a5dc0d8b4222" providerId="AD" clId="Web-{6D5F7223-F98E-1D4C-E229-3BEE162FFB79}" dt="2020-10-02T13:41:26.845" v="2534" actId="20577"/>
          <ac:spMkLst>
            <pc:docMk/>
            <pc:sldMk cId="4080509222" sldId="261"/>
            <ac:spMk id="5" creationId="{87247A1C-1068-4477-B2A9-DEA3F041B1E6}"/>
          </ac:spMkLst>
        </pc:spChg>
        <pc:picChg chg="del">
          <ac:chgData name="Dominic Farby-Hughes" userId="S::dfarby-hughes@saintben.derby.sch.uk::bb31463e-4b2b-4b94-9482-a5dc0d8b4222" providerId="AD" clId="Web-{6D5F7223-F98E-1D4C-E229-3BEE162FFB79}" dt="2020-10-02T12:49:49.388" v="0"/>
          <ac:picMkLst>
            <pc:docMk/>
            <pc:sldMk cId="4080509222" sldId="261"/>
            <ac:picMk id="7" creationId="{917DE1FA-32F5-4A2B-A23A-BDE9863ED541}"/>
          </ac:picMkLst>
        </pc:picChg>
      </pc:sldChg>
      <pc:sldChg chg="modSp">
        <pc:chgData name="Dominic Farby-Hughes" userId="S::dfarby-hughes@saintben.derby.sch.uk::bb31463e-4b2b-4b94-9482-a5dc0d8b4222" providerId="AD" clId="Web-{6D5F7223-F98E-1D4C-E229-3BEE162FFB79}" dt="2020-10-02T13:39:58.496" v="2459"/>
        <pc:sldMkLst>
          <pc:docMk/>
          <pc:sldMk cId="4135477865" sldId="262"/>
        </pc:sldMkLst>
        <pc:spChg chg="mod">
          <ac:chgData name="Dominic Farby-Hughes" userId="S::dfarby-hughes@saintben.derby.sch.uk::bb31463e-4b2b-4b94-9482-a5dc0d8b4222" providerId="AD" clId="Web-{6D5F7223-F98E-1D4C-E229-3BEE162FFB79}" dt="2020-10-02T13:14:15.682" v="1127" actId="20577"/>
          <ac:spMkLst>
            <pc:docMk/>
            <pc:sldMk cId="4135477865" sldId="262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39:58.496" v="2459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6D5F7223-F98E-1D4C-E229-3BEE162FFB79}" dt="2020-10-02T13:40:41.748" v="2523"/>
        <pc:sldMkLst>
          <pc:docMk/>
          <pc:sldMk cId="1459445888" sldId="263"/>
        </pc:sldMkLst>
        <pc:spChg chg="mod">
          <ac:chgData name="Dominic Farby-Hughes" userId="S::dfarby-hughes@saintben.derby.sch.uk::bb31463e-4b2b-4b94-9482-a5dc0d8b4222" providerId="AD" clId="Web-{6D5F7223-F98E-1D4C-E229-3BEE162FFB79}" dt="2020-10-02T13:32:19.889" v="2216" actId="20577"/>
          <ac:spMkLst>
            <pc:docMk/>
            <pc:sldMk cId="1459445888" sldId="263"/>
            <ac:spMk id="2" creationId="{00000000-0000-0000-0000-000000000000}"/>
          </ac:spMkLst>
        </pc:spChg>
        <pc:graphicFrameChg chg="mod modGraphic">
          <ac:chgData name="Dominic Farby-Hughes" userId="S::dfarby-hughes@saintben.derby.sch.uk::bb31463e-4b2b-4b94-9482-a5dc0d8b4222" providerId="AD" clId="Web-{6D5F7223-F98E-1D4C-E229-3BEE162FFB79}" dt="2020-10-02T13:40:41.748" v="2523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V.Austin" userId="S::vaustin@saintben.derby.sch.uk::4b3f3353-64f1-44cf-af9f-9638126fec51" providerId="AD" clId="Web-{4369F371-2196-2933-CCC4-35B3D7989C57}"/>
    <pc:docChg chg="modSld">
      <pc:chgData name="V.Austin" userId="S::vaustin@saintben.derby.sch.uk::4b3f3353-64f1-44cf-af9f-9638126fec51" providerId="AD" clId="Web-{4369F371-2196-2933-CCC4-35B3D7989C57}" dt="2020-05-06T08:55:26.557" v="21"/>
      <pc:docMkLst>
        <pc:docMk/>
      </pc:docMkLst>
      <pc:sldChg chg="modSp">
        <pc:chgData name="V.Austin" userId="S::vaustin@saintben.derby.sch.uk::4b3f3353-64f1-44cf-af9f-9638126fec51" providerId="AD" clId="Web-{4369F371-2196-2933-CCC4-35B3D7989C57}" dt="2020-05-06T08:54:37.370" v="19"/>
        <pc:sldMkLst>
          <pc:docMk/>
          <pc:sldMk cId="937260827" sldId="260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4:37.370" v="1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V.Austin" userId="S::vaustin@saintben.derby.sch.uk::4b3f3353-64f1-44cf-af9f-9638126fec51" providerId="AD" clId="Web-{4369F371-2196-2933-CCC4-35B3D7989C57}" dt="2020-05-06T08:55:26.557" v="21"/>
        <pc:sldMkLst>
          <pc:docMk/>
          <pc:sldMk cId="1459445888" sldId="263"/>
        </pc:sldMkLst>
        <pc:graphicFrameChg chg="mod modGraphic">
          <ac:chgData name="V.Austin" userId="S::vaustin@saintben.derby.sch.uk::4b3f3353-64f1-44cf-af9f-9638126fec51" providerId="AD" clId="Web-{4369F371-2196-2933-CCC4-35B3D7989C57}" dt="2020-05-06T08:55:26.557" v="21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93F2EB3E-87D4-9A52-D48A-533B0B85F9E6}"/>
    <pc:docChg chg="delSld modSld">
      <pc:chgData name="Dominic Farby-Hughes" userId="S::dfarby-hughes@saintben.derby.sch.uk::bb31463e-4b2b-4b94-9482-a5dc0d8b4222" providerId="AD" clId="Web-{93F2EB3E-87D4-9A52-D48A-533B0B85F9E6}" dt="2020-10-19T11:13:57.464" v="36"/>
      <pc:docMkLst>
        <pc:docMk/>
      </pc:docMkLst>
      <pc:sldChg chg="modSp">
        <pc:chgData name="Dominic Farby-Hughes" userId="S::dfarby-hughes@saintben.derby.sch.uk::bb31463e-4b2b-4b94-9482-a5dc0d8b4222" providerId="AD" clId="Web-{93F2EB3E-87D4-9A52-D48A-533B0B85F9E6}" dt="2020-10-19T11:10:27.153" v="14" actId="20577"/>
        <pc:sldMkLst>
          <pc:docMk/>
          <pc:sldMk cId="937260827" sldId="260"/>
        </pc:sldMkLst>
        <pc:spChg chg="mod">
          <ac:chgData name="Dominic Farby-Hughes" userId="S::dfarby-hughes@saintben.derby.sch.uk::bb31463e-4b2b-4b94-9482-a5dc0d8b4222" providerId="AD" clId="Web-{93F2EB3E-87D4-9A52-D48A-533B0B85F9E6}" dt="2020-10-19T11:10:27.153" v="14" actId="20577"/>
          <ac:spMkLst>
            <pc:docMk/>
            <pc:sldMk cId="937260827" sldId="260"/>
            <ac:spMk id="2" creationId="{00000000-0000-0000-0000-000000000000}"/>
          </ac:spMkLst>
        </pc:spChg>
      </pc:sldChg>
      <pc:sldChg chg="modSp">
        <pc:chgData name="Dominic Farby-Hughes" userId="S::dfarby-hughes@saintben.derby.sch.uk::bb31463e-4b2b-4b94-9482-a5dc0d8b4222" providerId="AD" clId="Web-{93F2EB3E-87D4-9A52-D48A-533B0B85F9E6}" dt="2020-10-19T11:13:57.464" v="36"/>
        <pc:sldMkLst>
          <pc:docMk/>
          <pc:sldMk cId="229926765" sldId="264"/>
        </pc:sldMkLst>
        <pc:graphicFrameChg chg="mod modGraphic">
          <ac:chgData name="Dominic Farby-Hughes" userId="S::dfarby-hughes@saintben.derby.sch.uk::bb31463e-4b2b-4b94-9482-a5dc0d8b4222" providerId="AD" clId="Web-{93F2EB3E-87D4-9A52-D48A-533B0B85F9E6}" dt="2020-10-19T11:13:57.464" v="36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3F2EB3E-87D4-9A52-D48A-533B0B85F9E6}" dt="2020-10-19T11:10:40.950" v="16" actId="20577"/>
        <pc:sldMkLst>
          <pc:docMk/>
          <pc:sldMk cId="529638365" sldId="276"/>
        </pc:sldMkLst>
        <pc:spChg chg="mod">
          <ac:chgData name="Dominic Farby-Hughes" userId="S::dfarby-hughes@saintben.derby.sch.uk::bb31463e-4b2b-4b94-9482-a5dc0d8b4222" providerId="AD" clId="Web-{93F2EB3E-87D4-9A52-D48A-533B0B85F9E6}" dt="2020-10-19T11:10:40.950" v="16" actId="20577"/>
          <ac:spMkLst>
            <pc:docMk/>
            <pc:sldMk cId="529638365" sldId="276"/>
            <ac:spMk id="23" creationId="{A8245D06-6733-47D5-B617-B1D6DFB38171}"/>
          </ac:spMkLst>
        </pc:spChg>
      </pc:sldChg>
      <pc:sldChg chg="modSp">
        <pc:chgData name="Dominic Farby-Hughes" userId="S::dfarby-hughes@saintben.derby.sch.uk::bb31463e-4b2b-4b94-9482-a5dc0d8b4222" providerId="AD" clId="Web-{93F2EB3E-87D4-9A52-D48A-533B0B85F9E6}" dt="2020-10-19T11:13:13.527" v="29" actId="20577"/>
        <pc:sldMkLst>
          <pc:docMk/>
          <pc:sldMk cId="2438946416" sldId="277"/>
        </pc:sldMkLst>
        <pc:spChg chg="mod">
          <ac:chgData name="Dominic Farby-Hughes" userId="S::dfarby-hughes@saintben.derby.sch.uk::bb31463e-4b2b-4b94-9482-a5dc0d8b4222" providerId="AD" clId="Web-{93F2EB3E-87D4-9A52-D48A-533B0B85F9E6}" dt="2020-10-19T11:13:13.527" v="29" actId="20577"/>
          <ac:spMkLst>
            <pc:docMk/>
            <pc:sldMk cId="2438946416" sldId="277"/>
            <ac:spMk id="23" creationId="{A8245D06-6733-47D5-B617-B1D6DFB38171}"/>
          </ac:spMkLst>
        </pc:spChg>
      </pc:sldChg>
      <pc:sldChg chg="del">
        <pc:chgData name="Dominic Farby-Hughes" userId="S::dfarby-hughes@saintben.derby.sch.uk::bb31463e-4b2b-4b94-9482-a5dc0d8b4222" providerId="AD" clId="Web-{93F2EB3E-87D4-9A52-D48A-533B0B85F9E6}" dt="2020-10-19T11:12:59.262" v="27"/>
        <pc:sldMkLst>
          <pc:docMk/>
          <pc:sldMk cId="2379402911" sldId="278"/>
        </pc:sldMkLst>
      </pc:sldChg>
      <pc:sldChg chg="del">
        <pc:chgData name="Dominic Farby-Hughes" userId="S::dfarby-hughes@saintben.derby.sch.uk::bb31463e-4b2b-4b94-9482-a5dc0d8b4222" providerId="AD" clId="Web-{93F2EB3E-87D4-9A52-D48A-533B0B85F9E6}" dt="2020-10-19T11:13:01.137" v="28"/>
        <pc:sldMkLst>
          <pc:docMk/>
          <pc:sldMk cId="1935582803" sldId="279"/>
        </pc:sldMkLst>
      </pc:sldChg>
      <pc:sldChg chg="modSp">
        <pc:chgData name="Dominic Farby-Hughes" userId="S::dfarby-hughes@saintben.derby.sch.uk::bb31463e-4b2b-4b94-9482-a5dc0d8b4222" providerId="AD" clId="Web-{93F2EB3E-87D4-9A52-D48A-533B0B85F9E6}" dt="2020-10-19T11:13:18.074" v="32" actId="20577"/>
        <pc:sldMkLst>
          <pc:docMk/>
          <pc:sldMk cId="3784627020" sldId="280"/>
        </pc:sldMkLst>
        <pc:spChg chg="mod">
          <ac:chgData name="Dominic Farby-Hughes" userId="S::dfarby-hughes@saintben.derby.sch.uk::bb31463e-4b2b-4b94-9482-a5dc0d8b4222" providerId="AD" clId="Web-{93F2EB3E-87D4-9A52-D48A-533B0B85F9E6}" dt="2020-10-19T11:13:18.074" v="32" actId="20577"/>
          <ac:spMkLst>
            <pc:docMk/>
            <pc:sldMk cId="3784627020" sldId="280"/>
            <ac:spMk id="23" creationId="{A8245D06-6733-47D5-B617-B1D6DFB38171}"/>
          </ac:spMkLst>
        </pc:spChg>
      </pc:sldChg>
    </pc:docChg>
  </pc:docChgLst>
  <pc:docChgLst>
    <pc:chgData name="S.Bounds" userId="S::sbounds@saintben.derby.sch.uk::c3d1ff6b-a57e-47ff-a5f8-792e52e4d518" providerId="AD" clId="Web-{3390320C-1330-23C1-F73E-45A3094717C1}"/>
    <pc:docChg chg="modSld">
      <pc:chgData name="S.Bounds" userId="S::sbounds@saintben.derby.sch.uk::c3d1ff6b-a57e-47ff-a5f8-792e52e4d518" providerId="AD" clId="Web-{3390320C-1330-23C1-F73E-45A3094717C1}" dt="2021-09-21T09:39:53.004" v="23"/>
      <pc:docMkLst>
        <pc:docMk/>
      </pc:docMkLst>
      <pc:sldChg chg="modSp">
        <pc:chgData name="S.Bounds" userId="S::sbounds@saintben.derby.sch.uk::c3d1ff6b-a57e-47ff-a5f8-792e52e4d518" providerId="AD" clId="Web-{3390320C-1330-23C1-F73E-45A3094717C1}" dt="2021-09-21T09:39:05.972" v="5"/>
        <pc:sldMkLst>
          <pc:docMk/>
          <pc:sldMk cId="4135477865" sldId="262"/>
        </pc:sldMkLst>
        <pc:graphicFrameChg chg="mod modGraphic">
          <ac:chgData name="S.Bounds" userId="S::sbounds@saintben.derby.sch.uk::c3d1ff6b-a57e-47ff-a5f8-792e52e4d518" providerId="AD" clId="Web-{3390320C-1330-23C1-F73E-45A3094717C1}" dt="2021-09-21T09:39:05.972" v="5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3390320C-1330-23C1-F73E-45A3094717C1}" dt="2021-09-21T09:39:15.441" v="7"/>
        <pc:sldMkLst>
          <pc:docMk/>
          <pc:sldMk cId="1459445888" sldId="263"/>
        </pc:sldMkLst>
        <pc:graphicFrameChg chg="mod modGraphic">
          <ac:chgData name="S.Bounds" userId="S::sbounds@saintben.derby.sch.uk::c3d1ff6b-a57e-47ff-a5f8-792e52e4d518" providerId="AD" clId="Web-{3390320C-1330-23C1-F73E-45A3094717C1}" dt="2021-09-21T09:39:15.441" v="7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3390320C-1330-23C1-F73E-45A3094717C1}" dt="2021-09-21T09:38:28.283" v="3"/>
        <pc:sldMkLst>
          <pc:docMk/>
          <pc:sldMk cId="229926765" sldId="264"/>
        </pc:sldMkLst>
        <pc:graphicFrameChg chg="mod modGraphic">
          <ac:chgData name="S.Bounds" userId="S::sbounds@saintben.derby.sch.uk::c3d1ff6b-a57e-47ff-a5f8-792e52e4d518" providerId="AD" clId="Web-{3390320C-1330-23C1-F73E-45A3094717C1}" dt="2021-09-21T09:38:28.283" v="3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S.Bounds" userId="S::sbounds@saintben.derby.sch.uk::c3d1ff6b-a57e-47ff-a5f8-792e52e4d518" providerId="AD" clId="Web-{3390320C-1330-23C1-F73E-45A3094717C1}" dt="2021-09-21T09:39:53.004" v="23"/>
        <pc:sldMkLst>
          <pc:docMk/>
          <pc:sldMk cId="1670404122" sldId="287"/>
        </pc:sldMkLst>
        <pc:graphicFrameChg chg="mod modGraphic">
          <ac:chgData name="S.Bounds" userId="S::sbounds@saintben.derby.sch.uk::c3d1ff6b-a57e-47ff-a5f8-792e52e4d518" providerId="AD" clId="Web-{3390320C-1330-23C1-F73E-45A3094717C1}" dt="2021-09-21T09:39:53.004" v="23"/>
          <ac:graphicFrameMkLst>
            <pc:docMk/>
            <pc:sldMk cId="1670404122" sldId="287"/>
            <ac:graphicFrameMk id="4" creationId="{00000000-0000-0000-0000-000000000000}"/>
          </ac:graphicFrameMkLst>
        </pc:graphicFrameChg>
      </pc:sldChg>
    </pc:docChg>
  </pc:docChgLst>
  <pc:docChgLst>
    <pc:chgData name="Dominic Farby-Hughes" userId="S::dfarby-hughes@saintben.derby.sch.uk::bb31463e-4b2b-4b94-9482-a5dc0d8b4222" providerId="AD" clId="Web-{F2BF0879-B98C-949D-E146-23D090B27025}"/>
    <pc:docChg chg="modSld">
      <pc:chgData name="Dominic Farby-Hughes" userId="S::dfarby-hughes@saintben.derby.sch.uk::bb31463e-4b2b-4b94-9482-a5dc0d8b4222" providerId="AD" clId="Web-{F2BF0879-B98C-949D-E146-23D090B27025}" dt="2021-07-02T08:12:33.318" v="182" actId="14100"/>
      <pc:docMkLst>
        <pc:docMk/>
      </pc:docMkLst>
      <pc:sldChg chg="modSp">
        <pc:chgData name="Dominic Farby-Hughes" userId="S::dfarby-hughes@saintben.derby.sch.uk::bb31463e-4b2b-4b94-9482-a5dc0d8b4222" providerId="AD" clId="Web-{F2BF0879-B98C-949D-E146-23D090B27025}" dt="2021-07-02T08:08:46.001" v="22" actId="20577"/>
        <pc:sldMkLst>
          <pc:docMk/>
          <pc:sldMk cId="1459445888" sldId="263"/>
        </pc:sldMkLst>
        <pc:spChg chg="mod">
          <ac:chgData name="Dominic Farby-Hughes" userId="S::dfarby-hughes@saintben.derby.sch.uk::bb31463e-4b2b-4b94-9482-a5dc0d8b4222" providerId="AD" clId="Web-{F2BF0879-B98C-949D-E146-23D090B27025}" dt="2021-07-02T08:08:46.001" v="22" actId="20577"/>
          <ac:spMkLst>
            <pc:docMk/>
            <pc:sldMk cId="1459445888" sldId="263"/>
            <ac:spMk id="2" creationId="{00000000-0000-0000-0000-000000000000}"/>
          </ac:spMkLst>
        </pc:spChg>
      </pc:sldChg>
      <pc:sldChg chg="addSp delSp modSp">
        <pc:chgData name="Dominic Farby-Hughes" userId="S::dfarby-hughes@saintben.derby.sch.uk::bb31463e-4b2b-4b94-9482-a5dc0d8b4222" providerId="AD" clId="Web-{F2BF0879-B98C-949D-E146-23D090B27025}" dt="2021-07-02T08:12:33.318" v="182" actId="14100"/>
        <pc:sldMkLst>
          <pc:docMk/>
          <pc:sldMk cId="229926765" sldId="264"/>
        </pc:sldMkLst>
        <pc:spChg chg="del">
          <ac:chgData name="Dominic Farby-Hughes" userId="S::dfarby-hughes@saintben.derby.sch.uk::bb31463e-4b2b-4b94-9482-a5dc0d8b4222" providerId="AD" clId="Web-{F2BF0879-B98C-949D-E146-23D090B27025}" dt="2021-07-02T08:10:55.863" v="83"/>
          <ac:spMkLst>
            <pc:docMk/>
            <pc:sldMk cId="229926765" sldId="264"/>
            <ac:spMk id="3" creationId="{D47C788C-7AC8-4879-AA05-4035945238F8}"/>
          </ac:spMkLst>
        </pc:spChg>
        <pc:spChg chg="mod">
          <ac:chgData name="Dominic Farby-Hughes" userId="S::dfarby-hughes@saintben.derby.sch.uk::bb31463e-4b2b-4b94-9482-a5dc0d8b4222" providerId="AD" clId="Web-{F2BF0879-B98C-949D-E146-23D090B27025}" dt="2021-07-02T08:10:25.565" v="71" actId="20577"/>
          <ac:spMkLst>
            <pc:docMk/>
            <pc:sldMk cId="229926765" sldId="264"/>
            <ac:spMk id="13" creationId="{B7AB5E58-803F-4974-A80E-E6D34093BE35}"/>
          </ac:spMkLst>
        </pc:spChg>
        <pc:graphicFrameChg chg="mod modGraphic">
          <ac:chgData name="Dominic Farby-Hughes" userId="S::dfarby-hughes@saintben.derby.sch.uk::bb31463e-4b2b-4b94-9482-a5dc0d8b4222" providerId="AD" clId="Web-{F2BF0879-B98C-949D-E146-23D090B27025}" dt="2021-07-02T08:11:41.457" v="166"/>
          <ac:graphicFrameMkLst>
            <pc:docMk/>
            <pc:sldMk cId="229926765" sldId="264"/>
            <ac:graphicFrameMk id="4" creationId="{00000000-0000-0000-0000-000000000000}"/>
          </ac:graphicFrameMkLst>
        </pc:graphicFrameChg>
        <pc:cxnChg chg="add mod">
          <ac:chgData name="Dominic Farby-Hughes" userId="S::dfarby-hughes@saintben.derby.sch.uk::bb31463e-4b2b-4b94-9482-a5dc0d8b4222" providerId="AD" clId="Web-{F2BF0879-B98C-949D-E146-23D090B27025}" dt="2021-07-02T08:12:33.318" v="182" actId="14100"/>
          <ac:cxnSpMkLst>
            <pc:docMk/>
            <pc:sldMk cId="229926765" sldId="264"/>
            <ac:cxnSpMk id="2" creationId="{B68427B5-2CF6-41A5-AF7C-DBDFBD9F27BF}"/>
          </ac:cxnSpMkLst>
        </pc:cxnChg>
      </pc:sldChg>
    </pc:docChg>
  </pc:docChgLst>
  <pc:docChgLst>
    <pc:chgData name="Dominic Farby-Hughes" userId="S::dfarby-hughes@saintben.derby.sch.uk::bb31463e-4b2b-4b94-9482-a5dc0d8b4222" providerId="AD" clId="Web-{94B21D70-3EBA-6D95-2D94-FAF84CEEC04E}"/>
    <pc:docChg chg="addSld delSld modSld addMainMaster">
      <pc:chgData name="Dominic Farby-Hughes" userId="S::dfarby-hughes@saintben.derby.sch.uk::bb31463e-4b2b-4b94-9482-a5dc0d8b4222" providerId="AD" clId="Web-{94B21D70-3EBA-6D95-2D94-FAF84CEEC04E}" dt="2020-10-14T18:28:21.713" v="329"/>
      <pc:docMkLst>
        <pc:docMk/>
      </pc:docMkLst>
      <pc:sldChg chg="modSp">
        <pc:chgData name="Dominic Farby-Hughes" userId="S::dfarby-hughes@saintben.derby.sch.uk::bb31463e-4b2b-4b94-9482-a5dc0d8b4222" providerId="AD" clId="Web-{94B21D70-3EBA-6D95-2D94-FAF84CEEC04E}" dt="2020-10-14T18:20:43.180" v="159"/>
        <pc:sldMkLst>
          <pc:docMk/>
          <pc:sldMk cId="937260827" sldId="260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0:43.180" v="159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del">
        <pc:chgData name="Dominic Farby-Hughes" userId="S::dfarby-hughes@saintben.derby.sch.uk::bb31463e-4b2b-4b94-9482-a5dc0d8b4222" providerId="AD" clId="Web-{94B21D70-3EBA-6D95-2D94-FAF84CEEC04E}" dt="2020-10-14T18:26:52.525" v="318"/>
        <pc:sldMkLst>
          <pc:docMk/>
          <pc:sldMk cId="4080509222" sldId="261"/>
        </pc:sldMkLst>
      </pc:sldChg>
      <pc:sldChg chg="modSp">
        <pc:chgData name="Dominic Farby-Hughes" userId="S::dfarby-hughes@saintben.derby.sch.uk::bb31463e-4b2b-4b94-9482-a5dc0d8b4222" providerId="AD" clId="Web-{94B21D70-3EBA-6D95-2D94-FAF84CEEC04E}" dt="2020-10-14T18:20:08.336" v="149"/>
        <pc:sldMkLst>
          <pc:docMk/>
          <pc:sldMk cId="4135477865" sldId="262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0:08.336" v="149"/>
          <ac:graphicFrameMkLst>
            <pc:docMk/>
            <pc:sldMk cId="4135477865" sldId="262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2:39.243" v="189"/>
        <pc:sldMkLst>
          <pc:docMk/>
          <pc:sldMk cId="1459445888" sldId="263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2:39.243" v="189"/>
          <ac:graphicFrameMkLst>
            <pc:docMk/>
            <pc:sldMk cId="1459445888" sldId="263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4:06.462" v="290"/>
        <pc:sldMkLst>
          <pc:docMk/>
          <pc:sldMk cId="229926765" sldId="264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4:06.462" v="290"/>
          <ac:graphicFrameMkLst>
            <pc:docMk/>
            <pc:sldMk cId="229926765" sldId="264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4:17.947" v="292"/>
        <pc:sldMkLst>
          <pc:docMk/>
          <pc:sldMk cId="2399735266" sldId="265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4:17.947" v="292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  <pc:sldChg chg="del">
        <pc:chgData name="Dominic Farby-Hughes" userId="S::dfarby-hughes@saintben.derby.sch.uk::bb31463e-4b2b-4b94-9482-a5dc0d8b4222" providerId="AD" clId="Web-{94B21D70-3EBA-6D95-2D94-FAF84CEEC04E}" dt="2020-10-14T18:13:58.100" v="0"/>
        <pc:sldMkLst>
          <pc:docMk/>
          <pc:sldMk cId="1527814064" sldId="270"/>
        </pc:sldMkLst>
      </pc:sldChg>
      <pc:sldChg chg="del">
        <pc:chgData name="Dominic Farby-Hughes" userId="S::dfarby-hughes@saintben.derby.sch.uk::bb31463e-4b2b-4b94-9482-a5dc0d8b4222" providerId="AD" clId="Web-{94B21D70-3EBA-6D95-2D94-FAF84CEEC04E}" dt="2020-10-14T18:13:59.694" v="1"/>
        <pc:sldMkLst>
          <pc:docMk/>
          <pc:sldMk cId="577677940" sldId="273"/>
        </pc:sldMkLst>
      </pc:sldChg>
      <pc:sldChg chg="del">
        <pc:chgData name="Dominic Farby-Hughes" userId="S::dfarby-hughes@saintben.derby.sch.uk::bb31463e-4b2b-4b94-9482-a5dc0d8b4222" providerId="AD" clId="Web-{94B21D70-3EBA-6D95-2D94-FAF84CEEC04E}" dt="2020-10-14T18:14:00.663" v="2"/>
        <pc:sldMkLst>
          <pc:docMk/>
          <pc:sldMk cId="3516886543" sldId="275"/>
        </pc:sldMkLst>
      </pc:sldChg>
      <pc:sldChg chg="delSp modSp">
        <pc:chgData name="Dominic Farby-Hughes" userId="S::dfarby-hughes@saintben.derby.sch.uk::bb31463e-4b2b-4b94-9482-a5dc0d8b4222" providerId="AD" clId="Web-{94B21D70-3EBA-6D95-2D94-FAF84CEEC04E}" dt="2020-10-14T18:24:52.228" v="301"/>
        <pc:sldMkLst>
          <pc:docMk/>
          <pc:sldMk cId="529638365" sldId="276"/>
        </pc:sldMkLst>
        <pc:spChg chg="del">
          <ac:chgData name="Dominic Farby-Hughes" userId="S::dfarby-hughes@saintben.derby.sch.uk::bb31463e-4b2b-4b94-9482-a5dc0d8b4222" providerId="AD" clId="Web-{94B21D70-3EBA-6D95-2D94-FAF84CEEC04E}" dt="2020-10-14T18:24:30.087" v="293"/>
          <ac:spMkLst>
            <pc:docMk/>
            <pc:sldMk cId="529638365" sldId="276"/>
            <ac:spMk id="8" creationId="{4173E5B5-D37F-430F-B582-88A6F7CA1B6E}"/>
          </ac:spMkLst>
        </pc:spChg>
        <pc:graphicFrameChg chg="mod modGraphic">
          <ac:chgData name="Dominic Farby-Hughes" userId="S::dfarby-hughes@saintben.derby.sch.uk::bb31463e-4b2b-4b94-9482-a5dc0d8b4222" providerId="AD" clId="Web-{94B21D70-3EBA-6D95-2D94-FAF84CEEC04E}" dt="2020-10-14T18:24:52.228" v="301"/>
          <ac:graphicFrameMkLst>
            <pc:docMk/>
            <pc:sldMk cId="529638365" sldId="276"/>
            <ac:graphicFrameMk id="4" creationId="{00000000-0000-0000-0000-000000000000}"/>
          </ac:graphicFrameMkLst>
        </pc:graphicFrameChg>
      </pc:sldChg>
      <pc:sldChg chg="modSp">
        <pc:chgData name="Dominic Farby-Hughes" userId="S::dfarby-hughes@saintben.derby.sch.uk::bb31463e-4b2b-4b94-9482-a5dc0d8b4222" providerId="AD" clId="Web-{94B21D70-3EBA-6D95-2D94-FAF84CEEC04E}" dt="2020-10-14T18:25:24.947" v="312" actId="20577"/>
        <pc:sldMkLst>
          <pc:docMk/>
          <pc:sldMk cId="2438946416" sldId="277"/>
        </pc:sldMkLst>
        <pc:spChg chg="mod">
          <ac:chgData name="Dominic Farby-Hughes" userId="S::dfarby-hughes@saintben.derby.sch.uk::bb31463e-4b2b-4b94-9482-a5dc0d8b4222" providerId="AD" clId="Web-{94B21D70-3EBA-6D95-2D94-FAF84CEEC04E}" dt="2020-10-14T18:25:24.947" v="312" actId="20577"/>
          <ac:spMkLst>
            <pc:docMk/>
            <pc:sldMk cId="2438946416" sldId="277"/>
            <ac:spMk id="13" creationId="{0FBA821F-0973-4196-97B1-CA9E38BBD3D7}"/>
          </ac:spMkLst>
        </pc:spChg>
      </pc:sldChg>
      <pc:sldChg chg="modSp">
        <pc:chgData name="Dominic Farby-Hughes" userId="S::dfarby-hughes@saintben.derby.sch.uk::bb31463e-4b2b-4b94-9482-a5dc0d8b4222" providerId="AD" clId="Web-{94B21D70-3EBA-6D95-2D94-FAF84CEEC04E}" dt="2020-10-14T18:25:12.806" v="305"/>
        <pc:sldMkLst>
          <pc:docMk/>
          <pc:sldMk cId="3784627020" sldId="280"/>
        </pc:sldMkLst>
        <pc:graphicFrameChg chg="mod modGraphic">
          <ac:chgData name="Dominic Farby-Hughes" userId="S::dfarby-hughes@saintben.derby.sch.uk::bb31463e-4b2b-4b94-9482-a5dc0d8b4222" providerId="AD" clId="Web-{94B21D70-3EBA-6D95-2D94-FAF84CEEC04E}" dt="2020-10-14T18:25:12.806" v="305"/>
          <ac:graphicFrameMkLst>
            <pc:docMk/>
            <pc:sldMk cId="3784627020" sldId="280"/>
            <ac:graphicFrameMk id="4" creationId="{00000000-0000-0000-0000-000000000000}"/>
          </ac:graphicFrameMkLst>
        </pc:graphicFrameChg>
      </pc:sldChg>
      <pc:sldChg chg="add replId">
        <pc:chgData name="Dominic Farby-Hughes" userId="S::dfarby-hughes@saintben.derby.sch.uk::bb31463e-4b2b-4b94-9482-a5dc0d8b4222" providerId="AD" clId="Web-{94B21D70-3EBA-6D95-2D94-FAF84CEEC04E}" dt="2020-10-14T18:14:04.959" v="3"/>
        <pc:sldMkLst>
          <pc:docMk/>
          <pc:sldMk cId="2298175634" sldId="281"/>
        </pc:sldMkLst>
      </pc:sldChg>
      <pc:sldChg chg="add replId">
        <pc:chgData name="Dominic Farby-Hughes" userId="S::dfarby-hughes@saintben.derby.sch.uk::bb31463e-4b2b-4b94-9482-a5dc0d8b4222" providerId="AD" clId="Web-{94B21D70-3EBA-6D95-2D94-FAF84CEEC04E}" dt="2020-10-14T18:14:11.413" v="4"/>
        <pc:sldMkLst>
          <pc:docMk/>
          <pc:sldMk cId="3907272393" sldId="282"/>
        </pc:sldMkLst>
      </pc:sldChg>
      <pc:sldChg chg="modSp add replId">
        <pc:chgData name="Dominic Farby-Hughes" userId="S::dfarby-hughes@saintben.derby.sch.uk::bb31463e-4b2b-4b94-9482-a5dc0d8b4222" providerId="AD" clId="Web-{94B21D70-3EBA-6D95-2D94-FAF84CEEC04E}" dt="2020-10-14T18:16:28.194" v="37" actId="20577"/>
        <pc:sldMkLst>
          <pc:docMk/>
          <pc:sldMk cId="3424584648" sldId="283"/>
        </pc:sldMkLst>
        <pc:spChg chg="mod">
          <ac:chgData name="Dominic Farby-Hughes" userId="S::dfarby-hughes@saintben.derby.sch.uk::bb31463e-4b2b-4b94-9482-a5dc0d8b4222" providerId="AD" clId="Web-{94B21D70-3EBA-6D95-2D94-FAF84CEEC04E}" dt="2020-10-14T18:16:28.194" v="37" actId="20577"/>
          <ac:spMkLst>
            <pc:docMk/>
            <pc:sldMk cId="3424584648" sldId="283"/>
            <ac:spMk id="7" creationId="{00000000-0000-0000-0000-000000000000}"/>
          </ac:spMkLst>
        </pc:spChg>
        <pc:spChg chg="mod">
          <ac:chgData name="Dominic Farby-Hughes" userId="S::dfarby-hughes@saintben.derby.sch.uk::bb31463e-4b2b-4b94-9482-a5dc0d8b4222" providerId="AD" clId="Web-{94B21D70-3EBA-6D95-2D94-FAF84CEEC04E}" dt="2020-10-14T18:14:34.491" v="26" actId="20577"/>
          <ac:spMkLst>
            <pc:docMk/>
            <pc:sldMk cId="3424584648" sldId="283"/>
            <ac:spMk id="9" creationId="{00000000-0000-0000-0000-000000000000}"/>
          </ac:spMkLst>
        </pc:spChg>
      </pc:sldChg>
      <pc:sldChg chg="new del">
        <pc:chgData name="Dominic Farby-Hughes" userId="S::dfarby-hughes@saintben.derby.sch.uk::bb31463e-4b2b-4b94-9482-a5dc0d8b4222" providerId="AD" clId="Web-{94B21D70-3EBA-6D95-2D94-FAF84CEEC04E}" dt="2020-10-14T18:26:50.197" v="317"/>
        <pc:sldMkLst>
          <pc:docMk/>
          <pc:sldMk cId="2446798334" sldId="284"/>
        </pc:sldMkLst>
      </pc:sldChg>
      <pc:sldChg chg="modSp add">
        <pc:chgData name="Dominic Farby-Hughes" userId="S::dfarby-hughes@saintben.derby.sch.uk::bb31463e-4b2b-4b94-9482-a5dc0d8b4222" providerId="AD" clId="Web-{94B21D70-3EBA-6D95-2D94-FAF84CEEC04E}" dt="2020-10-14T18:27:04.244" v="323" actId="20577"/>
        <pc:sldMkLst>
          <pc:docMk/>
          <pc:sldMk cId="623388629" sldId="285"/>
        </pc:sldMkLst>
        <pc:spChg chg="mod">
          <ac:chgData name="Dominic Farby-Hughes" userId="S::dfarby-hughes@saintben.derby.sch.uk::bb31463e-4b2b-4b94-9482-a5dc0d8b4222" providerId="AD" clId="Web-{94B21D70-3EBA-6D95-2D94-FAF84CEEC04E}" dt="2020-10-14T18:27:04.244" v="323" actId="20577"/>
          <ac:spMkLst>
            <pc:docMk/>
            <pc:sldMk cId="623388629" sldId="285"/>
            <ac:spMk id="76" creationId="{27120F59-A1FC-5C4A-B80F-999B2F509785}"/>
          </ac:spMkLst>
        </pc:spChg>
      </pc:sldChg>
      <pc:sldChg chg="new del">
        <pc:chgData name="Dominic Farby-Hughes" userId="S::dfarby-hughes@saintben.derby.sch.uk::bb31463e-4b2b-4b94-9482-a5dc0d8b4222" providerId="AD" clId="Web-{94B21D70-3EBA-6D95-2D94-FAF84CEEC04E}" dt="2020-10-14T18:28:21.713" v="329"/>
        <pc:sldMkLst>
          <pc:docMk/>
          <pc:sldMk cId="10278444" sldId="286"/>
        </pc:sldMkLst>
      </pc:sldChg>
      <pc:sldChg chg="new del">
        <pc:chgData name="Dominic Farby-Hughes" userId="S::dfarby-hughes@saintben.derby.sch.uk::bb31463e-4b2b-4b94-9482-a5dc0d8b4222" providerId="AD" clId="Web-{94B21D70-3EBA-6D95-2D94-FAF84CEEC04E}" dt="2020-10-14T18:28:18.807" v="328"/>
        <pc:sldMkLst>
          <pc:docMk/>
          <pc:sldMk cId="1394192529" sldId="287"/>
        </pc:sldMkLst>
      </pc:sldChg>
      <pc:sldMasterChg chg="add addSldLayout">
        <pc:chgData name="Dominic Farby-Hughes" userId="S::dfarby-hughes@saintben.derby.sch.uk::bb31463e-4b2b-4b94-9482-a5dc0d8b4222" providerId="AD" clId="Web-{94B21D70-3EBA-6D95-2D94-FAF84CEEC04E}" dt="2020-10-14T18:26:43.135" v="316"/>
        <pc:sldMasterMkLst>
          <pc:docMk/>
          <pc:sldMasterMk cId="458811272" sldId="2147483648"/>
        </pc:sldMasterMkLst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1485590852" sldId="2147483649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863833666" sldId="2147483650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4104466542" sldId="2147483651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479241214" sldId="2147483652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323360101" sldId="2147483653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844988388" sldId="2147483654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209241588" sldId="2147483655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4283535367" sldId="2147483656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997049418" sldId="2147483657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2174808916" sldId="2147483658"/>
          </pc:sldLayoutMkLst>
        </pc:sldLayoutChg>
        <pc:sldLayoutChg chg="add">
          <pc:chgData name="Dominic Farby-Hughes" userId="S::dfarby-hughes@saintben.derby.sch.uk::bb31463e-4b2b-4b94-9482-a5dc0d8b4222" providerId="AD" clId="Web-{94B21D70-3EBA-6D95-2D94-FAF84CEEC04E}" dt="2020-10-14T18:26:43.135" v="316"/>
          <pc:sldLayoutMkLst>
            <pc:docMk/>
            <pc:sldMasterMk cId="458811272" sldId="2147483648"/>
            <pc:sldLayoutMk cId="3742621317" sldId="2147483659"/>
          </pc:sldLayoutMkLst>
        </pc:sldLayoutChg>
      </pc:sldMasterChg>
    </pc:docChg>
  </pc:docChgLst>
  <pc:docChgLst>
    <pc:chgData name="Mohammed Shukraan" userId="S::s16mshukraan@saintben.derby.sch.uk::23712aec-3d9d-48e2-bf81-744e566769e8" providerId="AD" clId="Web-{2AD0BDD9-E92B-40F0-8870-836EAE514517}"/>
    <pc:docChg chg="modSld">
      <pc:chgData name="Mohammed Shukraan" userId="S::s16mshukraan@saintben.derby.sch.uk::23712aec-3d9d-48e2-bf81-744e566769e8" providerId="AD" clId="Web-{2AD0BDD9-E92B-40F0-8870-836EAE514517}" dt="2020-09-27T09:58:47.162" v="220"/>
      <pc:docMkLst>
        <pc:docMk/>
      </pc:docMkLst>
      <pc:sldChg chg="modSp">
        <pc:chgData name="Mohammed Shukraan" userId="S::s16mshukraan@saintben.derby.sch.uk::23712aec-3d9d-48e2-bf81-744e566769e8" providerId="AD" clId="Web-{2AD0BDD9-E92B-40F0-8870-836EAE514517}" dt="2020-09-27T09:58:47.162" v="220"/>
        <pc:sldMkLst>
          <pc:docMk/>
          <pc:sldMk cId="937260827" sldId="260"/>
        </pc:sldMkLst>
        <pc:graphicFrameChg chg="mod modGraphic">
          <ac:chgData name="Mohammed Shukraan" userId="S::s16mshukraan@saintben.derby.sch.uk::23712aec-3d9d-48e2-bf81-744e566769e8" providerId="AD" clId="Web-{2AD0BDD9-E92B-40F0-8870-836EAE514517}" dt="2020-09-27T09:58:47.162" v="220"/>
          <ac:graphicFrameMkLst>
            <pc:docMk/>
            <pc:sldMk cId="937260827" sldId="260"/>
            <ac:graphicFrameMk id="4" creationId="{00000000-0000-0000-0000-000000000000}"/>
          </ac:graphicFrameMkLst>
        </pc:graphicFrameChg>
      </pc:sldChg>
      <pc:sldChg chg="modSp">
        <pc:chgData name="Mohammed Shukraan" userId="S::s16mshukraan@saintben.derby.sch.uk::23712aec-3d9d-48e2-bf81-744e566769e8" providerId="AD" clId="Web-{2AD0BDD9-E92B-40F0-8870-836EAE514517}" dt="2020-09-27T09:55:59.903" v="14" actId="20577"/>
        <pc:sldMkLst>
          <pc:docMk/>
          <pc:sldMk cId="4080509222" sldId="261"/>
        </pc:sldMkLst>
        <pc:spChg chg="mod">
          <ac:chgData name="Mohammed Shukraan" userId="S::s16mshukraan@saintben.derby.sch.uk::23712aec-3d9d-48e2-bf81-744e566769e8" providerId="AD" clId="Web-{2AD0BDD9-E92B-40F0-8870-836EAE514517}" dt="2020-09-27T09:55:59.903" v="14" actId="20577"/>
          <ac:spMkLst>
            <pc:docMk/>
            <pc:sldMk cId="4080509222" sldId="261"/>
            <ac:spMk id="5" creationId="{87247A1C-1068-4477-B2A9-DEA3F041B1E6}"/>
          </ac:spMkLst>
        </pc:spChg>
      </pc:sldChg>
    </pc:docChg>
  </pc:docChgLst>
  <pc:docChgLst>
    <pc:chgData name="V.Austin" userId="S::vaustin@saintben.derby.sch.uk::4b3f3353-64f1-44cf-af9f-9638126fec51" providerId="AD" clId="Web-{366828C2-651D-AD64-391F-452082DEA029}"/>
    <pc:docChg chg="modSld">
      <pc:chgData name="V.Austin" userId="S::vaustin@saintben.derby.sch.uk::4b3f3353-64f1-44cf-af9f-9638126fec51" providerId="AD" clId="Web-{366828C2-651D-AD64-391F-452082DEA029}" dt="2020-05-05T13:34:11.674" v="29"/>
      <pc:docMkLst>
        <pc:docMk/>
      </pc:docMkLst>
      <pc:sldChg chg="modSp">
        <pc:chgData name="V.Austin" userId="S::vaustin@saintben.derby.sch.uk::4b3f3353-64f1-44cf-af9f-9638126fec51" providerId="AD" clId="Web-{366828C2-651D-AD64-391F-452082DEA029}" dt="2020-05-05T13:34:11.674" v="29"/>
        <pc:sldMkLst>
          <pc:docMk/>
          <pc:sldMk cId="2399735266" sldId="265"/>
        </pc:sldMkLst>
        <pc:graphicFrameChg chg="mod modGraphic">
          <ac:chgData name="V.Austin" userId="S::vaustin@saintben.derby.sch.uk::4b3f3353-64f1-44cf-af9f-9638126fec51" providerId="AD" clId="Web-{366828C2-651D-AD64-391F-452082DEA029}" dt="2020-05-05T13:34:11.674" v="29"/>
          <ac:graphicFrameMkLst>
            <pc:docMk/>
            <pc:sldMk cId="2399735266" sldId="265"/>
            <ac:graphicFrameMk id="4" creationId="{00000000-0000-0000-0000-00000000000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74254E-B239-4A6B-AB6C-2C953DAD8562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8FB18A5D-99FF-4E13-9806-B675BF7FB7DF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D5526B12-7481-404B-8795-CA3B1EA22BD8}" type="parTrans" cxnId="{8E5BB67B-EF82-4273-A3CD-EDAB76886211}">
      <dgm:prSet/>
      <dgm:spPr/>
      <dgm:t>
        <a:bodyPr/>
        <a:lstStyle/>
        <a:p>
          <a:endParaRPr lang="en-US"/>
        </a:p>
      </dgm:t>
    </dgm:pt>
    <dgm:pt modelId="{52B99D13-E35C-4AA1-969C-5AC98E0C1963}" type="sibTrans" cxnId="{8E5BB67B-EF82-4273-A3CD-EDAB76886211}">
      <dgm:prSet/>
      <dgm:spPr/>
      <dgm:t>
        <a:bodyPr/>
        <a:lstStyle/>
        <a:p>
          <a:endParaRPr lang="en-US"/>
        </a:p>
      </dgm:t>
    </dgm:pt>
    <dgm:pt modelId="{CF5EF2C0-9886-4A75-8D35-63730ABF8FD7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3A1549F3-F8A5-4DC2-9829-C7613F75FA91}" type="parTrans" cxnId="{0F9E3158-B98D-4658-A581-CC7B5605D13A}">
      <dgm:prSet/>
      <dgm:spPr/>
      <dgm:t>
        <a:bodyPr/>
        <a:lstStyle/>
        <a:p>
          <a:endParaRPr lang="en-US"/>
        </a:p>
      </dgm:t>
    </dgm:pt>
    <dgm:pt modelId="{7D80B1AC-E07E-4090-9009-070C0D12F8D3}" type="sibTrans" cxnId="{0F9E3158-B98D-4658-A581-CC7B5605D13A}">
      <dgm:prSet/>
      <dgm:spPr/>
      <dgm:t>
        <a:bodyPr/>
        <a:lstStyle/>
        <a:p>
          <a:endParaRPr lang="en-US"/>
        </a:p>
      </dgm:t>
    </dgm:pt>
    <dgm:pt modelId="{DE651472-9B5D-4C08-A55D-0FD7FBA3DA71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722DD270-196B-4760-BAEC-78EF6F762130}" type="sibTrans" cxnId="{130B291E-A516-4B6C-86B0-BB8C6C51331A}">
      <dgm:prSet/>
      <dgm:spPr/>
      <dgm:t>
        <a:bodyPr/>
        <a:lstStyle/>
        <a:p>
          <a:endParaRPr lang="en-US"/>
        </a:p>
      </dgm:t>
    </dgm:pt>
    <dgm:pt modelId="{1BA3459C-5313-4638-A801-F186400160FC}" type="parTrans" cxnId="{130B291E-A516-4B6C-86B0-BB8C6C51331A}">
      <dgm:prSet/>
      <dgm:spPr/>
      <dgm:t>
        <a:bodyPr/>
        <a:lstStyle/>
        <a:p>
          <a:endParaRPr lang="en-US"/>
        </a:p>
      </dgm:t>
    </dgm:pt>
    <dgm:pt modelId="{54AB3A30-6AAF-4562-92DA-3B7F6C74C02C}" type="pres">
      <dgm:prSet presAssocID="{D774254E-B239-4A6B-AB6C-2C953DAD8562}" presName="Name0" presStyleCnt="0">
        <dgm:presLayoutVars>
          <dgm:dir/>
          <dgm:animLvl val="lvl"/>
          <dgm:resizeHandles val="exact"/>
        </dgm:presLayoutVars>
      </dgm:prSet>
      <dgm:spPr/>
    </dgm:pt>
    <dgm:pt modelId="{F0AE8219-8745-4027-95DD-F585BC2B2117}" type="pres">
      <dgm:prSet presAssocID="{8FB18A5D-99FF-4E13-9806-B675BF7FB7DF}" presName="Name8" presStyleCnt="0"/>
      <dgm:spPr/>
    </dgm:pt>
    <dgm:pt modelId="{A1E89F27-6E0D-43B6-B196-BBF830E25E64}" type="pres">
      <dgm:prSet presAssocID="{8FB18A5D-99FF-4E13-9806-B675BF7FB7D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3D1DE-CCF2-41D9-94C7-5F9B94E4FE01}" type="pres">
      <dgm:prSet presAssocID="{8FB18A5D-99FF-4E13-9806-B675BF7FB7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82BAD8-ADE3-4E96-9501-CAEB5C50B3EE}" type="pres">
      <dgm:prSet presAssocID="{DE651472-9B5D-4C08-A55D-0FD7FBA3DA71}" presName="Name8" presStyleCnt="0"/>
      <dgm:spPr/>
    </dgm:pt>
    <dgm:pt modelId="{49C1919A-7CB2-41E0-9E63-EC1B4D32E658}" type="pres">
      <dgm:prSet presAssocID="{DE651472-9B5D-4C08-A55D-0FD7FBA3DA71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B8CB2-7526-4D3F-B15E-1CA594B78535}" type="pres">
      <dgm:prSet presAssocID="{DE651472-9B5D-4C08-A55D-0FD7FBA3DA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AFAF3-4410-4BBA-B0F7-6380B16211F3}" type="pres">
      <dgm:prSet presAssocID="{CF5EF2C0-9886-4A75-8D35-63730ABF8FD7}" presName="Name8" presStyleCnt="0"/>
      <dgm:spPr/>
    </dgm:pt>
    <dgm:pt modelId="{0DC3D293-5A6F-46DD-BB2D-AB22CD13C20D}" type="pres">
      <dgm:prSet presAssocID="{CF5EF2C0-9886-4A75-8D35-63730ABF8FD7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667D03-C601-42FA-B2CA-693FA668529A}" type="pres">
      <dgm:prSet presAssocID="{CF5EF2C0-9886-4A75-8D35-63730ABF8F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6279E8-8B6F-43B8-935B-FAB27C849DCF}" type="presOf" srcId="{CF5EF2C0-9886-4A75-8D35-63730ABF8FD7}" destId="{22667D03-C601-42FA-B2CA-693FA668529A}" srcOrd="1" destOrd="0" presId="urn:microsoft.com/office/officeart/2005/8/layout/pyramid1"/>
    <dgm:cxn modelId="{2EAB119A-C7EA-49FD-97DE-1E910B98C9E7}" type="presOf" srcId="{CF5EF2C0-9886-4A75-8D35-63730ABF8FD7}" destId="{0DC3D293-5A6F-46DD-BB2D-AB22CD13C20D}" srcOrd="0" destOrd="0" presId="urn:microsoft.com/office/officeart/2005/8/layout/pyramid1"/>
    <dgm:cxn modelId="{F2A18568-A1B5-441E-8C06-8FC2E8E805E6}" type="presOf" srcId="{D774254E-B239-4A6B-AB6C-2C953DAD8562}" destId="{54AB3A30-6AAF-4562-92DA-3B7F6C74C02C}" srcOrd="0" destOrd="0" presId="urn:microsoft.com/office/officeart/2005/8/layout/pyramid1"/>
    <dgm:cxn modelId="{8BA510EA-C5E3-4428-A458-4AB33F680B00}" type="presOf" srcId="{8FB18A5D-99FF-4E13-9806-B675BF7FB7DF}" destId="{A1E89F27-6E0D-43B6-B196-BBF830E25E64}" srcOrd="0" destOrd="0" presId="urn:microsoft.com/office/officeart/2005/8/layout/pyramid1"/>
    <dgm:cxn modelId="{130B291E-A516-4B6C-86B0-BB8C6C51331A}" srcId="{D774254E-B239-4A6B-AB6C-2C953DAD8562}" destId="{DE651472-9B5D-4C08-A55D-0FD7FBA3DA71}" srcOrd="1" destOrd="0" parTransId="{1BA3459C-5313-4638-A801-F186400160FC}" sibTransId="{722DD270-196B-4760-BAEC-78EF6F762130}"/>
    <dgm:cxn modelId="{8E5BB67B-EF82-4273-A3CD-EDAB76886211}" srcId="{D774254E-B239-4A6B-AB6C-2C953DAD8562}" destId="{8FB18A5D-99FF-4E13-9806-B675BF7FB7DF}" srcOrd="0" destOrd="0" parTransId="{D5526B12-7481-404B-8795-CA3B1EA22BD8}" sibTransId="{52B99D13-E35C-4AA1-969C-5AC98E0C1963}"/>
    <dgm:cxn modelId="{D34E510E-0DF1-4053-97EB-1AB833CAC868}" type="presOf" srcId="{DE651472-9B5D-4C08-A55D-0FD7FBA3DA71}" destId="{F28B8CB2-7526-4D3F-B15E-1CA594B78535}" srcOrd="1" destOrd="0" presId="urn:microsoft.com/office/officeart/2005/8/layout/pyramid1"/>
    <dgm:cxn modelId="{70E4DC13-2558-477E-A20C-0E38D33B0481}" type="presOf" srcId="{8FB18A5D-99FF-4E13-9806-B675BF7FB7DF}" destId="{F403D1DE-CCF2-41D9-94C7-5F9B94E4FE01}" srcOrd="1" destOrd="0" presId="urn:microsoft.com/office/officeart/2005/8/layout/pyramid1"/>
    <dgm:cxn modelId="{96749470-97FF-4078-9549-10BDCE77E528}" type="presOf" srcId="{DE651472-9B5D-4C08-A55D-0FD7FBA3DA71}" destId="{49C1919A-7CB2-41E0-9E63-EC1B4D32E658}" srcOrd="0" destOrd="0" presId="urn:microsoft.com/office/officeart/2005/8/layout/pyramid1"/>
    <dgm:cxn modelId="{0F9E3158-B98D-4658-A581-CC7B5605D13A}" srcId="{D774254E-B239-4A6B-AB6C-2C953DAD8562}" destId="{CF5EF2C0-9886-4A75-8D35-63730ABF8FD7}" srcOrd="2" destOrd="0" parTransId="{3A1549F3-F8A5-4DC2-9829-C7613F75FA91}" sibTransId="{7D80B1AC-E07E-4090-9009-070C0D12F8D3}"/>
    <dgm:cxn modelId="{2E8AAEF7-0AC0-4D00-90D5-4F290091C37F}" type="presParOf" srcId="{54AB3A30-6AAF-4562-92DA-3B7F6C74C02C}" destId="{F0AE8219-8745-4027-95DD-F585BC2B2117}" srcOrd="0" destOrd="0" presId="urn:microsoft.com/office/officeart/2005/8/layout/pyramid1"/>
    <dgm:cxn modelId="{4DB1D5F2-27A9-497F-97D6-28100BBC6EFF}" type="presParOf" srcId="{F0AE8219-8745-4027-95DD-F585BC2B2117}" destId="{A1E89F27-6E0D-43B6-B196-BBF830E25E64}" srcOrd="0" destOrd="0" presId="urn:microsoft.com/office/officeart/2005/8/layout/pyramid1"/>
    <dgm:cxn modelId="{DD41E34F-9990-4BDE-A5CA-C2E7D830D72F}" type="presParOf" srcId="{F0AE8219-8745-4027-95DD-F585BC2B2117}" destId="{F403D1DE-CCF2-41D9-94C7-5F9B94E4FE01}" srcOrd="1" destOrd="0" presId="urn:microsoft.com/office/officeart/2005/8/layout/pyramid1"/>
    <dgm:cxn modelId="{F0A4162A-BBAA-443A-A0F7-528D8580F02F}" type="presParOf" srcId="{54AB3A30-6AAF-4562-92DA-3B7F6C74C02C}" destId="{3082BAD8-ADE3-4E96-9501-CAEB5C50B3EE}" srcOrd="1" destOrd="0" presId="urn:microsoft.com/office/officeart/2005/8/layout/pyramid1"/>
    <dgm:cxn modelId="{CF17165F-65CA-4B65-B07C-07D8C8E7F668}" type="presParOf" srcId="{3082BAD8-ADE3-4E96-9501-CAEB5C50B3EE}" destId="{49C1919A-7CB2-41E0-9E63-EC1B4D32E658}" srcOrd="0" destOrd="0" presId="urn:microsoft.com/office/officeart/2005/8/layout/pyramid1"/>
    <dgm:cxn modelId="{4294BDEC-78A8-46F8-AE43-F279D3AE8C76}" type="presParOf" srcId="{3082BAD8-ADE3-4E96-9501-CAEB5C50B3EE}" destId="{F28B8CB2-7526-4D3F-B15E-1CA594B78535}" srcOrd="1" destOrd="0" presId="urn:microsoft.com/office/officeart/2005/8/layout/pyramid1"/>
    <dgm:cxn modelId="{163043B4-6995-4E1E-B801-CB145E656CC8}" type="presParOf" srcId="{54AB3A30-6AAF-4562-92DA-3B7F6C74C02C}" destId="{49FAFAF3-4410-4BBA-B0F7-6380B16211F3}" srcOrd="2" destOrd="0" presId="urn:microsoft.com/office/officeart/2005/8/layout/pyramid1"/>
    <dgm:cxn modelId="{31C4AAEA-DF48-41BC-9F4C-6C841AF485A3}" type="presParOf" srcId="{49FAFAF3-4410-4BBA-B0F7-6380B16211F3}" destId="{0DC3D293-5A6F-46DD-BB2D-AB22CD13C20D}" srcOrd="0" destOrd="0" presId="urn:microsoft.com/office/officeart/2005/8/layout/pyramid1"/>
    <dgm:cxn modelId="{2501FC92-F9E9-43A3-971A-DC8078BB810D}" type="presParOf" srcId="{49FAFAF3-4410-4BBA-B0F7-6380B16211F3}" destId="{22667D03-C601-42FA-B2CA-693FA668529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35B51E-9B27-4502-99C6-9936E8955796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E99DDC91-4CAD-4745-BC6D-A331D2395721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94954B3-5EE8-4A2E-8CBC-CB73E3C171B6}" type="parTrans" cxnId="{85A67F2E-067D-4E6D-8ED0-90CDB7F22484}">
      <dgm:prSet/>
      <dgm:spPr/>
      <dgm:t>
        <a:bodyPr/>
        <a:lstStyle/>
        <a:p>
          <a:endParaRPr lang="en-US"/>
        </a:p>
      </dgm:t>
    </dgm:pt>
    <dgm:pt modelId="{B5B3FA2D-B460-49EC-B03B-3146E1CFD8FE}" type="sibTrans" cxnId="{85A67F2E-067D-4E6D-8ED0-90CDB7F22484}">
      <dgm:prSet/>
      <dgm:spPr/>
      <dgm:t>
        <a:bodyPr/>
        <a:lstStyle/>
        <a:p>
          <a:endParaRPr lang="en-US"/>
        </a:p>
      </dgm:t>
    </dgm:pt>
    <dgm:pt modelId="{48607FE4-2FF2-41FF-B530-EF552B172130}">
      <dgm:prSet phldrT="[Text]"/>
      <dgm:spPr/>
      <dgm:t>
        <a:bodyPr/>
        <a:lstStyle/>
        <a:p>
          <a:endParaRPr lang="en-US" dirty="0" smtClean="0"/>
        </a:p>
      </dgm:t>
    </dgm:pt>
    <dgm:pt modelId="{D655445F-4899-4EF5-8FE7-631079772DF7}" type="parTrans" cxnId="{0F6DBBA2-2E0E-43F5-B2D5-8826042D1FD2}">
      <dgm:prSet/>
      <dgm:spPr/>
      <dgm:t>
        <a:bodyPr/>
        <a:lstStyle/>
        <a:p>
          <a:endParaRPr lang="en-US"/>
        </a:p>
      </dgm:t>
    </dgm:pt>
    <dgm:pt modelId="{24E30C85-0D7F-4BFF-9C8E-4CD9BF93CD25}" type="sibTrans" cxnId="{0F6DBBA2-2E0E-43F5-B2D5-8826042D1FD2}">
      <dgm:prSet/>
      <dgm:spPr/>
      <dgm:t>
        <a:bodyPr/>
        <a:lstStyle/>
        <a:p>
          <a:endParaRPr lang="en-US"/>
        </a:p>
      </dgm:t>
    </dgm:pt>
    <dgm:pt modelId="{D708A98C-97E2-49B4-B621-B5907C90A898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402D077-935E-46D5-BB8E-4981FA120DDF}" type="parTrans" cxnId="{C1D22974-BF40-45E9-9294-A3D1A04477E3}">
      <dgm:prSet/>
      <dgm:spPr/>
      <dgm:t>
        <a:bodyPr/>
        <a:lstStyle/>
        <a:p>
          <a:endParaRPr lang="en-US"/>
        </a:p>
      </dgm:t>
    </dgm:pt>
    <dgm:pt modelId="{86D056B8-97F0-4FE1-88ED-B9C96F25F683}" type="sibTrans" cxnId="{C1D22974-BF40-45E9-9294-A3D1A04477E3}">
      <dgm:prSet/>
      <dgm:spPr/>
      <dgm:t>
        <a:bodyPr/>
        <a:lstStyle/>
        <a:p>
          <a:endParaRPr lang="en-US"/>
        </a:p>
      </dgm:t>
    </dgm:pt>
    <dgm:pt modelId="{C7792883-FCB8-4CC6-867A-D5CB4F4C2CD2}">
      <dgm:prSet phldrT="[Text]"/>
      <dgm:spPr/>
      <dgm:t>
        <a:bodyPr/>
        <a:lstStyle/>
        <a:p>
          <a:endParaRPr lang="en-US" dirty="0"/>
        </a:p>
      </dgm:t>
    </dgm:pt>
    <dgm:pt modelId="{9E5BFA22-EB65-452B-BEEB-661F57A2B318}" type="parTrans" cxnId="{2954913C-1DF0-4978-8646-4C443617CA4E}">
      <dgm:prSet/>
      <dgm:spPr/>
      <dgm:t>
        <a:bodyPr/>
        <a:lstStyle/>
        <a:p>
          <a:endParaRPr lang="en-US"/>
        </a:p>
      </dgm:t>
    </dgm:pt>
    <dgm:pt modelId="{12DD1A96-BADE-44EA-BEE6-EE08CC63D0CE}" type="sibTrans" cxnId="{2954913C-1DF0-4978-8646-4C443617CA4E}">
      <dgm:prSet/>
      <dgm:spPr/>
      <dgm:t>
        <a:bodyPr/>
        <a:lstStyle/>
        <a:p>
          <a:endParaRPr lang="en-US"/>
        </a:p>
      </dgm:t>
    </dgm:pt>
    <dgm:pt modelId="{0A2C4999-C12B-4928-A3D9-0A373FE3643D}" type="pres">
      <dgm:prSet presAssocID="{AF35B51E-9B27-4502-99C6-9936E8955796}" presName="Name0" presStyleCnt="0">
        <dgm:presLayoutVars>
          <dgm:dir/>
          <dgm:animLvl val="lvl"/>
          <dgm:resizeHandles val="exact"/>
        </dgm:presLayoutVars>
      </dgm:prSet>
      <dgm:spPr/>
    </dgm:pt>
    <dgm:pt modelId="{F960A186-9360-4494-9087-146D0EE36941}" type="pres">
      <dgm:prSet presAssocID="{E99DDC91-4CAD-4745-BC6D-A331D2395721}" presName="Name8" presStyleCnt="0"/>
      <dgm:spPr/>
    </dgm:pt>
    <dgm:pt modelId="{14C0F1CE-68F8-4B43-8A92-4AA1A3FF9512}" type="pres">
      <dgm:prSet presAssocID="{E99DDC91-4CAD-4745-BC6D-A331D2395721}" presName="level" presStyleLbl="node1" presStyleIdx="0" presStyleCnt="4">
        <dgm:presLayoutVars>
          <dgm:chMax val="1"/>
          <dgm:bulletEnabled val="1"/>
        </dgm:presLayoutVars>
      </dgm:prSet>
      <dgm:spPr/>
    </dgm:pt>
    <dgm:pt modelId="{76162699-8F0F-4B2B-AA4C-E09DD820262A}" type="pres">
      <dgm:prSet presAssocID="{E99DDC91-4CAD-4745-BC6D-A331D239572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85340BC-73FF-4C01-8A69-139CC470ADDF}" type="pres">
      <dgm:prSet presAssocID="{48607FE4-2FF2-41FF-B530-EF552B172130}" presName="Name8" presStyleCnt="0"/>
      <dgm:spPr/>
    </dgm:pt>
    <dgm:pt modelId="{71C45AC0-91C5-4E3C-B637-93F171251C6B}" type="pres">
      <dgm:prSet presAssocID="{48607FE4-2FF2-41FF-B530-EF552B172130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8AEE7-CC69-4809-949B-043EFA57B9B4}" type="pres">
      <dgm:prSet presAssocID="{48607FE4-2FF2-41FF-B530-EF552B17213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3856E-51B5-425C-AB4F-FD1E7EAB55F6}" type="pres">
      <dgm:prSet presAssocID="{D708A98C-97E2-49B4-B621-B5907C90A898}" presName="Name8" presStyleCnt="0"/>
      <dgm:spPr/>
    </dgm:pt>
    <dgm:pt modelId="{AD5A1FB6-9949-46C6-AF48-F715A1DC3A3F}" type="pres">
      <dgm:prSet presAssocID="{D708A98C-97E2-49B4-B621-B5907C90A898}" presName="level" presStyleLbl="node1" presStyleIdx="2" presStyleCnt="4">
        <dgm:presLayoutVars>
          <dgm:chMax val="1"/>
          <dgm:bulletEnabled val="1"/>
        </dgm:presLayoutVars>
      </dgm:prSet>
      <dgm:spPr/>
    </dgm:pt>
    <dgm:pt modelId="{A732BCD9-3D46-4992-8E69-928E97DCCDFE}" type="pres">
      <dgm:prSet presAssocID="{D708A98C-97E2-49B4-B621-B5907C90A89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DD0E777-7901-4AE9-B431-AA78FD59B4B1}" type="pres">
      <dgm:prSet presAssocID="{C7792883-FCB8-4CC6-867A-D5CB4F4C2CD2}" presName="Name8" presStyleCnt="0"/>
      <dgm:spPr/>
    </dgm:pt>
    <dgm:pt modelId="{5B2DF032-C584-4606-AF9F-2EA436499006}" type="pres">
      <dgm:prSet presAssocID="{C7792883-FCB8-4CC6-867A-D5CB4F4C2CD2}" presName="level" presStyleLbl="node1" presStyleIdx="3" presStyleCnt="4">
        <dgm:presLayoutVars>
          <dgm:chMax val="1"/>
          <dgm:bulletEnabled val="1"/>
        </dgm:presLayoutVars>
      </dgm:prSet>
      <dgm:spPr/>
    </dgm:pt>
    <dgm:pt modelId="{92C9FA51-53AB-4C16-BD12-A00553CF6C32}" type="pres">
      <dgm:prSet presAssocID="{C7792883-FCB8-4CC6-867A-D5CB4F4C2CD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B91D332-9009-443C-8E71-53BAF039EC61}" type="presOf" srcId="{AF35B51E-9B27-4502-99C6-9936E8955796}" destId="{0A2C4999-C12B-4928-A3D9-0A373FE3643D}" srcOrd="0" destOrd="0" presId="urn:microsoft.com/office/officeart/2005/8/layout/pyramid1"/>
    <dgm:cxn modelId="{799FC48C-E314-4D6E-B280-3769F79E93EE}" type="presOf" srcId="{D708A98C-97E2-49B4-B621-B5907C90A898}" destId="{AD5A1FB6-9949-46C6-AF48-F715A1DC3A3F}" srcOrd="0" destOrd="0" presId="urn:microsoft.com/office/officeart/2005/8/layout/pyramid1"/>
    <dgm:cxn modelId="{6D70D0B7-E212-4287-9DB5-46331CB2EC69}" type="presOf" srcId="{C7792883-FCB8-4CC6-867A-D5CB4F4C2CD2}" destId="{5B2DF032-C584-4606-AF9F-2EA436499006}" srcOrd="0" destOrd="0" presId="urn:microsoft.com/office/officeart/2005/8/layout/pyramid1"/>
    <dgm:cxn modelId="{29FE7100-82E2-4631-82A5-79AE7A189720}" type="presOf" srcId="{48607FE4-2FF2-41FF-B530-EF552B172130}" destId="{3548AEE7-CC69-4809-949B-043EFA57B9B4}" srcOrd="1" destOrd="0" presId="urn:microsoft.com/office/officeart/2005/8/layout/pyramid1"/>
    <dgm:cxn modelId="{DA909425-2DF2-402D-BD94-000C88A7C068}" type="presOf" srcId="{C7792883-FCB8-4CC6-867A-D5CB4F4C2CD2}" destId="{92C9FA51-53AB-4C16-BD12-A00553CF6C32}" srcOrd="1" destOrd="0" presId="urn:microsoft.com/office/officeart/2005/8/layout/pyramid1"/>
    <dgm:cxn modelId="{24F23F17-9749-479F-8796-18B9BACFD22E}" type="presOf" srcId="{D708A98C-97E2-49B4-B621-B5907C90A898}" destId="{A732BCD9-3D46-4992-8E69-928E97DCCDFE}" srcOrd="1" destOrd="0" presId="urn:microsoft.com/office/officeart/2005/8/layout/pyramid1"/>
    <dgm:cxn modelId="{EA352934-91E9-479B-8ACC-F96F1EA9D446}" type="presOf" srcId="{E99DDC91-4CAD-4745-BC6D-A331D2395721}" destId="{76162699-8F0F-4B2B-AA4C-E09DD820262A}" srcOrd="1" destOrd="0" presId="urn:microsoft.com/office/officeart/2005/8/layout/pyramid1"/>
    <dgm:cxn modelId="{C1D22974-BF40-45E9-9294-A3D1A04477E3}" srcId="{AF35B51E-9B27-4502-99C6-9936E8955796}" destId="{D708A98C-97E2-49B4-B621-B5907C90A898}" srcOrd="2" destOrd="0" parTransId="{2402D077-935E-46D5-BB8E-4981FA120DDF}" sibTransId="{86D056B8-97F0-4FE1-88ED-B9C96F25F683}"/>
    <dgm:cxn modelId="{55A9A4AE-588B-442D-95B2-0716783DDAF9}" type="presOf" srcId="{E99DDC91-4CAD-4745-BC6D-A331D2395721}" destId="{14C0F1CE-68F8-4B43-8A92-4AA1A3FF9512}" srcOrd="0" destOrd="0" presId="urn:microsoft.com/office/officeart/2005/8/layout/pyramid1"/>
    <dgm:cxn modelId="{0F6DBBA2-2E0E-43F5-B2D5-8826042D1FD2}" srcId="{AF35B51E-9B27-4502-99C6-9936E8955796}" destId="{48607FE4-2FF2-41FF-B530-EF552B172130}" srcOrd="1" destOrd="0" parTransId="{D655445F-4899-4EF5-8FE7-631079772DF7}" sibTransId="{24E30C85-0D7F-4BFF-9C8E-4CD9BF93CD25}"/>
    <dgm:cxn modelId="{85A67F2E-067D-4E6D-8ED0-90CDB7F22484}" srcId="{AF35B51E-9B27-4502-99C6-9936E8955796}" destId="{E99DDC91-4CAD-4745-BC6D-A331D2395721}" srcOrd="0" destOrd="0" parTransId="{B94954B3-5EE8-4A2E-8CBC-CB73E3C171B6}" sibTransId="{B5B3FA2D-B460-49EC-B03B-3146E1CFD8FE}"/>
    <dgm:cxn modelId="{4914A99F-505B-4E53-AE4E-58EF92155CE2}" type="presOf" srcId="{48607FE4-2FF2-41FF-B530-EF552B172130}" destId="{71C45AC0-91C5-4E3C-B637-93F171251C6B}" srcOrd="0" destOrd="0" presId="urn:microsoft.com/office/officeart/2005/8/layout/pyramid1"/>
    <dgm:cxn modelId="{2954913C-1DF0-4978-8646-4C443617CA4E}" srcId="{AF35B51E-9B27-4502-99C6-9936E8955796}" destId="{C7792883-FCB8-4CC6-867A-D5CB4F4C2CD2}" srcOrd="3" destOrd="0" parTransId="{9E5BFA22-EB65-452B-BEEB-661F57A2B318}" sibTransId="{12DD1A96-BADE-44EA-BEE6-EE08CC63D0CE}"/>
    <dgm:cxn modelId="{41E2591F-8242-4A55-96D6-0B30D7264560}" type="presParOf" srcId="{0A2C4999-C12B-4928-A3D9-0A373FE3643D}" destId="{F960A186-9360-4494-9087-146D0EE36941}" srcOrd="0" destOrd="0" presId="urn:microsoft.com/office/officeart/2005/8/layout/pyramid1"/>
    <dgm:cxn modelId="{7F6CF3E0-F2B3-4289-A6CF-C056D8597B19}" type="presParOf" srcId="{F960A186-9360-4494-9087-146D0EE36941}" destId="{14C0F1CE-68F8-4B43-8A92-4AA1A3FF9512}" srcOrd="0" destOrd="0" presId="urn:microsoft.com/office/officeart/2005/8/layout/pyramid1"/>
    <dgm:cxn modelId="{9DAC3455-B1A7-48D7-86CB-38CDCB303621}" type="presParOf" srcId="{F960A186-9360-4494-9087-146D0EE36941}" destId="{76162699-8F0F-4B2B-AA4C-E09DD820262A}" srcOrd="1" destOrd="0" presId="urn:microsoft.com/office/officeart/2005/8/layout/pyramid1"/>
    <dgm:cxn modelId="{707E942C-B1E7-41C1-9B78-FBC50FCC7046}" type="presParOf" srcId="{0A2C4999-C12B-4928-A3D9-0A373FE3643D}" destId="{485340BC-73FF-4C01-8A69-139CC470ADDF}" srcOrd="1" destOrd="0" presId="urn:microsoft.com/office/officeart/2005/8/layout/pyramid1"/>
    <dgm:cxn modelId="{55E4E928-E79F-4304-A159-81C2E10305F0}" type="presParOf" srcId="{485340BC-73FF-4C01-8A69-139CC470ADDF}" destId="{71C45AC0-91C5-4E3C-B637-93F171251C6B}" srcOrd="0" destOrd="0" presId="urn:microsoft.com/office/officeart/2005/8/layout/pyramid1"/>
    <dgm:cxn modelId="{89CA64E2-96AD-4EE8-B8EB-4A463FF8CA0A}" type="presParOf" srcId="{485340BC-73FF-4C01-8A69-139CC470ADDF}" destId="{3548AEE7-CC69-4809-949B-043EFA57B9B4}" srcOrd="1" destOrd="0" presId="urn:microsoft.com/office/officeart/2005/8/layout/pyramid1"/>
    <dgm:cxn modelId="{1E29A6D9-8B68-4280-9144-33749109D48A}" type="presParOf" srcId="{0A2C4999-C12B-4928-A3D9-0A373FE3643D}" destId="{EBC3856E-51B5-425C-AB4F-FD1E7EAB55F6}" srcOrd="2" destOrd="0" presId="urn:microsoft.com/office/officeart/2005/8/layout/pyramid1"/>
    <dgm:cxn modelId="{6D73EF90-C41B-480F-9DBA-A2727CF07CEE}" type="presParOf" srcId="{EBC3856E-51B5-425C-AB4F-FD1E7EAB55F6}" destId="{AD5A1FB6-9949-46C6-AF48-F715A1DC3A3F}" srcOrd="0" destOrd="0" presId="urn:microsoft.com/office/officeart/2005/8/layout/pyramid1"/>
    <dgm:cxn modelId="{124F9D24-2BA8-4DC6-86B9-0CD12CF71C26}" type="presParOf" srcId="{EBC3856E-51B5-425C-AB4F-FD1E7EAB55F6}" destId="{A732BCD9-3D46-4992-8E69-928E97DCCDFE}" srcOrd="1" destOrd="0" presId="urn:microsoft.com/office/officeart/2005/8/layout/pyramid1"/>
    <dgm:cxn modelId="{204A8551-FA04-4A47-8B76-65B21929D942}" type="presParOf" srcId="{0A2C4999-C12B-4928-A3D9-0A373FE3643D}" destId="{EDD0E777-7901-4AE9-B431-AA78FD59B4B1}" srcOrd="3" destOrd="0" presId="urn:microsoft.com/office/officeart/2005/8/layout/pyramid1"/>
    <dgm:cxn modelId="{EB6CD242-38D1-4125-A44F-E8AB7EC0E3CC}" type="presParOf" srcId="{EDD0E777-7901-4AE9-B431-AA78FD59B4B1}" destId="{5B2DF032-C584-4606-AF9F-2EA436499006}" srcOrd="0" destOrd="0" presId="urn:microsoft.com/office/officeart/2005/8/layout/pyramid1"/>
    <dgm:cxn modelId="{2758E710-AF43-4AFD-96D1-57308DB51A02}" type="presParOf" srcId="{EDD0E777-7901-4AE9-B431-AA78FD59B4B1}" destId="{92C9FA51-53AB-4C16-BD12-A00553CF6C3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89F27-6E0D-43B6-B196-BBF830E25E64}">
      <dsp:nvSpPr>
        <dsp:cNvPr id="0" name=""/>
        <dsp:cNvSpPr/>
      </dsp:nvSpPr>
      <dsp:spPr>
        <a:xfrm>
          <a:off x="1357305" y="0"/>
          <a:ext cx="1357305" cy="809428"/>
        </a:xfrm>
        <a:prstGeom prst="trapezoid">
          <a:avLst>
            <a:gd name="adj" fmla="val 838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/>
            <a:t> </a:t>
          </a:r>
        </a:p>
      </dsp:txBody>
      <dsp:txXfrm>
        <a:off x="1357305" y="0"/>
        <a:ext cx="1357305" cy="809428"/>
      </dsp:txXfrm>
    </dsp:sp>
    <dsp:sp modelId="{49C1919A-7CB2-41E0-9E63-EC1B4D32E658}">
      <dsp:nvSpPr>
        <dsp:cNvPr id="0" name=""/>
        <dsp:cNvSpPr/>
      </dsp:nvSpPr>
      <dsp:spPr>
        <a:xfrm>
          <a:off x="678652" y="809428"/>
          <a:ext cx="2714611" cy="809428"/>
        </a:xfrm>
        <a:prstGeom prst="trapezoid">
          <a:avLst>
            <a:gd name="adj" fmla="val 838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/>
            <a:t> </a:t>
          </a:r>
        </a:p>
      </dsp:txBody>
      <dsp:txXfrm>
        <a:off x="1153709" y="809428"/>
        <a:ext cx="1764497" cy="809428"/>
      </dsp:txXfrm>
    </dsp:sp>
    <dsp:sp modelId="{0DC3D293-5A6F-46DD-BB2D-AB22CD13C20D}">
      <dsp:nvSpPr>
        <dsp:cNvPr id="0" name=""/>
        <dsp:cNvSpPr/>
      </dsp:nvSpPr>
      <dsp:spPr>
        <a:xfrm>
          <a:off x="0" y="1618856"/>
          <a:ext cx="4071917" cy="809428"/>
        </a:xfrm>
        <a:prstGeom prst="trapezoid">
          <a:avLst>
            <a:gd name="adj" fmla="val 8384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/>
            <a:t> </a:t>
          </a:r>
        </a:p>
      </dsp:txBody>
      <dsp:txXfrm>
        <a:off x="712585" y="1618856"/>
        <a:ext cx="2646746" cy="8094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0F1CE-68F8-4B43-8A92-4AA1A3FF9512}">
      <dsp:nvSpPr>
        <dsp:cNvPr id="0" name=""/>
        <dsp:cNvSpPr/>
      </dsp:nvSpPr>
      <dsp:spPr>
        <a:xfrm>
          <a:off x="1570433" y="0"/>
          <a:ext cx="1046956" cy="808302"/>
        </a:xfrm>
        <a:prstGeom prst="trapezoid">
          <a:avLst>
            <a:gd name="adj" fmla="val 6476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 </a:t>
          </a:r>
          <a:endParaRPr lang="en-US" sz="4900" kern="1200" dirty="0"/>
        </a:p>
      </dsp:txBody>
      <dsp:txXfrm>
        <a:off x="1570433" y="0"/>
        <a:ext cx="1046956" cy="808302"/>
      </dsp:txXfrm>
    </dsp:sp>
    <dsp:sp modelId="{71C45AC0-91C5-4E3C-B637-93F171251C6B}">
      <dsp:nvSpPr>
        <dsp:cNvPr id="0" name=""/>
        <dsp:cNvSpPr/>
      </dsp:nvSpPr>
      <dsp:spPr>
        <a:xfrm>
          <a:off x="1046955" y="808302"/>
          <a:ext cx="2093912" cy="808302"/>
        </a:xfrm>
        <a:prstGeom prst="trapezoid">
          <a:avLst>
            <a:gd name="adj" fmla="val 6476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900" kern="1200" dirty="0" smtClean="0"/>
        </a:p>
      </dsp:txBody>
      <dsp:txXfrm>
        <a:off x="1413390" y="808302"/>
        <a:ext cx="1361042" cy="808302"/>
      </dsp:txXfrm>
    </dsp:sp>
    <dsp:sp modelId="{AD5A1FB6-9949-46C6-AF48-F715A1DC3A3F}">
      <dsp:nvSpPr>
        <dsp:cNvPr id="0" name=""/>
        <dsp:cNvSpPr/>
      </dsp:nvSpPr>
      <dsp:spPr>
        <a:xfrm>
          <a:off x="523477" y="1616604"/>
          <a:ext cx="3140868" cy="808302"/>
        </a:xfrm>
        <a:prstGeom prst="trapezoid">
          <a:avLst>
            <a:gd name="adj" fmla="val 6476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 </a:t>
          </a:r>
          <a:endParaRPr lang="en-US" sz="4900" kern="1200" dirty="0"/>
        </a:p>
      </dsp:txBody>
      <dsp:txXfrm>
        <a:off x="1073129" y="1616604"/>
        <a:ext cx="2041564" cy="808302"/>
      </dsp:txXfrm>
    </dsp:sp>
    <dsp:sp modelId="{5B2DF032-C584-4606-AF9F-2EA436499006}">
      <dsp:nvSpPr>
        <dsp:cNvPr id="0" name=""/>
        <dsp:cNvSpPr/>
      </dsp:nvSpPr>
      <dsp:spPr>
        <a:xfrm>
          <a:off x="0" y="2424906"/>
          <a:ext cx="4187824" cy="808302"/>
        </a:xfrm>
        <a:prstGeom prst="trapezoid">
          <a:avLst>
            <a:gd name="adj" fmla="val 64763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900" kern="1200" dirty="0"/>
        </a:p>
      </dsp:txBody>
      <dsp:txXfrm>
        <a:off x="732869" y="2424906"/>
        <a:ext cx="2722085" cy="808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2C0F8-C8DC-44AA-B0E0-886333BD24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2C0F8-C8DC-44AA-B0E0-886333BD24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070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0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07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12/09/2022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12/09/2022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12/09/2022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30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12/09/2022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5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9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6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7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9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7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12/09/2022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465794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History Homework Booklet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/>
                <a:cs typeface="Calibri"/>
              </a:rPr>
              <a:t>Year 7 Autumn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Name: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289316"/>
            <a:ext cx="5808729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There is space at the back of the booklet for notes and any questions you may have.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38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800">
                <a:latin typeface="Calibri"/>
                <a:cs typeface="Arial"/>
              </a:rPr>
              <a:t>Year 7 Weekly Homework Autumn 1.1                       Understanding time                                             </a:t>
            </a:r>
            <a:endParaRPr lang="en-US" sz="1800">
              <a:latin typeface="Calibri"/>
              <a:cs typeface="Calibri" panose="020F050202020403020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865085"/>
              </p:ext>
            </p:extLst>
          </p:nvPr>
        </p:nvGraphicFramePr>
        <p:xfrm>
          <a:off x="78374" y="782997"/>
          <a:ext cx="12000414" cy="2960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0020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6000207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6071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1a. </a:t>
                      </a:r>
                      <a:endParaRPr lang="en-GB" sz="12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Calibri"/>
                        </a:rPr>
                        <a:t> </a:t>
                      </a:r>
                      <a:r>
                        <a:rPr lang="en-GB" sz="1200" b="1">
                          <a:latin typeface="Calibri"/>
                          <a:cs typeface="Arial"/>
                        </a:rPr>
                        <a:t>2. Creat</a:t>
                      </a:r>
                      <a:r>
                        <a:rPr lang="en-GB" sz="1200" b="1" baseline="0">
                          <a:latin typeface="Calibri"/>
                          <a:cs typeface="Arial"/>
                        </a:rPr>
                        <a:t>e a mind map to show what areas of history you have already learnt.  </a:t>
                      </a: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6499" y="3743713"/>
            <a:ext cx="12010706" cy="29302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8374" y="3830862"/>
            <a:ext cx="4042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3. Use the timeline to put these dates into the correct order.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499" y="5142016"/>
            <a:ext cx="2991026" cy="15319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17960" t="69367" r="60329" b="16077"/>
          <a:stretch/>
        </p:blipFill>
        <p:spPr>
          <a:xfrm>
            <a:off x="215400" y="5215889"/>
            <a:ext cx="2646949" cy="141972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30616" y="5177841"/>
            <a:ext cx="721458" cy="426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940495" y="5233847"/>
            <a:ext cx="522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1381</a:t>
            </a:r>
          </a:p>
        </p:txBody>
      </p:sp>
      <p:sp>
        <p:nvSpPr>
          <p:cNvPr id="40" name="Oval 39"/>
          <p:cNvSpPr/>
          <p:nvPr/>
        </p:nvSpPr>
        <p:spPr>
          <a:xfrm>
            <a:off x="8193532" y="1591503"/>
            <a:ext cx="1584218" cy="1385971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8250100" y="1841641"/>
            <a:ext cx="146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What have I already learnt?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06787" y="1252949"/>
            <a:ext cx="13452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decade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61399" y="1747547"/>
            <a:ext cx="836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century</a:t>
            </a:r>
            <a:endParaRPr lang="en-US" sz="1600" b="1" cap="none" spc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0272" y="2154780"/>
            <a:ext cx="6383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week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4857" y="2549706"/>
            <a:ext cx="1151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millennium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0699" y="2896109"/>
            <a:ext cx="557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year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15615" y="1278833"/>
            <a:ext cx="995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 years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90320" y="1747547"/>
            <a:ext cx="1099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1000 years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2421" y="2154780"/>
            <a:ext cx="891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 years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22120" y="2586755"/>
            <a:ext cx="929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365 days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992487" y="2958711"/>
            <a:ext cx="721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600" b="1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days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120738" y="5142016"/>
            <a:ext cx="73508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1800">
                <a:latin typeface="Calibri"/>
                <a:cs typeface="Arial"/>
              </a:rPr>
              <a:t>Year 7 Weekly Homework Autumn 1.2                             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17911"/>
              </p:ext>
            </p:extLst>
          </p:nvPr>
        </p:nvGraphicFramePr>
        <p:xfrm>
          <a:off x="121915" y="676120"/>
          <a:ext cx="5978436" cy="60207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</a:tblGrid>
              <a:tr h="315559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>
                          <a:latin typeface="Calibri"/>
                          <a:cs typeface="Arial"/>
                        </a:rPr>
                        <a:t>1. Identify what kind of evidence each picture is. They can be either written or spoken or physical</a:t>
                      </a:r>
                      <a:endParaRPr lang="en-GB" sz="1200" b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17665">
                <a:tc>
                  <a:txBody>
                    <a:bodyPr/>
                    <a:lstStyle/>
                    <a:p>
                      <a:pPr rtl="0" fontAlgn="base"/>
                      <a:r>
                        <a:rPr lang="en-GB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Write which century each year below was in. Use the example to help you:</a:t>
                      </a:r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EXAMPLE: 2022</a:t>
                      </a:r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Take off the last two numbers from the year 2022  </a:t>
                      </a:r>
                      <a:r>
                        <a:rPr lang="en-US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Then add 1 to the remaining number- 20 + 1 = 21st century</a:t>
                      </a:r>
                      <a:r>
                        <a:rPr lang="en-GB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1107 = </a:t>
                      </a:r>
                      <a:r>
                        <a:rPr lang="en-GB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endParaRPr lang="en-GB" sz="14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r>
                        <a:rPr lang="en-GB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1381 = </a:t>
                      </a:r>
                      <a:r>
                        <a:rPr lang="en-GB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endParaRPr lang="en-GB" sz="14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r>
                        <a:rPr lang="en-GB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1914 = 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4"/>
          <a:stretch/>
        </p:blipFill>
        <p:spPr>
          <a:xfrm>
            <a:off x="2508221" y="2603716"/>
            <a:ext cx="1071432" cy="924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0"/>
          <a:stretch/>
        </p:blipFill>
        <p:spPr>
          <a:xfrm>
            <a:off x="502005" y="1307618"/>
            <a:ext cx="1242922" cy="1022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6"/>
          <a:stretch/>
        </p:blipFill>
        <p:spPr>
          <a:xfrm>
            <a:off x="2455410" y="1256620"/>
            <a:ext cx="1093547" cy="936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0"/>
          <a:stretch/>
        </p:blipFill>
        <p:spPr>
          <a:xfrm>
            <a:off x="4315324" y="1256620"/>
            <a:ext cx="979511" cy="843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-2280" r="-702" b="16491"/>
          <a:stretch/>
        </p:blipFill>
        <p:spPr>
          <a:xfrm>
            <a:off x="417443" y="2389689"/>
            <a:ext cx="1327484" cy="11388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4"/>
          <a:stretch/>
        </p:blipFill>
        <p:spPr>
          <a:xfrm>
            <a:off x="4063131" y="2305581"/>
            <a:ext cx="1483895" cy="12808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61103" y="664088"/>
            <a:ext cx="5880808" cy="59852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100351" y="866274"/>
            <a:ext cx="4776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/>
              <a:t>2. Find the matching definitions of these themes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31221" y="1647171"/>
            <a:ext cx="978024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Political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31221" y="2522886"/>
            <a:ext cx="1180260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Economic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36866" y="3410229"/>
            <a:ext cx="774571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Social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35004" y="4229202"/>
            <a:ext cx="970458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Conflict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31221" y="5046708"/>
            <a:ext cx="99719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Religion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31221" y="5807194"/>
            <a:ext cx="944489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Chance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04577" y="5873800"/>
            <a:ext cx="2200337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>
                <a:latin typeface="+mj-lt"/>
              </a:rPr>
              <a:t>Government and rights.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504577" y="4838340"/>
            <a:ext cx="2200337" cy="92333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>
                <a:latin typeface="+mj-lt"/>
              </a:rPr>
              <a:t>How people earn money and spend their money.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504577" y="4080447"/>
            <a:ext cx="2200337" cy="64633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>
                <a:latin typeface="+mj-lt"/>
              </a:rPr>
              <a:t>People’s everyday life at work and at home.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504577" y="3066470"/>
            <a:ext cx="2200337" cy="92333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>
                <a:latin typeface="+mj-lt"/>
              </a:rPr>
              <a:t>When a ruler is fighting for power e.g. war.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496058" y="1090361"/>
            <a:ext cx="2200337" cy="92333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>
                <a:latin typeface="+mj-lt"/>
              </a:rPr>
              <a:t>An event that happens without intention or cause..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504576" y="2079493"/>
            <a:ext cx="2200337" cy="92333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>
                <a:latin typeface="+mj-lt"/>
              </a:rPr>
              <a:t>The effect of the religious figures or the church .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-67604" y="4834107"/>
            <a:ext cx="85077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4090988" y="21732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79653" y="4450080"/>
            <a:ext cx="291307" cy="27669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477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647871"/>
              </p:ext>
            </p:extLst>
          </p:nvPr>
        </p:nvGraphicFramePr>
        <p:xfrm>
          <a:off x="121915" y="676120"/>
          <a:ext cx="11956872" cy="618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64352">
                <a:tc>
                  <a:txBody>
                    <a:bodyPr/>
                    <a:lstStyle/>
                    <a:p>
                      <a:r>
                        <a:rPr lang="en-GB" sz="1200" b="1" baseline="0">
                          <a:latin typeface="Calibri"/>
                          <a:cs typeface="Arial"/>
                        </a:rPr>
                        <a:t>1.  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Rank the Contenders for the English throne from most powerful to least powerful.</a:t>
                      </a:r>
                      <a:endParaRPr lang="en-GB" sz="1600" b="0" i="0" kern="120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2. </a:t>
                      </a:r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Tier 2 language task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word 'Contender' </a:t>
                      </a:r>
                      <a:r>
                        <a:rPr lang="en-GB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means </a:t>
                      </a:r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'a person or group competing with others to achieve something'.</a:t>
                      </a:r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rtl="0" fontAlgn="base"/>
                      <a:r>
                        <a:rPr lang="en-GB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'Contender' in two sentences below</a:t>
                      </a:r>
                      <a:endParaRPr lang="en-GB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1752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3a.</a:t>
                      </a:r>
                      <a:r>
                        <a:rPr lang="en-GB" sz="1200" b="1" baseline="0">
                          <a:latin typeface="+mn-lt"/>
                          <a:cs typeface="Arial"/>
                        </a:rPr>
                        <a:t> Explain why you have chosen your most powerful contender.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 baseline="0">
                        <a:latin typeface="+mn-lt"/>
                        <a:cs typeface="Arial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 baseline="0">
                          <a:latin typeface="+mn-lt"/>
                          <a:cs typeface="Arial"/>
                        </a:rPr>
                        <a:t>3b. Explain why you have chosen your least powerful contender.</a:t>
                      </a:r>
                    </a:p>
                    <a:p>
                      <a:endParaRPr lang="en-GB" sz="1200" b="0" baseline="0">
                        <a:latin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Calibri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 </a:t>
                      </a:r>
                      <a:r>
                        <a:rPr lang="en-GB" sz="1200" b="1" baseline="0" dirty="0" smtClean="0">
                          <a:latin typeface="+mn-lt"/>
                          <a:cs typeface="Arial"/>
                        </a:rPr>
                        <a:t>Create a quiz, with answers, about the 3 contenders below:</a:t>
                      </a:r>
                      <a:endParaRPr lang="en-GB" sz="1200" b="0" baseline="0" dirty="0">
                        <a:latin typeface="+mn-lt"/>
                        <a:cs typeface="Arial"/>
                      </a:endParaRPr>
                    </a:p>
                    <a:p>
                      <a:endParaRPr lang="en-US" sz="1400" dirty="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B7AB5E58-803F-4974-A80E-E6D34093B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88" y="120650"/>
            <a:ext cx="12001500" cy="436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800" dirty="0">
                <a:latin typeface="Calibri"/>
                <a:cs typeface="Arial"/>
              </a:rPr>
              <a:t>Year 7 Weekly Homework Autumn </a:t>
            </a:r>
            <a:r>
              <a:rPr lang="en-GB" sz="1800" dirty="0" smtClean="0">
                <a:latin typeface="Calibri"/>
                <a:cs typeface="Arial"/>
              </a:rPr>
              <a:t>1.3</a:t>
            </a:r>
            <a:r>
              <a:rPr lang="en-GB" sz="1800" dirty="0">
                <a:latin typeface="Calibri"/>
                <a:cs typeface="Calibri"/>
              </a:rPr>
              <a:t>                       </a:t>
            </a:r>
            <a:r>
              <a:rPr lang="en-GB" sz="1800" dirty="0">
                <a:cs typeface="Calibri"/>
              </a:rPr>
              <a:t>Contenders for the English throne               Knowledge </a:t>
            </a:r>
            <a:r>
              <a:rPr lang="en-GB" sz="1800" dirty="0" smtClean="0">
                <a:latin typeface="Calibri"/>
                <a:cs typeface="Calibri"/>
              </a:rPr>
              <a:t>Book Page: 5</a:t>
            </a: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D47C788C-7AC8-4879-AA05-403594523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692111" cy="169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225000" y="3964264"/>
            <a:ext cx="5615515" cy="1235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168429" y="5319098"/>
            <a:ext cx="5615515" cy="12350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81927090"/>
              </p:ext>
            </p:extLst>
          </p:nvPr>
        </p:nvGraphicFramePr>
        <p:xfrm>
          <a:off x="915719" y="1101700"/>
          <a:ext cx="4071917" cy="2428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79074" y="1302420"/>
            <a:ext cx="1310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Most powerful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429" y="2999600"/>
            <a:ext cx="1310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Least powerful 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6265746" y="1888435"/>
            <a:ext cx="5615515" cy="20985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204354"/>
              </p:ext>
            </p:extLst>
          </p:nvPr>
        </p:nvGraphicFramePr>
        <p:xfrm>
          <a:off x="6265746" y="4048111"/>
          <a:ext cx="5615515" cy="2654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723">
                  <a:extLst>
                    <a:ext uri="{9D8B030D-6E8A-4147-A177-3AD203B41FA5}">
                      <a16:colId xmlns:a16="http://schemas.microsoft.com/office/drawing/2014/main" val="1020003235"/>
                    </a:ext>
                  </a:extLst>
                </a:gridCol>
                <a:gridCol w="2419792">
                  <a:extLst>
                    <a:ext uri="{9D8B030D-6E8A-4147-A177-3AD203B41FA5}">
                      <a16:colId xmlns:a16="http://schemas.microsoft.com/office/drawing/2014/main" val="3105191536"/>
                    </a:ext>
                  </a:extLst>
                </a:gridCol>
              </a:tblGrid>
              <a:tr h="442351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Question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Answer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466067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597949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68178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788364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615488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340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916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920381"/>
              </p:ext>
            </p:extLst>
          </p:nvPr>
        </p:nvGraphicFramePr>
        <p:xfrm>
          <a:off x="6095270" y="3658582"/>
          <a:ext cx="5868728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8728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</a:tblGrid>
              <a:tr h="300523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3. </a:t>
                      </a:r>
                      <a:r>
                        <a:rPr lang="en-GB" sz="1200" b="1" i="0" u="none" strike="noStrike" baseline="0" noProof="0" dirty="0" smtClean="0">
                          <a:latin typeface="Calibri"/>
                        </a:rPr>
                        <a:t>Explain who you think had the better army and why: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Calibri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Calibri"/>
                        </a:rPr>
                        <a:t>POINT: I think ____________________ had the better army at Hastings.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Calibri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Calibri"/>
                        </a:rPr>
                        <a:t>EVIDENCE: I think this because they 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Calibri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Calibri"/>
                        </a:rPr>
                        <a:t>__________________________________________________________________________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Calibri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__________________________________________________________________________</a:t>
                      </a:r>
                      <a:endParaRPr lang="en-GB" sz="1200" b="1" i="0" u="none" strike="noStrike" baseline="0" noProof="0" dirty="0" smtClean="0">
                        <a:latin typeface="Calibri"/>
                      </a:endParaRP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Calibri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Calibri"/>
                        </a:rPr>
                        <a:t>EXPLAIN: This shows they had the better army because this meant they could__________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Calibri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__________________________________________________________________________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__________________________________________________________________________</a:t>
                      </a:r>
                      <a:endParaRPr lang="en-GB" sz="1200" b="1" i="0" u="none" strike="noStrike" baseline="0" noProof="0" dirty="0" smtClean="0">
                        <a:latin typeface="Calibri"/>
                      </a:endParaRP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763375"/>
              </p:ext>
            </p:extLst>
          </p:nvPr>
        </p:nvGraphicFramePr>
        <p:xfrm>
          <a:off x="6042957" y="676120"/>
          <a:ext cx="5921042" cy="3005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1042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</a:tblGrid>
              <a:tr h="3005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u="none" strike="noStrike" baseline="0" noProof="0" dirty="0">
                          <a:latin typeface="Calibri"/>
                          <a:cs typeface="Arial"/>
                        </a:rPr>
                        <a:t>2. </a:t>
                      </a:r>
                      <a:r>
                        <a:rPr lang="en-GB" sz="1200" b="1" i="0" u="none" strike="noStrike" baseline="0" noProof="0" dirty="0" smtClean="0">
                          <a:latin typeface="Calibri"/>
                          <a:cs typeface="Arial"/>
                        </a:rPr>
                        <a:t>Create a 5 question quiz, with answers about the 2 armies at Hastings </a:t>
                      </a:r>
                      <a:endParaRPr lang="en-GB" sz="1200" b="1" i="0" u="none" strike="noStrike" baseline="0" noProof="0" dirty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>
                        <a:latin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800" dirty="0">
                <a:latin typeface="Calibri"/>
                <a:cs typeface="Arial"/>
              </a:rPr>
              <a:t>Year 7 Weekly Homework Autumn </a:t>
            </a:r>
            <a:r>
              <a:rPr lang="en-GB" sz="1800" dirty="0" smtClean="0">
                <a:latin typeface="Calibri"/>
                <a:cs typeface="Arial"/>
              </a:rPr>
              <a:t>1.4</a:t>
            </a:r>
            <a:r>
              <a:rPr lang="en-GB" sz="1800" dirty="0">
                <a:latin typeface="Calibri"/>
                <a:cs typeface="Calibri"/>
              </a:rPr>
              <a:t>                          </a:t>
            </a:r>
            <a:r>
              <a:rPr lang="en-GB" sz="1800" dirty="0" smtClean="0">
                <a:latin typeface="Calibri"/>
                <a:cs typeface="Calibri"/>
              </a:rPr>
              <a:t>Armies at </a:t>
            </a:r>
            <a:r>
              <a:rPr lang="en-GB" sz="1800" dirty="0" smtClean="0">
                <a:latin typeface="Calibri"/>
                <a:cs typeface="Calibri"/>
              </a:rPr>
              <a:t>Hastings			</a:t>
            </a:r>
            <a:r>
              <a:rPr lang="en-GB" sz="1800" dirty="0">
                <a:cs typeface="Calibri"/>
              </a:rPr>
              <a:t> Knowledge Book Page: </a:t>
            </a:r>
            <a:r>
              <a:rPr lang="en-GB" sz="1800" dirty="0" smtClean="0">
                <a:cs typeface="Calibri"/>
              </a:rPr>
              <a:t>7 </a:t>
            </a:r>
            <a:r>
              <a:rPr lang="en-GB" sz="1800" dirty="0">
                <a:latin typeface="Calibri"/>
                <a:cs typeface="Calibri"/>
              </a:rPr>
              <a:t>  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09082"/>
              </p:ext>
            </p:extLst>
          </p:nvPr>
        </p:nvGraphicFramePr>
        <p:xfrm>
          <a:off x="121915" y="676119"/>
          <a:ext cx="5978435" cy="59876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5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</a:tblGrid>
              <a:tr h="598769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1. </a:t>
                      </a: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Use the look, cover, write, check method to fill in the gaps on the table below using your knowledge book</a:t>
                      </a:r>
                      <a:endParaRPr lang="en-GB" sz="1200" b="1" i="0" u="none" strike="noStrike" baseline="0" noProof="0" dirty="0">
                        <a:latin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951225"/>
              </p:ext>
            </p:extLst>
          </p:nvPr>
        </p:nvGraphicFramePr>
        <p:xfrm>
          <a:off x="121915" y="1136270"/>
          <a:ext cx="3129519" cy="552754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58423">
                  <a:extLst>
                    <a:ext uri="{9D8B030D-6E8A-4147-A177-3AD203B41FA5}">
                      <a16:colId xmlns:a16="http://schemas.microsoft.com/office/drawing/2014/main" val="2328935780"/>
                    </a:ext>
                  </a:extLst>
                </a:gridCol>
                <a:gridCol w="2071096">
                  <a:extLst>
                    <a:ext uri="{9D8B030D-6E8A-4147-A177-3AD203B41FA5}">
                      <a16:colId xmlns:a16="http://schemas.microsoft.com/office/drawing/2014/main" val="146545640"/>
                    </a:ext>
                  </a:extLst>
                </a:gridCol>
              </a:tblGrid>
              <a:tr h="415244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GB" sz="1200">
                          <a:effectLst/>
                        </a:rPr>
                        <a:t>William’s Army​</a:t>
                      </a:r>
                      <a:endParaRPr lang="en-GB" sz="1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860777"/>
                  </a:ext>
                </a:extLst>
              </a:tr>
              <a:tr h="154557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>
                          <a:effectLst/>
                        </a:rPr>
                        <a:t>Mercenaries​</a:t>
                      </a:r>
                    </a:p>
                    <a:p>
                      <a:pPr algn="l" fontAlgn="base"/>
                      <a:r>
                        <a:rPr lang="en-GB" sz="1200">
                          <a:effectLst/>
                        </a:rPr>
                        <a:t>​</a:t>
                      </a:r>
                      <a:endParaRPr lang="en-GB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Professional </a:t>
                      </a:r>
                      <a:r>
                        <a:rPr lang="en-GB" sz="1200" dirty="0" smtClean="0">
                          <a:effectLst/>
                        </a:rPr>
                        <a:t>_____________</a:t>
                      </a:r>
                    </a:p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endParaRPr lang="en-GB" sz="1200" dirty="0" smtClean="0">
                        <a:effectLst/>
                      </a:endParaRPr>
                    </a:p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 smtClean="0">
                          <a:effectLst/>
                        </a:rPr>
                        <a:t>Well ___________ and equipped.​</a:t>
                      </a:r>
                    </a:p>
                    <a:p>
                      <a:pPr algn="l" fontAlgn="base"/>
                      <a:r>
                        <a:rPr lang="en-GB" sz="1200" dirty="0" smtClean="0">
                          <a:effectLst/>
                        </a:rPr>
                        <a:t>​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559727"/>
                  </a:ext>
                </a:extLst>
              </a:tr>
              <a:tr h="2021141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>
                          <a:effectLst/>
                        </a:rPr>
                        <a:t>Archers​</a:t>
                      </a:r>
                    </a:p>
                    <a:p>
                      <a:pPr algn="l" fontAlgn="base"/>
                      <a:r>
                        <a:rPr lang="en-GB" sz="1200">
                          <a:effectLst/>
                        </a:rPr>
                        <a:t>​</a:t>
                      </a:r>
                      <a:endParaRPr lang="en-GB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Equipped with </a:t>
                      </a:r>
                      <a:r>
                        <a:rPr lang="en-GB" sz="1200" dirty="0" smtClean="0">
                          <a:effectLst/>
                        </a:rPr>
                        <a:t>_________ </a:t>
                      </a: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endParaRPr lang="en-GB" sz="1200" dirty="0" smtClean="0">
                        <a:effectLst/>
                      </a:endParaRP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and __________</a:t>
                      </a: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endParaRPr lang="en-GB" sz="1200" dirty="0">
                        <a:effectLst/>
                      </a:endParaRPr>
                    </a:p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 smtClean="0">
                          <a:effectLst/>
                        </a:rPr>
                        <a:t>Effective ___________ but</a:t>
                      </a: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endParaRPr lang="en-GB" sz="1200" dirty="0" smtClean="0">
                        <a:effectLst/>
                      </a:endParaRP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 </a:t>
                      </a:r>
                      <a:r>
                        <a:rPr lang="en-GB" sz="1200" dirty="0">
                          <a:effectLst/>
                        </a:rPr>
                        <a:t>limited in short-range fighting​</a:t>
                      </a:r>
                    </a:p>
                    <a:p>
                      <a:pPr algn="l" fontAlgn="base"/>
                      <a:r>
                        <a:rPr lang="en-GB" sz="1200" dirty="0">
                          <a:effectLst/>
                        </a:rPr>
                        <a:t>​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788255"/>
                  </a:ext>
                </a:extLst>
              </a:tr>
              <a:tr h="154557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>
                          <a:effectLst/>
                        </a:rPr>
                        <a:t>Knights​</a:t>
                      </a:r>
                    </a:p>
                    <a:p>
                      <a:pPr algn="l" fontAlgn="base"/>
                      <a:r>
                        <a:rPr lang="en-GB" sz="1200">
                          <a:effectLst/>
                        </a:rPr>
                        <a:t>​</a:t>
                      </a:r>
                      <a:endParaRPr lang="en-GB" sz="1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Fought on </a:t>
                      </a:r>
                      <a:r>
                        <a:rPr lang="en-GB" sz="1200" dirty="0" smtClean="0">
                          <a:effectLst/>
                        </a:rPr>
                        <a:t>______________</a:t>
                      </a: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endParaRPr lang="en-GB" sz="1200" dirty="0">
                        <a:effectLst/>
                      </a:endParaRPr>
                    </a:p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Could charge at high speeds towards enemies.​</a:t>
                      </a:r>
                    </a:p>
                    <a:p>
                      <a:pPr algn="l" fontAlgn="base"/>
                      <a:r>
                        <a:rPr lang="en-GB" sz="1200" dirty="0">
                          <a:effectLst/>
                        </a:rPr>
                        <a:t>​</a:t>
                      </a:r>
                      <a:endParaRPr lang="en-GB" sz="12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764819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067175" y="2519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067175" y="2519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25469"/>
              </p:ext>
            </p:extLst>
          </p:nvPr>
        </p:nvGraphicFramePr>
        <p:xfrm>
          <a:off x="3378042" y="1143885"/>
          <a:ext cx="2717228" cy="551992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19638">
                  <a:extLst>
                    <a:ext uri="{9D8B030D-6E8A-4147-A177-3AD203B41FA5}">
                      <a16:colId xmlns:a16="http://schemas.microsoft.com/office/drawing/2014/main" val="129141780"/>
                    </a:ext>
                  </a:extLst>
                </a:gridCol>
                <a:gridCol w="1797590">
                  <a:extLst>
                    <a:ext uri="{9D8B030D-6E8A-4147-A177-3AD203B41FA5}">
                      <a16:colId xmlns:a16="http://schemas.microsoft.com/office/drawing/2014/main" val="3337001224"/>
                    </a:ext>
                  </a:extLst>
                </a:gridCol>
              </a:tblGrid>
              <a:tr h="455472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GB" sz="1200">
                          <a:effectLst/>
                        </a:rPr>
                        <a:t>Godwinson’s Army​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074596"/>
                  </a:ext>
                </a:extLst>
              </a:tr>
              <a:tr h="2698361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>
                          <a:effectLst/>
                        </a:rPr>
                        <a:t>Fyrd​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Untrained </a:t>
                      </a:r>
                      <a:r>
                        <a:rPr lang="en-GB" sz="1200" dirty="0" smtClean="0">
                          <a:effectLst/>
                        </a:rPr>
                        <a:t>_____________</a:t>
                      </a: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endParaRPr lang="en-GB" dirty="0">
                        <a:effectLst/>
                      </a:endParaRPr>
                    </a:p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No </a:t>
                      </a:r>
                      <a:r>
                        <a:rPr lang="en-GB" sz="1200" dirty="0" smtClean="0">
                          <a:effectLst/>
                        </a:rPr>
                        <a:t>_____________</a:t>
                      </a: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endParaRPr lang="en-GB" dirty="0">
                        <a:effectLst/>
                      </a:endParaRPr>
                    </a:p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Equipped with </a:t>
                      </a:r>
                      <a:endParaRPr lang="en-GB" sz="1200" dirty="0" smtClean="0">
                        <a:effectLst/>
                      </a:endParaRP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endParaRPr lang="en-GB" sz="1200" dirty="0" smtClean="0">
                        <a:effectLst/>
                      </a:endParaRP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_____________ </a:t>
                      </a:r>
                      <a:r>
                        <a:rPr lang="en-GB" sz="1200" dirty="0">
                          <a:effectLst/>
                        </a:rPr>
                        <a:t>tools.​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061875"/>
                  </a:ext>
                </a:extLst>
              </a:tr>
              <a:tr h="2366094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dirty="0" err="1">
                          <a:effectLst/>
                        </a:rPr>
                        <a:t>Housecarls</a:t>
                      </a:r>
                      <a:r>
                        <a:rPr lang="en-GB" sz="1200" dirty="0"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Trained professional soldiers.​</a:t>
                      </a:r>
                      <a:endParaRPr lang="en-GB" dirty="0">
                        <a:effectLst/>
                      </a:endParaRPr>
                    </a:p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Well armoured.​</a:t>
                      </a:r>
                      <a:endParaRPr lang="en-GB" dirty="0">
                        <a:effectLst/>
                      </a:endParaRPr>
                    </a:p>
                    <a:p>
                      <a:pPr marL="171450" indent="-1714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GB" sz="1200" dirty="0">
                          <a:effectLst/>
                        </a:rPr>
                        <a:t>Equipped with </a:t>
                      </a:r>
                      <a:endParaRPr lang="en-GB" sz="1200" dirty="0" smtClean="0">
                        <a:effectLst/>
                      </a:endParaRP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endParaRPr lang="en-GB" sz="1200" dirty="0" smtClean="0">
                        <a:effectLst/>
                      </a:endParaRPr>
                    </a:p>
                    <a:p>
                      <a:pPr marL="0" indent="0" algn="l" fontAlgn="base">
                        <a:buFont typeface="Courier New" panose="02070309020205020404" pitchFamily="49" charset="0"/>
                        <a:buNone/>
                      </a:pPr>
                      <a:r>
                        <a:rPr lang="en-GB" sz="1200" dirty="0" smtClean="0">
                          <a:effectLst/>
                        </a:rPr>
                        <a:t>______________ </a:t>
                      </a:r>
                      <a:r>
                        <a:rPr lang="en-GB" sz="1200" dirty="0">
                          <a:effectLst/>
                        </a:rPr>
                        <a:t>and shields​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061307"/>
                  </a:ext>
                </a:extLst>
              </a:tr>
            </a:tbl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090988" y="21732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109792"/>
              </p:ext>
            </p:extLst>
          </p:nvPr>
        </p:nvGraphicFramePr>
        <p:xfrm>
          <a:off x="6221875" y="945090"/>
          <a:ext cx="5615515" cy="2654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723">
                  <a:extLst>
                    <a:ext uri="{9D8B030D-6E8A-4147-A177-3AD203B41FA5}">
                      <a16:colId xmlns:a16="http://schemas.microsoft.com/office/drawing/2014/main" val="1020003235"/>
                    </a:ext>
                  </a:extLst>
                </a:gridCol>
                <a:gridCol w="2419792">
                  <a:extLst>
                    <a:ext uri="{9D8B030D-6E8A-4147-A177-3AD203B41FA5}">
                      <a16:colId xmlns:a16="http://schemas.microsoft.com/office/drawing/2014/main" val="3105191536"/>
                    </a:ext>
                  </a:extLst>
                </a:gridCol>
              </a:tblGrid>
              <a:tr h="442351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Question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Answer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466067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597949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68178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788364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615488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340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45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7AB5E58-803F-4974-A80E-E6D34093B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88" y="120650"/>
            <a:ext cx="12001500" cy="436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800" dirty="0">
                <a:latin typeface="Calibri"/>
                <a:cs typeface="Arial"/>
              </a:rPr>
              <a:t>Year 7 Weekly Homework Autumn </a:t>
            </a:r>
            <a:r>
              <a:rPr lang="en-GB" sz="1800" dirty="0" smtClean="0">
                <a:latin typeface="Calibri"/>
                <a:cs typeface="Arial"/>
              </a:rPr>
              <a:t>1.5</a:t>
            </a:r>
            <a:r>
              <a:rPr lang="en-GB" sz="1800" dirty="0">
                <a:latin typeface="Calibri"/>
                <a:cs typeface="Calibri"/>
              </a:rPr>
              <a:t>             </a:t>
            </a:r>
            <a:r>
              <a:rPr lang="en-GB" sz="1800" dirty="0">
                <a:ea typeface="+mn-lt"/>
                <a:cs typeface="+mn-lt"/>
              </a:rPr>
              <a:t>                 </a:t>
            </a:r>
            <a:r>
              <a:rPr lang="en-GB" sz="1800" dirty="0" smtClean="0">
                <a:ea typeface="+mn-lt"/>
                <a:cs typeface="+mn-lt"/>
              </a:rPr>
              <a:t>Feudal System and Domesday Book</a:t>
            </a:r>
            <a:r>
              <a:rPr lang="en-GB" sz="1800" dirty="0" smtClean="0">
                <a:latin typeface="Calibri"/>
                <a:cs typeface="Calibri"/>
              </a:rPr>
              <a:t> </a:t>
            </a:r>
            <a:r>
              <a:rPr lang="en-GB" sz="1800" dirty="0">
                <a:latin typeface="Calibri"/>
                <a:cs typeface="Calibri"/>
              </a:rPr>
              <a:t>         </a:t>
            </a:r>
            <a:r>
              <a:rPr lang="en-GB" sz="1800" dirty="0" smtClean="0">
                <a:latin typeface="Calibri"/>
                <a:cs typeface="Calibri"/>
              </a:rPr>
              <a:t>Knowledge Book Pages: </a:t>
            </a:r>
            <a:r>
              <a:rPr lang="en-GB" sz="1800" dirty="0" smtClean="0">
                <a:latin typeface="Calibri"/>
                <a:cs typeface="Calibri"/>
              </a:rPr>
              <a:t>8-9</a:t>
            </a:r>
            <a:r>
              <a:rPr lang="en-GB" sz="1800" dirty="0">
                <a:latin typeface="Calibri"/>
                <a:cs typeface="Calibri"/>
              </a:rPr>
              <a:t>     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882935"/>
              </p:ext>
            </p:extLst>
          </p:nvPr>
        </p:nvGraphicFramePr>
        <p:xfrm>
          <a:off x="121915" y="676120"/>
          <a:ext cx="11956872" cy="618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64352">
                <a:tc rowSpan="2"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1.  </a:t>
                      </a:r>
                      <a:r>
                        <a:rPr lang="en-GB" sz="1200" b="1" baseline="0" dirty="0" smtClean="0">
                          <a:latin typeface="+mn-lt"/>
                          <a:cs typeface="Arial"/>
                        </a:rPr>
                        <a:t>Recreate the Feudal system below using the look, cover, write, check method: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1" baseline="0" dirty="0">
                          <a:latin typeface="+mn-lt"/>
                          <a:cs typeface="Arial"/>
                        </a:rPr>
                        <a:t>2. </a:t>
                      </a:r>
                      <a:r>
                        <a:rPr lang="en-GB" sz="1200" b="1" baseline="0" dirty="0" smtClean="0">
                          <a:latin typeface="+mn-lt"/>
                          <a:cs typeface="Arial"/>
                        </a:rPr>
                        <a:t>Answer the quiz about the Feudal system below:</a:t>
                      </a:r>
                    </a:p>
                    <a:p>
                      <a:pPr rtl="0" fontAlgn="base"/>
                      <a:endParaRPr lang="en-GB" sz="1200" b="1" baseline="0" dirty="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017528">
                <a:tc vMerge="1">
                  <a:txBody>
                    <a:bodyPr/>
                    <a:lstStyle/>
                    <a:p>
                      <a:endParaRPr lang="en-GB" sz="1200" b="0" baseline="0" dirty="0">
                        <a:latin typeface="Calibri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Calibri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 </a:t>
                      </a:r>
                      <a:r>
                        <a:rPr lang="en-GB" sz="1200" b="1" baseline="0" dirty="0" smtClean="0">
                          <a:latin typeface="Calibri"/>
                          <a:cs typeface="Arial"/>
                        </a:rPr>
                        <a:t>Explain how the Domesday book helped William when he became King: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POINT: The Domesday book helped William when he became King of England in 1066.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EVIDENCE: This is because it _________________________________________________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__________________________________________________________________________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__________________________________________________________________________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EXPLAIN: This would have helped William because 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__________________________________________________________________________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i="0" u="none" strike="noStrike" baseline="0" noProof="0" dirty="0" smtClean="0">
                        <a:latin typeface="+mn-lt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GB" sz="1200" b="1" i="0" u="none" strike="noStrike" baseline="0" noProof="0" dirty="0" smtClean="0">
                          <a:latin typeface="+mn-lt"/>
                        </a:rPr>
                        <a:t>__________________________________________________________________________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 smtClean="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4136508"/>
              </p:ext>
            </p:extLst>
          </p:nvPr>
        </p:nvGraphicFramePr>
        <p:xfrm>
          <a:off x="946151" y="1881716"/>
          <a:ext cx="4187824" cy="3233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18293"/>
              </p:ext>
            </p:extLst>
          </p:nvPr>
        </p:nvGraphicFramePr>
        <p:xfrm>
          <a:off x="6256221" y="1009636"/>
          <a:ext cx="5615515" cy="2609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5723">
                  <a:extLst>
                    <a:ext uri="{9D8B030D-6E8A-4147-A177-3AD203B41FA5}">
                      <a16:colId xmlns:a16="http://schemas.microsoft.com/office/drawing/2014/main" val="1020003235"/>
                    </a:ext>
                  </a:extLst>
                </a:gridCol>
                <a:gridCol w="2419792">
                  <a:extLst>
                    <a:ext uri="{9D8B030D-6E8A-4147-A177-3AD203B41FA5}">
                      <a16:colId xmlns:a16="http://schemas.microsoft.com/office/drawing/2014/main" val="3105191536"/>
                    </a:ext>
                  </a:extLst>
                </a:gridCol>
              </a:tblGrid>
              <a:tr h="323864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Question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Answer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466067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GB" sz="1200" dirty="0" smtClean="0"/>
                        <a:t>What did the King lend to the</a:t>
                      </a:r>
                      <a:r>
                        <a:rPr lang="en-GB" sz="1200" baseline="0" dirty="0" smtClean="0"/>
                        <a:t> barons to keep them loyal?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597949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2"/>
                      </a:pPr>
                      <a:r>
                        <a:rPr lang="en-GB" sz="1200" dirty="0" smtClean="0"/>
                        <a:t>What did the Barons</a:t>
                      </a:r>
                      <a:r>
                        <a:rPr lang="en-GB" sz="1200" baseline="0" dirty="0" smtClean="0"/>
                        <a:t> do for the King in times of war?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68178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3"/>
                      </a:pPr>
                      <a:r>
                        <a:rPr lang="en-GB" sz="1200" dirty="0" smtClean="0"/>
                        <a:t>Which</a:t>
                      </a:r>
                      <a:r>
                        <a:rPr lang="en-GB" sz="1200" baseline="0" dirty="0" smtClean="0"/>
                        <a:t> group is at the bottom of the Feudal system?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788364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4"/>
                      </a:pPr>
                      <a:r>
                        <a:rPr lang="en-GB" sz="1200" dirty="0" smtClean="0"/>
                        <a:t>Why is</a:t>
                      </a:r>
                      <a:r>
                        <a:rPr lang="en-GB" sz="1200" baseline="0" dirty="0" smtClean="0"/>
                        <a:t> this group at the bottom of the Feudal system?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615488"/>
                  </a:ext>
                </a:extLst>
              </a:tr>
              <a:tr h="442351"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5"/>
                      </a:pPr>
                      <a:r>
                        <a:rPr lang="en-GB" sz="1200" dirty="0" smtClean="0"/>
                        <a:t>How did the Knights show</a:t>
                      </a:r>
                      <a:r>
                        <a:rPr lang="en-GB" sz="1200" baseline="0" dirty="0" smtClean="0"/>
                        <a:t> their loyalty to the Barons?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340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77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287801"/>
              </p:ext>
            </p:extLst>
          </p:nvPr>
        </p:nvGraphicFramePr>
        <p:xfrm>
          <a:off x="121915" y="676120"/>
          <a:ext cx="11956872" cy="59978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070132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1.  </a:t>
                      </a:r>
                      <a:r>
                        <a:rPr lang="en-GB" sz="1200" b="1" baseline="0" dirty="0" smtClean="0">
                          <a:latin typeface="Calibri"/>
                          <a:cs typeface="Arial"/>
                        </a:rPr>
                        <a:t>Describe each of the castles below in 1 sentence.</a:t>
                      </a:r>
                      <a:endParaRPr lang="en-GB" sz="1200" b="1" baseline="0" dirty="0">
                        <a:latin typeface="+mn-lt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Motte and </a:t>
                      </a:r>
                      <a:r>
                        <a:rPr lang="en-GB" sz="1200" b="1" baseline="0" dirty="0" smtClean="0">
                          <a:latin typeface="Calibri"/>
                          <a:cs typeface="Arial"/>
                        </a:rPr>
                        <a:t>Bailey</a:t>
                      </a: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:</a:t>
                      </a: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Stone Keep:</a:t>
                      </a: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/>
                      </a:r>
                      <a:br>
                        <a:rPr lang="en-GB" sz="1200" b="1" baseline="0" dirty="0">
                          <a:latin typeface="Calibri"/>
                          <a:cs typeface="Arial"/>
                        </a:rPr>
                      </a:b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Concentric Castle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GB" sz="1200" b="1" baseline="0">
                          <a:latin typeface="+mn-lt"/>
                          <a:cs typeface="Arial"/>
                        </a:rPr>
                        <a:t>2.Label the key features of the castle below </a:t>
                      </a:r>
                      <a:endParaRPr lang="en-US" sz="12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r>
                        <a:rPr lang="en-GB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200" b="1" baseline="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2768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200" b="1">
                          <a:latin typeface="+mn-lt"/>
                          <a:cs typeface="Arial"/>
                        </a:rPr>
                        <a:t>3. </a:t>
                      </a:r>
                      <a:r>
                        <a:rPr lang="en-GB" sz="1200" b="1" i="0" u="none" strike="noStrike" noProof="0">
                          <a:latin typeface="Calibri"/>
                        </a:rPr>
                        <a:t>Label the key features of the castle below </a:t>
                      </a:r>
                      <a:endParaRPr lang="en-GB" sz="1200" b="0" i="0" u="none" strike="noStrike" noProof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GB" sz="1200" b="1">
                        <a:latin typeface="+mn-lt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b="1" dirty="0">
                          <a:latin typeface="Calibri"/>
                          <a:cs typeface="Arial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Arial"/>
                        </a:rPr>
                        <a:t> </a:t>
                      </a:r>
                      <a:r>
                        <a:rPr lang="en-GB" sz="1200" b="1" i="0" u="none" strike="noStrike" baseline="0" noProof="0" dirty="0">
                          <a:latin typeface="Calibri"/>
                        </a:rPr>
                        <a:t>Label the key features of the castle below </a:t>
                      </a:r>
                      <a:endParaRPr lang="en-GB" sz="1200" b="0" i="0" u="none" strike="noStrike" baseline="0" noProof="0"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baseline="0" dirty="0">
                        <a:latin typeface="Calibri"/>
                        <a:cs typeface="Arial"/>
                      </a:endParaRPr>
                    </a:p>
                    <a:p>
                      <a:endParaRPr lang="en-US" sz="1400" dirty="0">
                        <a:latin typeface="Calibri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B7AB5E58-803F-4974-A80E-E6D34093B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88" y="120650"/>
            <a:ext cx="12001500" cy="436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800" dirty="0">
                <a:latin typeface="Calibri"/>
                <a:cs typeface="Arial"/>
              </a:rPr>
              <a:t>Year 7 Weekly Homework Autumn </a:t>
            </a:r>
            <a:r>
              <a:rPr lang="en-GB" sz="1800" dirty="0" smtClean="0">
                <a:latin typeface="Calibri"/>
                <a:cs typeface="Arial"/>
              </a:rPr>
              <a:t>1.6</a:t>
            </a:r>
            <a:r>
              <a:rPr lang="en-GB" sz="1800" dirty="0">
                <a:latin typeface="Calibri"/>
                <a:cs typeface="Calibri"/>
              </a:rPr>
              <a:t>                                       Castles</a:t>
            </a:r>
            <a:r>
              <a:rPr lang="en-GB" sz="1800" dirty="0">
                <a:cs typeface="Calibri"/>
              </a:rPr>
              <a:t>                                                        Knowledge </a:t>
            </a:r>
            <a:r>
              <a:rPr lang="en-GB" sz="1800" dirty="0" smtClean="0">
                <a:latin typeface="Calibri"/>
                <a:cs typeface="Calibri"/>
              </a:rPr>
              <a:t>Book Page: 10</a:t>
            </a:r>
            <a:endParaRPr lang="en-GB" sz="1800" dirty="0">
              <a:latin typeface="Calibri"/>
              <a:cs typeface="Calibri"/>
            </a:endParaRPr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D47C788C-7AC8-4879-AA05-403594523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692111" cy="169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C5881C5B-F146-43E4-9939-F5CA2716A632}"/>
              </a:ext>
            </a:extLst>
          </p:cNvPr>
          <p:cNvSpPr txBox="1">
            <a:spLocks/>
          </p:cNvSpPr>
          <p:nvPr/>
        </p:nvSpPr>
        <p:spPr>
          <a:xfrm>
            <a:off x="167490" y="1232565"/>
            <a:ext cx="5615515" cy="68869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____________________________________________________________________________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24B09312-CC19-4320-B7A8-09706F0A7B74}"/>
              </a:ext>
            </a:extLst>
          </p:cNvPr>
          <p:cNvSpPr txBox="1">
            <a:spLocks/>
          </p:cNvSpPr>
          <p:nvPr/>
        </p:nvSpPr>
        <p:spPr>
          <a:xfrm>
            <a:off x="167489" y="2152715"/>
            <a:ext cx="5615515" cy="68869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>
                <a:latin typeface="Arial"/>
                <a:cs typeface="Arial"/>
              </a:rPr>
              <a:t>____________________________________________________________________________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05401B9B-5BF7-42DF-85D8-884985139CFF}"/>
              </a:ext>
            </a:extLst>
          </p:cNvPr>
          <p:cNvSpPr txBox="1">
            <a:spLocks/>
          </p:cNvSpPr>
          <p:nvPr/>
        </p:nvSpPr>
        <p:spPr>
          <a:xfrm>
            <a:off x="224999" y="3029735"/>
            <a:ext cx="5615515" cy="68869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>
                <a:latin typeface="Arial"/>
                <a:cs typeface="Arial"/>
              </a:rPr>
              <a:t>____________________________________________________________________________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 descr="Diagram&#10;&#10;Description automatically generated">
            <a:extLst>
              <a:ext uri="{FF2B5EF4-FFF2-40B4-BE49-F238E27FC236}">
                <a16:creationId xmlns:a16="http://schemas.microsoft.com/office/drawing/2014/main" id="{2B9C7E5B-7079-4F9E-9927-7BF1E11BB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28"/>
          <a:stretch/>
        </p:blipFill>
        <p:spPr>
          <a:xfrm>
            <a:off x="6884419" y="967327"/>
            <a:ext cx="4289124" cy="23904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680E925-8124-4238-811F-D04060C677D6}"/>
              </a:ext>
            </a:extLst>
          </p:cNvPr>
          <p:cNvSpPr/>
          <p:nvPr/>
        </p:nvSpPr>
        <p:spPr>
          <a:xfrm>
            <a:off x="6932763" y="1390290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8A4388-C6D5-49E9-A40B-F9ABC5664B30}"/>
              </a:ext>
            </a:extLst>
          </p:cNvPr>
          <p:cNvSpPr/>
          <p:nvPr/>
        </p:nvSpPr>
        <p:spPr>
          <a:xfrm>
            <a:off x="7824159" y="3273723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CA608E-1935-45EB-A8C2-A313775DDA0E}"/>
              </a:ext>
            </a:extLst>
          </p:cNvPr>
          <p:cNvSpPr/>
          <p:nvPr/>
        </p:nvSpPr>
        <p:spPr>
          <a:xfrm>
            <a:off x="10153291" y="2597988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3113C8-9AB7-4EC4-BC78-318B65A45D41}"/>
              </a:ext>
            </a:extLst>
          </p:cNvPr>
          <p:cNvSpPr/>
          <p:nvPr/>
        </p:nvSpPr>
        <p:spPr>
          <a:xfrm>
            <a:off x="10541479" y="1246516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E0EF35-C9A0-4E7C-BCFF-18BB9BE2FC55}"/>
              </a:ext>
            </a:extLst>
          </p:cNvPr>
          <p:cNvSpPr/>
          <p:nvPr/>
        </p:nvSpPr>
        <p:spPr>
          <a:xfrm>
            <a:off x="9664461" y="1016478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4" descr="Diagram&#10;&#10;Description automatically generated">
            <a:extLst>
              <a:ext uri="{FF2B5EF4-FFF2-40B4-BE49-F238E27FC236}">
                <a16:creationId xmlns:a16="http://schemas.microsoft.com/office/drawing/2014/main" id="{1E262CA6-E633-4ECF-B508-445CEC661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96" y="4183088"/>
            <a:ext cx="4410972" cy="227306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C5CCB6B-843B-4E6C-80AB-2A5C18CE6864}"/>
              </a:ext>
            </a:extLst>
          </p:cNvPr>
          <p:cNvSpPr/>
          <p:nvPr/>
        </p:nvSpPr>
        <p:spPr>
          <a:xfrm>
            <a:off x="1627517" y="4021345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B55744-FC44-4540-B594-3850E2EDB1CB}"/>
              </a:ext>
            </a:extLst>
          </p:cNvPr>
          <p:cNvSpPr/>
          <p:nvPr/>
        </p:nvSpPr>
        <p:spPr>
          <a:xfrm>
            <a:off x="1038046" y="4524553"/>
            <a:ext cx="1063923" cy="747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89B29B-AFBF-402E-A111-767CAD6A7A96}"/>
              </a:ext>
            </a:extLst>
          </p:cNvPr>
          <p:cNvSpPr/>
          <p:nvPr/>
        </p:nvSpPr>
        <p:spPr>
          <a:xfrm>
            <a:off x="5020573" y="5804137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660471-4C73-40B6-995F-8F0BF3DAF772}"/>
              </a:ext>
            </a:extLst>
          </p:cNvPr>
          <p:cNvSpPr/>
          <p:nvPr/>
        </p:nvSpPr>
        <p:spPr>
          <a:xfrm>
            <a:off x="4431102" y="6034175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53A1D1-C0A1-44CF-A8A7-737138464E68}"/>
              </a:ext>
            </a:extLst>
          </p:cNvPr>
          <p:cNvSpPr/>
          <p:nvPr/>
        </p:nvSpPr>
        <p:spPr>
          <a:xfrm>
            <a:off x="4637776" y="4021165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62B335-AE2C-4642-B0F2-0F02790301A6}"/>
              </a:ext>
            </a:extLst>
          </p:cNvPr>
          <p:cNvSpPr/>
          <p:nvPr/>
        </p:nvSpPr>
        <p:spPr>
          <a:xfrm>
            <a:off x="2437501" y="4154514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1B931D-956D-495F-B324-0C19BB490C3B}"/>
              </a:ext>
            </a:extLst>
          </p:cNvPr>
          <p:cNvSpPr/>
          <p:nvPr/>
        </p:nvSpPr>
        <p:spPr>
          <a:xfrm>
            <a:off x="1570726" y="4354539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A303E4-1AB7-4170-9DAF-ACDCF2E47141}"/>
              </a:ext>
            </a:extLst>
          </p:cNvPr>
          <p:cNvSpPr/>
          <p:nvPr/>
        </p:nvSpPr>
        <p:spPr>
          <a:xfrm>
            <a:off x="799201" y="5373714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C2FC85-BD35-4E3B-BC0E-0531BF026C68}"/>
              </a:ext>
            </a:extLst>
          </p:cNvPr>
          <p:cNvSpPr/>
          <p:nvPr/>
        </p:nvSpPr>
        <p:spPr>
          <a:xfrm>
            <a:off x="665851" y="6192864"/>
            <a:ext cx="1644948" cy="311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844212-FA68-49D7-8224-F8B0E212FECB}"/>
              </a:ext>
            </a:extLst>
          </p:cNvPr>
          <p:cNvSpPr/>
          <p:nvPr/>
        </p:nvSpPr>
        <p:spPr>
          <a:xfrm>
            <a:off x="1523101" y="6259539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5" descr="Diagram&#10;&#10;Description automatically generated">
            <a:extLst>
              <a:ext uri="{FF2B5EF4-FFF2-40B4-BE49-F238E27FC236}">
                <a16:creationId xmlns:a16="http://schemas.microsoft.com/office/drawing/2014/main" id="{99CC311F-8C2F-4110-B19D-30374FA19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875" y="4319868"/>
            <a:ext cx="4171950" cy="2113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D05141C-5E17-484B-902D-C6B38AD6B9AE}"/>
              </a:ext>
            </a:extLst>
          </p:cNvPr>
          <p:cNvSpPr/>
          <p:nvPr/>
        </p:nvSpPr>
        <p:spPr>
          <a:xfrm>
            <a:off x="7290759" y="4083347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BAE2904-98F0-42AF-81CF-E07255422EF0}"/>
              </a:ext>
            </a:extLst>
          </p:cNvPr>
          <p:cNvSpPr/>
          <p:nvPr/>
        </p:nvSpPr>
        <p:spPr>
          <a:xfrm>
            <a:off x="6519234" y="4359572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47E39E-7505-4A8A-85FC-E105FFB379C6}"/>
              </a:ext>
            </a:extLst>
          </p:cNvPr>
          <p:cNvSpPr/>
          <p:nvPr/>
        </p:nvSpPr>
        <p:spPr>
          <a:xfrm>
            <a:off x="6519234" y="4645322"/>
            <a:ext cx="997248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9E59BC-82BD-4052-87AE-3800F33F43E0}"/>
              </a:ext>
            </a:extLst>
          </p:cNvPr>
          <p:cNvSpPr/>
          <p:nvPr/>
        </p:nvSpPr>
        <p:spPr>
          <a:xfrm>
            <a:off x="6452559" y="5578772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D339275-2B7D-4EB4-9034-C3CF7793FED7}"/>
              </a:ext>
            </a:extLst>
          </p:cNvPr>
          <p:cNvSpPr/>
          <p:nvPr/>
        </p:nvSpPr>
        <p:spPr>
          <a:xfrm>
            <a:off x="7957509" y="6264572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2B8B4-DD25-4086-8161-063086F90FE5}"/>
              </a:ext>
            </a:extLst>
          </p:cNvPr>
          <p:cNvSpPr/>
          <p:nvPr/>
        </p:nvSpPr>
        <p:spPr>
          <a:xfrm>
            <a:off x="10491159" y="5578772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1678A2-67EA-40EC-B530-DFDB9FE21BDB}"/>
              </a:ext>
            </a:extLst>
          </p:cNvPr>
          <p:cNvSpPr/>
          <p:nvPr/>
        </p:nvSpPr>
        <p:spPr>
          <a:xfrm>
            <a:off x="9624384" y="4150022"/>
            <a:ext cx="1730673" cy="340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2C0D56B-778E-4AD9-A74B-5AB474D5F83B}"/>
              </a:ext>
            </a:extLst>
          </p:cNvPr>
          <p:cNvSpPr/>
          <p:nvPr/>
        </p:nvSpPr>
        <p:spPr>
          <a:xfrm>
            <a:off x="9719634" y="4197647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A6ADCB-E25E-4DD8-96D9-B0867BB49C32}"/>
              </a:ext>
            </a:extLst>
          </p:cNvPr>
          <p:cNvSpPr/>
          <p:nvPr/>
        </p:nvSpPr>
        <p:spPr>
          <a:xfrm>
            <a:off x="10338759" y="4483397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05880A4-62A4-4C80-A38F-4818F587552D}"/>
              </a:ext>
            </a:extLst>
          </p:cNvPr>
          <p:cNvSpPr/>
          <p:nvPr/>
        </p:nvSpPr>
        <p:spPr>
          <a:xfrm>
            <a:off x="10062534" y="5902622"/>
            <a:ext cx="1378248" cy="530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92D87FC-3835-4797-A41D-6927E7D8F7B1}"/>
              </a:ext>
            </a:extLst>
          </p:cNvPr>
          <p:cNvSpPr/>
          <p:nvPr/>
        </p:nvSpPr>
        <p:spPr>
          <a:xfrm>
            <a:off x="9862509" y="6093122"/>
            <a:ext cx="1063923" cy="330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40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Questions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032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bf8253d251ff805289569a46466c0e76a756a1c7</FileHash>
    <UniqueSourceRef xmlns="b0291392-46c3-446b-b4e2-e6b1ee46160b" xsi:nil="true"/>
    <CloudMigratorOriginId xmlns="b0291392-46c3-446b-b4e2-e6b1ee46160b">c3146456-e569-4c0e-91b3-a4a29207753c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44DB3C-BDFD-442C-88FE-962F3AF985BB}">
  <ds:schemaRefs>
    <ds:schemaRef ds:uri="44e45429-b595-43d9-b982-8ff0051618a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30418c96-795b-4a73-9b2f-a69c438c1c7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A6C4B3-F5EC-4DC6-845A-51466CE18684}"/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1141</Words>
  <Application>Microsoft Office PowerPoint</Application>
  <PresentationFormat>Widescreen</PresentationFormat>
  <Paragraphs>205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Cavolini</vt:lpstr>
      <vt:lpstr>Courier New</vt:lpstr>
      <vt:lpstr>Times New Roman</vt:lpstr>
      <vt:lpstr>Office Theme</vt:lpstr>
      <vt:lpstr>Office Theme</vt:lpstr>
      <vt:lpstr>PowerPoint Presentation</vt:lpstr>
      <vt:lpstr>Year 7 Weekly Homework Autumn 1.1                       Understanding time                                             </vt:lpstr>
      <vt:lpstr>Year 7 Weekly Homework Autumn 1.2                             </vt:lpstr>
      <vt:lpstr>Year 7 Weekly Homework Autumn 1.3                       Contenders for the English throne               Knowledge Book Page: 5</vt:lpstr>
      <vt:lpstr>Year 7 Weekly Homework Autumn 1.4                          Armies at Hastings    Knowledge Book Page: 7   </vt:lpstr>
      <vt:lpstr>Year 7 Weekly Homework Autumn 1.5                              Feudal System and Domesday Book          Knowledge Book Pages: 8-9     </vt:lpstr>
      <vt:lpstr>Year 7 Weekly Homework Autumn 1.6                                       Castles                                                        Knowledge Book Page: 10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Taran Hayre</cp:lastModifiedBy>
  <cp:revision>8</cp:revision>
  <dcterms:created xsi:type="dcterms:W3CDTF">2020-03-12T18:14:32Z</dcterms:created>
  <dcterms:modified xsi:type="dcterms:W3CDTF">2022-09-12T12:39:27Z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  <property fmtid="{D5CDD505-2E9C-101B-9397-08002B2CF9AE}" pid="3" name="MediaServiceImageTags">
    <vt:lpwstr/>
  </property>
</Properties>
</file>