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7" r:id="rId5"/>
    <p:sldId id="260" r:id="rId6"/>
    <p:sldId id="262" r:id="rId7"/>
    <p:sldId id="284" r:id="rId8"/>
    <p:sldId id="263" r:id="rId9"/>
    <p:sldId id="264" r:id="rId10"/>
    <p:sldId id="265" r:id="rId11"/>
    <p:sldId id="278" r:id="rId12"/>
    <p:sldId id="279" r:id="rId13"/>
    <p:sldId id="280" r:id="rId14"/>
    <p:sldId id="281" r:id="rId15"/>
    <p:sldId id="282" r:id="rId16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55AAE-F0F4-4E85-8A5D-D6581A021D68}" v="2" dt="2021-08-10T09:26:11.837"/>
    <p1510:client id="{6534FA45-6EE3-F8CB-E332-A611E5EEA27E}" v="1152" dt="2021-08-09T15:24:16.343"/>
    <p1510:client id="{A20A215F-0512-7A15-B1F1-9FBA325BB808}" v="5" dt="2022-02-28T14:52:54.529"/>
    <p1510:client id="{D30D439F-A962-237A-516B-C4D29D542342}" v="12" dt="2021-08-10T08:37:46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Tomlinson" userId="S::atomlinson@ben.srscmat.co.uk::3da3c6b1-d3b7-439e-8d1e-87afb35e3ede" providerId="AD" clId="Web-{A20A215F-0512-7A15-B1F1-9FBA325BB808}"/>
    <pc:docChg chg="modSld">
      <pc:chgData name="Adam Tomlinson" userId="S::atomlinson@ben.srscmat.co.uk::3da3c6b1-d3b7-439e-8d1e-87afb35e3ede" providerId="AD" clId="Web-{A20A215F-0512-7A15-B1F1-9FBA325BB808}" dt="2022-02-28T14:52:48.185" v="1"/>
      <pc:docMkLst>
        <pc:docMk/>
      </pc:docMkLst>
      <pc:sldChg chg="modSp">
        <pc:chgData name="Adam Tomlinson" userId="S::atomlinson@ben.srscmat.co.uk::3da3c6b1-d3b7-439e-8d1e-87afb35e3ede" providerId="AD" clId="Web-{A20A215F-0512-7A15-B1F1-9FBA325BB808}" dt="2022-02-28T14:52:48.185" v="1"/>
        <pc:sldMkLst>
          <pc:docMk/>
          <pc:sldMk cId="1459445888" sldId="263"/>
        </pc:sldMkLst>
        <pc:graphicFrameChg chg="mod modGraphic">
          <ac:chgData name="Adam Tomlinson" userId="S::atomlinson@ben.srscmat.co.uk::3da3c6b1-d3b7-439e-8d1e-87afb35e3ede" providerId="AD" clId="Web-{A20A215F-0512-7A15-B1F1-9FBA325BB808}" dt="2022-02-28T14:52:48.185" v="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name="S.Bounds" userId="S::sbounds@saintben.derby.sch.uk::c3d1ff6b-a57e-47ff-a5f8-792e52e4d518" providerId="AD" clId="Web-{6534FA45-6EE3-F8CB-E332-A611E5EEA27E}"/>
    <pc:docChg chg="delSld modSld">
      <pc:chgData name="S.Bounds" userId="S::sbounds@saintben.derby.sch.uk::c3d1ff6b-a57e-47ff-a5f8-792e52e4d518" providerId="AD" clId="Web-{6534FA45-6EE3-F8CB-E332-A611E5EEA27E}" dt="2021-08-09T15:24:16.343" v="1085"/>
      <pc:docMkLst>
        <pc:docMk/>
      </pc:docMkLst>
      <pc:sldChg chg="modSp">
        <pc:chgData name="S.Bounds" userId="S::sbounds@saintben.derby.sch.uk::c3d1ff6b-a57e-47ff-a5f8-792e52e4d518" providerId="AD" clId="Web-{6534FA45-6EE3-F8CB-E332-A611E5EEA27E}" dt="2021-08-09T12:03:52.894" v="1" actId="20577"/>
        <pc:sldMkLst>
          <pc:docMk/>
          <pc:sldMk cId="937260827" sldId="260"/>
        </pc:sldMkLst>
        <pc:spChg chg="mod">
          <ac:chgData name="S.Bounds" userId="S::sbounds@saintben.derby.sch.uk::c3d1ff6b-a57e-47ff-a5f8-792e52e4d518" providerId="AD" clId="Web-{6534FA45-6EE3-F8CB-E332-A611E5EEA27E}" dt="2021-08-09T12:03:52.894" v="1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6534FA45-6EE3-F8CB-E332-A611E5EEA27E}" dt="2021-08-09T12:33:39.583" v="3" actId="20577"/>
        <pc:sldMkLst>
          <pc:docMk/>
          <pc:sldMk cId="4135477865" sldId="262"/>
        </pc:sldMkLst>
        <pc:spChg chg="mod">
          <ac:chgData name="S.Bounds" userId="S::sbounds@saintben.derby.sch.uk::c3d1ff6b-a57e-47ff-a5f8-792e52e4d518" providerId="AD" clId="Web-{6534FA45-6EE3-F8CB-E332-A611E5EEA27E}" dt="2021-08-09T12:33:39.583" v="3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6534FA45-6EE3-F8CB-E332-A611E5EEA27E}" dt="2021-08-09T15:22:15.732" v="1056" actId="20577"/>
        <pc:sldMkLst>
          <pc:docMk/>
          <pc:sldMk cId="1459445888" sldId="263"/>
        </pc:sldMkLst>
        <pc:spChg chg="mod">
          <ac:chgData name="S.Bounds" userId="S::sbounds@saintben.derby.sch.uk::c3d1ff6b-a57e-47ff-a5f8-792e52e4d518" providerId="AD" clId="Web-{6534FA45-6EE3-F8CB-E332-A611E5EEA27E}" dt="2021-08-09T15:22:15.732" v="1056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6534FA45-6EE3-F8CB-E332-A611E5EEA27E}" dt="2021-08-09T15:23:12.014" v="1065" actId="20577"/>
        <pc:sldMkLst>
          <pc:docMk/>
          <pc:sldMk cId="229926765" sldId="264"/>
        </pc:sldMkLst>
        <pc:spChg chg="mod">
          <ac:chgData name="S.Bounds" userId="S::sbounds@saintben.derby.sch.uk::c3d1ff6b-a57e-47ff-a5f8-792e52e4d518" providerId="AD" clId="Web-{6534FA45-6EE3-F8CB-E332-A611E5EEA27E}" dt="2021-08-09T15:23:12.014" v="1065" actId="20577"/>
          <ac:spMkLst>
            <pc:docMk/>
            <pc:sldMk cId="229926765" sldId="264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6534FA45-6EE3-F8CB-E332-A611E5EEA27E}" dt="2021-08-09T15:23:58.874" v="1084" actId="20577"/>
        <pc:sldMkLst>
          <pc:docMk/>
          <pc:sldMk cId="2399735266" sldId="265"/>
        </pc:sldMkLst>
        <pc:spChg chg="mod">
          <ac:chgData name="S.Bounds" userId="S::sbounds@saintben.derby.sch.uk::c3d1ff6b-a57e-47ff-a5f8-792e52e4d518" providerId="AD" clId="Web-{6534FA45-6EE3-F8CB-E332-A611E5EEA27E}" dt="2021-08-09T15:23:58.874" v="1084" actId="20577"/>
          <ac:spMkLst>
            <pc:docMk/>
            <pc:sldMk cId="2399735266" sldId="265"/>
            <ac:spMk id="2" creationId="{00000000-0000-0000-0000-000000000000}"/>
          </ac:spMkLst>
        </pc:spChg>
      </pc:sldChg>
      <pc:sldChg chg="del">
        <pc:chgData name="S.Bounds" userId="S::sbounds@saintben.derby.sch.uk::c3d1ff6b-a57e-47ff-a5f8-792e52e4d518" providerId="AD" clId="Web-{6534FA45-6EE3-F8CB-E332-A611E5EEA27E}" dt="2021-08-09T15:24:16.343" v="1085"/>
        <pc:sldMkLst>
          <pc:docMk/>
          <pc:sldMk cId="1846129131" sldId="276"/>
        </pc:sldMkLst>
      </pc:sldChg>
      <pc:sldChg chg="modSp">
        <pc:chgData name="S.Bounds" userId="S::sbounds@saintben.derby.sch.uk::c3d1ff6b-a57e-47ff-a5f8-792e52e4d518" providerId="AD" clId="Web-{6534FA45-6EE3-F8CB-E332-A611E5EEA27E}" dt="2021-08-09T14:10:42.110" v="1045"/>
        <pc:sldMkLst>
          <pc:docMk/>
          <pc:sldMk cId="119920916" sldId="284"/>
        </pc:sldMkLst>
        <pc:spChg chg="mod">
          <ac:chgData name="S.Bounds" userId="S::sbounds@saintben.derby.sch.uk::c3d1ff6b-a57e-47ff-a5f8-792e52e4d518" providerId="AD" clId="Web-{6534FA45-6EE3-F8CB-E332-A611E5EEA27E}" dt="2021-08-09T13:50:22.802" v="28" actId="20577"/>
          <ac:spMkLst>
            <pc:docMk/>
            <pc:sldMk cId="119920916" sldId="284"/>
            <ac:spMk id="2" creationId="{00000000-0000-0000-0000-000000000000}"/>
          </ac:spMkLst>
        </pc:spChg>
        <pc:graphicFrameChg chg="mod modGraphic">
          <ac:chgData name="S.Bounds" userId="S::sbounds@saintben.derby.sch.uk::c3d1ff6b-a57e-47ff-a5f8-792e52e4d518" providerId="AD" clId="Web-{6534FA45-6EE3-F8CB-E332-A611E5EEA27E}" dt="2021-08-09T14:10:42.110" v="1045"/>
          <ac:graphicFrameMkLst>
            <pc:docMk/>
            <pc:sldMk cId="119920916" sldId="284"/>
            <ac:graphicFrameMk id="4" creationId="{00000000-0000-0000-0000-000000000000}"/>
          </ac:graphicFrameMkLst>
        </pc:graphicFrameChg>
      </pc:sldChg>
    </pc:docChg>
  </pc:docChgLst>
  <pc:docChgLst>
    <pc:chgData name="S.Bounds" userId="S::sbounds@saintben.derby.sch.uk::c3d1ff6b-a57e-47ff-a5f8-792e52e4d518" providerId="AD" clId="Web-{3C961429-34D9-332A-3684-67557A1E2AFD}"/>
    <pc:docChg chg="modSld">
      <pc:chgData name="S.Bounds" userId="S::sbounds@saintben.derby.sch.uk::c3d1ff6b-a57e-47ff-a5f8-792e52e4d518" providerId="AD" clId="Web-{3C961429-34D9-332A-3684-67557A1E2AFD}" dt="2021-03-11T15:06:33.813" v="2198" actId="20577"/>
      <pc:docMkLst>
        <pc:docMk/>
      </pc:docMkLst>
      <pc:sldChg chg="addSp delSp modSp">
        <pc:chgData name="S.Bounds" userId="S::sbounds@saintben.derby.sch.uk::c3d1ff6b-a57e-47ff-a5f8-792e52e4d518" providerId="AD" clId="Web-{3C961429-34D9-332A-3684-67557A1E2AFD}" dt="2021-03-11T14:37:04.871" v="489"/>
        <pc:sldMkLst>
          <pc:docMk/>
          <pc:sldMk cId="937260827" sldId="260"/>
        </pc:sldMkLst>
        <pc:spChg chg="mod">
          <ac:chgData name="S.Bounds" userId="S::sbounds@saintben.derby.sch.uk::c3d1ff6b-a57e-47ff-a5f8-792e52e4d518" providerId="AD" clId="Web-{3C961429-34D9-332A-3684-67557A1E2AFD}" dt="2021-03-11T14:23:33.526" v="51" actId="20577"/>
          <ac:spMkLst>
            <pc:docMk/>
            <pc:sldMk cId="937260827" sldId="260"/>
            <ac:spMk id="2" creationId="{00000000-0000-0000-0000-000000000000}"/>
          </ac:spMkLst>
        </pc:spChg>
        <pc:spChg chg="add mod">
          <ac:chgData name="S.Bounds" userId="S::sbounds@saintben.derby.sch.uk::c3d1ff6b-a57e-47ff-a5f8-792e52e4d518" providerId="AD" clId="Web-{3C961429-34D9-332A-3684-67557A1E2AFD}" dt="2021-03-11T14:27:30.016" v="214" actId="14100"/>
          <ac:spMkLst>
            <pc:docMk/>
            <pc:sldMk cId="937260827" sldId="260"/>
            <ac:spMk id="5" creationId="{E228B96B-A0D5-44D9-A0C2-FE4C029A00BE}"/>
          </ac:spMkLst>
        </pc:spChg>
        <pc:spChg chg="add mod">
          <ac:chgData name="S.Bounds" userId="S::sbounds@saintben.derby.sch.uk::c3d1ff6b-a57e-47ff-a5f8-792e52e4d518" providerId="AD" clId="Web-{3C961429-34D9-332A-3684-67557A1E2AFD}" dt="2021-03-11T14:27:44.531" v="217" actId="14100"/>
          <ac:spMkLst>
            <pc:docMk/>
            <pc:sldMk cId="937260827" sldId="260"/>
            <ac:spMk id="8" creationId="{AC9904BA-8D37-4B0E-AED2-837F5815659F}"/>
          </ac:spMkLst>
        </pc:spChg>
        <pc:spChg chg="add mod">
          <ac:chgData name="S.Bounds" userId="S::sbounds@saintben.derby.sch.uk::c3d1ff6b-a57e-47ff-a5f8-792e52e4d518" providerId="AD" clId="Web-{3C961429-34D9-332A-3684-67557A1E2AFD}" dt="2021-03-11T14:29:55.425" v="234" actId="1076"/>
          <ac:spMkLst>
            <pc:docMk/>
            <pc:sldMk cId="937260827" sldId="260"/>
            <ac:spMk id="9" creationId="{C25C8E00-0879-447A-A6CD-CE122F051FF7}"/>
          </ac:spMkLst>
        </pc:spChg>
        <pc:spChg chg="add mod">
          <ac:chgData name="S.Bounds" userId="S::sbounds@saintben.derby.sch.uk::c3d1ff6b-a57e-47ff-a5f8-792e52e4d518" providerId="AD" clId="Web-{3C961429-34D9-332A-3684-67557A1E2AFD}" dt="2021-03-11T14:28:16.813" v="221" actId="1076"/>
          <ac:spMkLst>
            <pc:docMk/>
            <pc:sldMk cId="937260827" sldId="260"/>
            <ac:spMk id="10" creationId="{C4348DA5-1274-425C-8419-8CE81E51AF78}"/>
          </ac:spMkLst>
        </pc:spChg>
        <pc:spChg chg="add mod">
          <ac:chgData name="S.Bounds" userId="S::sbounds@saintben.derby.sch.uk::c3d1ff6b-a57e-47ff-a5f8-792e52e4d518" providerId="AD" clId="Web-{3C961429-34D9-332A-3684-67557A1E2AFD}" dt="2021-03-11T14:28:36.954" v="223" actId="1076"/>
          <ac:spMkLst>
            <pc:docMk/>
            <pc:sldMk cId="937260827" sldId="260"/>
            <ac:spMk id="11" creationId="{5B55EE6C-7BB3-404D-8132-06B1310AEA29}"/>
          </ac:spMkLst>
        </pc:spChg>
        <pc:spChg chg="add mod">
          <ac:chgData name="S.Bounds" userId="S::sbounds@saintben.derby.sch.uk::c3d1ff6b-a57e-47ff-a5f8-792e52e4d518" providerId="AD" clId="Web-{3C961429-34D9-332A-3684-67557A1E2AFD}" dt="2021-03-11T14:28:46.236" v="225" actId="1076"/>
          <ac:spMkLst>
            <pc:docMk/>
            <pc:sldMk cId="937260827" sldId="260"/>
            <ac:spMk id="12" creationId="{1B93F2A1-9BC4-403A-8825-6C014B68BC3F}"/>
          </ac:spMkLst>
        </pc:spChg>
        <pc:graphicFrameChg chg="mod modGraphic">
          <ac:chgData name="S.Bounds" userId="S::sbounds@saintben.derby.sch.uk::c3d1ff6b-a57e-47ff-a5f8-792e52e4d518" providerId="AD" clId="Web-{3C961429-34D9-332A-3684-67557A1E2AFD}" dt="2021-03-11T14:37:04.871" v="489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del">
          <ac:chgData name="S.Bounds" userId="S::sbounds@saintben.derby.sch.uk::c3d1ff6b-a57e-47ff-a5f8-792e52e4d518" providerId="AD" clId="Web-{3C961429-34D9-332A-3684-67557A1E2AFD}" dt="2021-03-11T14:36:24.292" v="401"/>
          <ac:graphicFrameMkLst>
            <pc:docMk/>
            <pc:sldMk cId="937260827" sldId="260"/>
            <ac:graphicFrameMk id="6" creationId="{00000000-0000-0000-0000-000000000000}"/>
          </ac:graphicFrameMkLst>
        </pc:graphicFrameChg>
        <pc:cxnChg chg="add mod">
          <ac:chgData name="S.Bounds" userId="S::sbounds@saintben.derby.sch.uk::c3d1ff6b-a57e-47ff-a5f8-792e52e4d518" providerId="AD" clId="Web-{3C961429-34D9-332A-3684-67557A1E2AFD}" dt="2021-03-11T14:27:34.031" v="215" actId="1076"/>
          <ac:cxnSpMkLst>
            <pc:docMk/>
            <pc:sldMk cId="937260827" sldId="260"/>
            <ac:cxnSpMk id="7" creationId="{721E8703-0C5C-41A2-B159-77BCF6B8F07B}"/>
          </ac:cxnSpMkLst>
        </pc:cxnChg>
        <pc:cxnChg chg="add mod">
          <ac:chgData name="S.Bounds" userId="S::sbounds@saintben.derby.sch.uk::c3d1ff6b-a57e-47ff-a5f8-792e52e4d518" providerId="AD" clId="Web-{3C961429-34D9-332A-3684-67557A1E2AFD}" dt="2021-03-11T14:29:06.549" v="227" actId="1076"/>
          <ac:cxnSpMkLst>
            <pc:docMk/>
            <pc:sldMk cId="937260827" sldId="260"/>
            <ac:cxnSpMk id="13" creationId="{81709C66-E7E6-49A6-85D0-B9AC4009A768}"/>
          </ac:cxnSpMkLst>
        </pc:cxnChg>
        <pc:cxnChg chg="add mod">
          <ac:chgData name="S.Bounds" userId="S::sbounds@saintben.derby.sch.uk::c3d1ff6b-a57e-47ff-a5f8-792e52e4d518" providerId="AD" clId="Web-{3C961429-34D9-332A-3684-67557A1E2AFD}" dt="2021-03-11T14:29:44.846" v="233" actId="1076"/>
          <ac:cxnSpMkLst>
            <pc:docMk/>
            <pc:sldMk cId="937260827" sldId="260"/>
            <ac:cxnSpMk id="14" creationId="{B372D35A-D338-4FB0-9B8D-E7EE6F7F4A1B}"/>
          </ac:cxnSpMkLst>
        </pc:cxnChg>
        <pc:cxnChg chg="add mod">
          <ac:chgData name="S.Bounds" userId="S::sbounds@saintben.derby.sch.uk::c3d1ff6b-a57e-47ff-a5f8-792e52e4d518" providerId="AD" clId="Web-{3C961429-34D9-332A-3684-67557A1E2AFD}" dt="2021-03-11T14:29:38.753" v="232" actId="1076"/>
          <ac:cxnSpMkLst>
            <pc:docMk/>
            <pc:sldMk cId="937260827" sldId="260"/>
            <ac:cxnSpMk id="15" creationId="{9A91463F-FA6B-440C-A46E-3C97629AFF1B}"/>
          </ac:cxnSpMkLst>
        </pc:cxnChg>
        <pc:cxnChg chg="add mod">
          <ac:chgData name="S.Bounds" userId="S::sbounds@saintben.derby.sch.uk::c3d1ff6b-a57e-47ff-a5f8-792e52e4d518" providerId="AD" clId="Web-{3C961429-34D9-332A-3684-67557A1E2AFD}" dt="2021-03-11T14:29:31.252" v="231" actId="1076"/>
          <ac:cxnSpMkLst>
            <pc:docMk/>
            <pc:sldMk cId="937260827" sldId="260"/>
            <ac:cxnSpMk id="16" creationId="{28094A9F-17C4-4AD9-A240-533AA56057F3}"/>
          </ac:cxnSpMkLst>
        </pc:cxnChg>
      </pc:sldChg>
      <pc:sldChg chg="addSp modSp">
        <pc:chgData name="S.Bounds" userId="S::sbounds@saintben.derby.sch.uk::c3d1ff6b-a57e-47ff-a5f8-792e52e4d518" providerId="AD" clId="Web-{3C961429-34D9-332A-3684-67557A1E2AFD}" dt="2021-03-11T14:56:24.051" v="1778" actId="1076"/>
        <pc:sldMkLst>
          <pc:docMk/>
          <pc:sldMk cId="4135477865" sldId="262"/>
        </pc:sldMkLst>
        <pc:spChg chg="mod">
          <ac:chgData name="S.Bounds" userId="S::sbounds@saintben.derby.sch.uk::c3d1ff6b-a57e-47ff-a5f8-792e52e4d518" providerId="AD" clId="Web-{3C961429-34D9-332A-3684-67557A1E2AFD}" dt="2021-03-11T14:38:21.373" v="505" actId="20577"/>
          <ac:spMkLst>
            <pc:docMk/>
            <pc:sldMk cId="4135477865" sldId="262"/>
            <ac:spMk id="2" creationId="{00000000-0000-0000-0000-000000000000}"/>
          </ac:spMkLst>
        </pc:spChg>
        <pc:spChg chg="add mod">
          <ac:chgData name="S.Bounds" userId="S::sbounds@saintben.derby.sch.uk::c3d1ff6b-a57e-47ff-a5f8-792e52e4d518" providerId="AD" clId="Web-{3C961429-34D9-332A-3684-67557A1E2AFD}" dt="2021-03-11T14:56:24.051" v="1778" actId="1076"/>
          <ac:spMkLst>
            <pc:docMk/>
            <pc:sldMk cId="4135477865" sldId="262"/>
            <ac:spMk id="6" creationId="{66929474-485B-468E-AF8E-2021922248C3}"/>
          </ac:spMkLst>
        </pc:spChg>
        <pc:graphicFrameChg chg="mod modGraphic">
          <ac:chgData name="S.Bounds" userId="S::sbounds@saintben.derby.sch.uk::c3d1ff6b-a57e-47ff-a5f8-792e52e4d518" providerId="AD" clId="Web-{3C961429-34D9-332A-3684-67557A1E2AFD}" dt="2021-03-11T14:43:56.020" v="839"/>
          <ac:graphicFrameMkLst>
            <pc:docMk/>
            <pc:sldMk cId="4135477865" sldId="262"/>
            <ac:graphicFrameMk id="3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3C961429-34D9-332A-3684-67557A1E2AFD}" dt="2021-03-11T14:53:30.235" v="1757"/>
          <ac:graphicFrameMkLst>
            <pc:docMk/>
            <pc:sldMk cId="4135477865" sldId="262"/>
            <ac:graphicFrameMk id="4" creationId="{00000000-0000-0000-0000-000000000000}"/>
          </ac:graphicFrameMkLst>
        </pc:graphicFrameChg>
        <pc:cxnChg chg="add mod">
          <ac:chgData name="S.Bounds" userId="S::sbounds@saintben.derby.sch.uk::c3d1ff6b-a57e-47ff-a5f8-792e52e4d518" providerId="AD" clId="Web-{3C961429-34D9-332A-3684-67557A1E2AFD}" dt="2021-03-11T14:55:10.674" v="1766" actId="14100"/>
          <ac:cxnSpMkLst>
            <pc:docMk/>
            <pc:sldMk cId="4135477865" sldId="262"/>
            <ac:cxnSpMk id="8" creationId="{72597E48-52DB-49FA-9EBC-A5A011615CC8}"/>
          </ac:cxnSpMkLst>
        </pc:cxnChg>
        <pc:cxnChg chg="add mod">
          <ac:chgData name="S.Bounds" userId="S::sbounds@saintben.derby.sch.uk::c3d1ff6b-a57e-47ff-a5f8-792e52e4d518" providerId="AD" clId="Web-{3C961429-34D9-332A-3684-67557A1E2AFD}" dt="2021-03-11T14:55:41.237" v="1771" actId="14100"/>
          <ac:cxnSpMkLst>
            <pc:docMk/>
            <pc:sldMk cId="4135477865" sldId="262"/>
            <ac:cxnSpMk id="10" creationId="{DF76BE22-ACBA-41EE-9323-613811A0BCE3}"/>
          </ac:cxnSpMkLst>
        </pc:cxnChg>
        <pc:cxnChg chg="add mod">
          <ac:chgData name="S.Bounds" userId="S::sbounds@saintben.derby.sch.uk::c3d1ff6b-a57e-47ff-a5f8-792e52e4d518" providerId="AD" clId="Web-{3C961429-34D9-332A-3684-67557A1E2AFD}" dt="2021-03-11T14:55:26.831" v="1769" actId="14100"/>
          <ac:cxnSpMkLst>
            <pc:docMk/>
            <pc:sldMk cId="4135477865" sldId="262"/>
            <ac:cxnSpMk id="12" creationId="{98B31E53-FA27-44F3-BBFD-215FCA55D519}"/>
          </ac:cxnSpMkLst>
        </pc:cxnChg>
        <pc:cxnChg chg="add mod">
          <ac:chgData name="S.Bounds" userId="S::sbounds@saintben.derby.sch.uk::c3d1ff6b-a57e-47ff-a5f8-792e52e4d518" providerId="AD" clId="Web-{3C961429-34D9-332A-3684-67557A1E2AFD}" dt="2021-03-11T14:56:21.254" v="1776" actId="1076"/>
          <ac:cxnSpMkLst>
            <pc:docMk/>
            <pc:sldMk cId="4135477865" sldId="262"/>
            <ac:cxnSpMk id="14" creationId="{0B231FA0-7BF9-4C73-A588-480465F87997}"/>
          </ac:cxnSpMkLst>
        </pc:cxnChg>
      </pc:sldChg>
      <pc:sldChg chg="modSp">
        <pc:chgData name="S.Bounds" userId="S::sbounds@saintben.derby.sch.uk::c3d1ff6b-a57e-47ff-a5f8-792e52e4d518" providerId="AD" clId="Web-{3C961429-34D9-332A-3684-67557A1E2AFD}" dt="2021-03-11T14:22:02.431" v="5" actId="20577"/>
        <pc:sldMkLst>
          <pc:docMk/>
          <pc:sldMk cId="3957311825" sldId="277"/>
        </pc:sldMkLst>
        <pc:spChg chg="mod">
          <ac:chgData name="S.Bounds" userId="S::sbounds@saintben.derby.sch.uk::c3d1ff6b-a57e-47ff-a5f8-792e52e4d518" providerId="AD" clId="Web-{3C961429-34D9-332A-3684-67557A1E2AFD}" dt="2021-03-11T14:22:02.431" v="5" actId="20577"/>
          <ac:spMkLst>
            <pc:docMk/>
            <pc:sldMk cId="3957311825" sldId="277"/>
            <ac:spMk id="76" creationId="{27120F59-A1FC-5C4A-B80F-999B2F509785}"/>
          </ac:spMkLst>
        </pc:spChg>
      </pc:sldChg>
      <pc:sldChg chg="modSp">
        <pc:chgData name="S.Bounds" userId="S::sbounds@saintben.derby.sch.uk::c3d1ff6b-a57e-47ff-a5f8-792e52e4d518" providerId="AD" clId="Web-{3C961429-34D9-332A-3684-67557A1E2AFD}" dt="2021-03-11T15:06:33.813" v="2198" actId="20577"/>
        <pc:sldMkLst>
          <pc:docMk/>
          <pc:sldMk cId="119920916" sldId="284"/>
        </pc:sldMkLst>
        <pc:spChg chg="mod">
          <ac:chgData name="S.Bounds" userId="S::sbounds@saintben.derby.sch.uk::c3d1ff6b-a57e-47ff-a5f8-792e52e4d518" providerId="AD" clId="Web-{3C961429-34D9-332A-3684-67557A1E2AFD}" dt="2021-03-11T15:06:33.813" v="2198" actId="20577"/>
          <ac:spMkLst>
            <pc:docMk/>
            <pc:sldMk cId="119920916" sldId="284"/>
            <ac:spMk id="2" creationId="{00000000-0000-0000-0000-000000000000}"/>
          </ac:spMkLst>
        </pc:spChg>
        <pc:graphicFrameChg chg="mod modGraphic">
          <ac:chgData name="S.Bounds" userId="S::sbounds@saintben.derby.sch.uk::c3d1ff6b-a57e-47ff-a5f8-792e52e4d518" providerId="AD" clId="Web-{3C961429-34D9-332A-3684-67557A1E2AFD}" dt="2021-03-11T15:06:12.031" v="2197"/>
          <ac:graphicFrameMkLst>
            <pc:docMk/>
            <pc:sldMk cId="119920916" sldId="284"/>
            <ac:graphicFrameMk id="3" creationId="{00000000-0000-0000-0000-000000000000}"/>
          </ac:graphicFrameMkLst>
        </pc:graphicFrameChg>
      </pc:sldChg>
    </pc:docChg>
  </pc:docChgLst>
  <pc:docChgLst>
    <pc:chgData name="S.Bounds" userId="S::sbounds@saintben.derby.sch.uk::c3d1ff6b-a57e-47ff-a5f8-792e52e4d518" providerId="AD" clId="Web-{D30D439F-A962-237A-516B-C4D29D542342}"/>
    <pc:docChg chg="modSld">
      <pc:chgData name="S.Bounds" userId="S::sbounds@saintben.derby.sch.uk::c3d1ff6b-a57e-47ff-a5f8-792e52e4d518" providerId="AD" clId="Web-{D30D439F-A962-237A-516B-C4D29D542342}" dt="2021-08-10T08:37:44.640" v="4" actId="20577"/>
      <pc:docMkLst>
        <pc:docMk/>
      </pc:docMkLst>
      <pc:sldChg chg="modSp">
        <pc:chgData name="S.Bounds" userId="S::sbounds@saintben.derby.sch.uk::c3d1ff6b-a57e-47ff-a5f8-792e52e4d518" providerId="AD" clId="Web-{D30D439F-A962-237A-516B-C4D29D542342}" dt="2021-08-10T08:37:44.640" v="4" actId="20577"/>
        <pc:sldMkLst>
          <pc:docMk/>
          <pc:sldMk cId="3957311825" sldId="277"/>
        </pc:sldMkLst>
        <pc:spChg chg="mod">
          <ac:chgData name="S.Bounds" userId="S::sbounds@saintben.derby.sch.uk::c3d1ff6b-a57e-47ff-a5f8-792e52e4d518" providerId="AD" clId="Web-{D30D439F-A962-237A-516B-C4D29D542342}" dt="2021-08-10T08:37:44.640" v="4" actId="20577"/>
          <ac:spMkLst>
            <pc:docMk/>
            <pc:sldMk cId="3957311825" sldId="277"/>
            <ac:spMk id="76" creationId="{27120F59-A1FC-5C4A-B80F-999B2F509785}"/>
          </ac:spMkLst>
        </pc:spChg>
      </pc:sldChg>
    </pc:docChg>
  </pc:docChgLst>
  <pc:docChgLst>
    <pc:chgData name="elizabethmbounds@aol.com" userId="6e3819606d427164" providerId="LiveId" clId="{03B55AAE-F0F4-4E85-8A5D-D6581A021D68}"/>
    <pc:docChg chg="undo custSel modSld">
      <pc:chgData name="elizabethmbounds@aol.com" userId="6e3819606d427164" providerId="LiveId" clId="{03B55AAE-F0F4-4E85-8A5D-D6581A021D68}" dt="2021-08-10T09:37:35.260" v="2460" actId="20577"/>
      <pc:docMkLst>
        <pc:docMk/>
      </pc:docMkLst>
      <pc:sldChg chg="modSp mod">
        <pc:chgData name="elizabethmbounds@aol.com" userId="6e3819606d427164" providerId="LiveId" clId="{03B55AAE-F0F4-4E85-8A5D-D6581A021D68}" dt="2021-08-10T08:38:30.849" v="2" actId="20577"/>
        <pc:sldMkLst>
          <pc:docMk/>
          <pc:sldMk cId="937260827" sldId="260"/>
        </pc:sldMkLst>
        <pc:spChg chg="mod">
          <ac:chgData name="elizabethmbounds@aol.com" userId="6e3819606d427164" providerId="LiveId" clId="{03B55AAE-F0F4-4E85-8A5D-D6581A021D68}" dt="2021-08-10T08:38:30.849" v="2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 mod">
        <pc:chgData name="elizabethmbounds@aol.com" userId="6e3819606d427164" providerId="LiveId" clId="{03B55AAE-F0F4-4E85-8A5D-D6581A021D68}" dt="2021-08-10T08:38:39.140" v="4" actId="20577"/>
        <pc:sldMkLst>
          <pc:docMk/>
          <pc:sldMk cId="4135477865" sldId="262"/>
        </pc:sldMkLst>
        <pc:spChg chg="mod">
          <ac:chgData name="elizabethmbounds@aol.com" userId="6e3819606d427164" providerId="LiveId" clId="{03B55AAE-F0F4-4E85-8A5D-D6581A021D68}" dt="2021-08-10T08:38:39.140" v="4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modSp mod">
        <pc:chgData name="elizabethmbounds@aol.com" userId="6e3819606d427164" providerId="LiveId" clId="{03B55AAE-F0F4-4E85-8A5D-D6581A021D68}" dt="2021-08-10T08:48:08.891" v="500" actId="20577"/>
        <pc:sldMkLst>
          <pc:docMk/>
          <pc:sldMk cId="1459445888" sldId="263"/>
        </pc:sldMkLst>
        <pc:spChg chg="mod">
          <ac:chgData name="elizabethmbounds@aol.com" userId="6e3819606d427164" providerId="LiveId" clId="{03B55AAE-F0F4-4E85-8A5D-D6581A021D68}" dt="2021-08-10T08:45:55.149" v="318" actId="20577"/>
          <ac:spMkLst>
            <pc:docMk/>
            <pc:sldMk cId="1459445888" sldId="263"/>
            <ac:spMk id="2" creationId="{00000000-0000-0000-0000-000000000000}"/>
          </ac:spMkLst>
        </pc:spChg>
        <pc:graphicFrameChg chg="modGraphic">
          <ac:chgData name="elizabethmbounds@aol.com" userId="6e3819606d427164" providerId="LiveId" clId="{03B55AAE-F0F4-4E85-8A5D-D6581A021D68}" dt="2021-08-10T08:48:08.891" v="500" actId="20577"/>
          <ac:graphicFrameMkLst>
            <pc:docMk/>
            <pc:sldMk cId="1459445888" sldId="263"/>
            <ac:graphicFrameMk id="3" creationId="{15206CFA-DEB3-49C1-AB5B-42A940121E87}"/>
          </ac:graphicFrameMkLst>
        </pc:graphicFrameChg>
        <pc:graphicFrameChg chg="modGraphic">
          <ac:chgData name="elizabethmbounds@aol.com" userId="6e3819606d427164" providerId="LiveId" clId="{03B55AAE-F0F4-4E85-8A5D-D6581A021D68}" dt="2021-08-10T08:47:54.375" v="483" actId="20577"/>
          <ac:graphicFrameMkLst>
            <pc:docMk/>
            <pc:sldMk cId="1459445888" sldId="263"/>
            <ac:graphicFrameMk id="4" creationId="{00000000-0000-0000-0000-000000000000}"/>
          </ac:graphicFrameMkLst>
        </pc:graphicFrameChg>
        <pc:graphicFrameChg chg="modGraphic">
          <ac:chgData name="elizabethmbounds@aol.com" userId="6e3819606d427164" providerId="LiveId" clId="{03B55AAE-F0F4-4E85-8A5D-D6581A021D68}" dt="2021-08-10T08:42:29.886" v="123" actId="20577"/>
          <ac:graphicFrameMkLst>
            <pc:docMk/>
            <pc:sldMk cId="1459445888" sldId="263"/>
            <ac:graphicFrameMk id="5" creationId="{00000000-0000-0000-0000-000000000000}"/>
          </ac:graphicFrameMkLst>
        </pc:graphicFrameChg>
      </pc:sldChg>
      <pc:sldChg chg="addSp delSp modSp mod">
        <pc:chgData name="elizabethmbounds@aol.com" userId="6e3819606d427164" providerId="LiveId" clId="{03B55AAE-F0F4-4E85-8A5D-D6581A021D68}" dt="2021-08-10T09:25:26.001" v="1835" actId="1076"/>
        <pc:sldMkLst>
          <pc:docMk/>
          <pc:sldMk cId="229926765" sldId="264"/>
        </pc:sldMkLst>
        <pc:spChg chg="mod">
          <ac:chgData name="elizabethmbounds@aol.com" userId="6e3819606d427164" providerId="LiveId" clId="{03B55AAE-F0F4-4E85-8A5D-D6581A021D68}" dt="2021-08-10T09:15:34.451" v="1826" actId="20577"/>
          <ac:spMkLst>
            <pc:docMk/>
            <pc:sldMk cId="229926765" sldId="264"/>
            <ac:spMk id="2" creationId="{00000000-0000-0000-0000-000000000000}"/>
          </ac:spMkLst>
        </pc:spChg>
        <pc:spChg chg="del">
          <ac:chgData name="elizabethmbounds@aol.com" userId="6e3819606d427164" providerId="LiveId" clId="{03B55AAE-F0F4-4E85-8A5D-D6581A021D68}" dt="2021-08-10T09:11:12.681" v="1401" actId="478"/>
          <ac:spMkLst>
            <pc:docMk/>
            <pc:sldMk cId="229926765" sldId="264"/>
            <ac:spMk id="3" creationId="{00000000-0000-0000-0000-000000000000}"/>
          </ac:spMkLst>
        </pc:spChg>
        <pc:spChg chg="del mod">
          <ac:chgData name="elizabethmbounds@aol.com" userId="6e3819606d427164" providerId="LiveId" clId="{03B55AAE-F0F4-4E85-8A5D-D6581A021D68}" dt="2021-08-10T09:11:41.931" v="1613" actId="478"/>
          <ac:spMkLst>
            <pc:docMk/>
            <pc:sldMk cId="229926765" sldId="264"/>
            <ac:spMk id="16" creationId="{00000000-0000-0000-0000-000000000000}"/>
          </ac:spMkLst>
        </pc:spChg>
        <pc:graphicFrameChg chg="modGraphic">
          <ac:chgData name="elizabethmbounds@aol.com" userId="6e3819606d427164" providerId="LiveId" clId="{03B55AAE-F0F4-4E85-8A5D-D6581A021D68}" dt="2021-08-10T09:12:08.538" v="1745" actId="20577"/>
          <ac:graphicFrameMkLst>
            <pc:docMk/>
            <pc:sldMk cId="229926765" sldId="264"/>
            <ac:graphicFrameMk id="4" creationId="{00000000-0000-0000-0000-000000000000}"/>
          </ac:graphicFrameMkLst>
        </pc:graphicFrameChg>
        <pc:graphicFrameChg chg="modGraphic">
          <ac:chgData name="elizabethmbounds@aol.com" userId="6e3819606d427164" providerId="LiveId" clId="{03B55AAE-F0F4-4E85-8A5D-D6581A021D68}" dt="2021-08-10T09:04:53.633" v="638" actId="20577"/>
          <ac:graphicFrameMkLst>
            <pc:docMk/>
            <pc:sldMk cId="229926765" sldId="264"/>
            <ac:graphicFrameMk id="5" creationId="{738CA076-41E7-4A0C-B6AC-E8F5A4FD21E1}"/>
          </ac:graphicFrameMkLst>
        </pc:graphicFrameChg>
        <pc:graphicFrameChg chg="add mod modGraphic">
          <ac:chgData name="elizabethmbounds@aol.com" userId="6e3819606d427164" providerId="LiveId" clId="{03B55AAE-F0F4-4E85-8A5D-D6581A021D68}" dt="2021-08-10T09:25:26.001" v="1835" actId="1076"/>
          <ac:graphicFrameMkLst>
            <pc:docMk/>
            <pc:sldMk cId="229926765" sldId="264"/>
            <ac:graphicFrameMk id="7" creationId="{258E7C42-79B5-4C0F-8788-D26936718FBC}"/>
          </ac:graphicFrameMkLst>
        </pc:graphicFrameChg>
        <pc:graphicFrameChg chg="add mod modGraphic">
          <ac:chgData name="elizabethmbounds@aol.com" userId="6e3819606d427164" providerId="LiveId" clId="{03B55AAE-F0F4-4E85-8A5D-D6581A021D68}" dt="2021-08-10T09:14:58.679" v="1814" actId="20577"/>
          <ac:graphicFrameMkLst>
            <pc:docMk/>
            <pc:sldMk cId="229926765" sldId="264"/>
            <ac:graphicFrameMk id="10" creationId="{AFD84A9C-EFC8-4FE5-AF03-0F7401BAD745}"/>
          </ac:graphicFrameMkLst>
        </pc:graphicFrameChg>
        <pc:cxnChg chg="del">
          <ac:chgData name="elizabethmbounds@aol.com" userId="6e3819606d427164" providerId="LiveId" clId="{03B55AAE-F0F4-4E85-8A5D-D6581A021D68}" dt="2021-08-10T09:11:23.193" v="1404" actId="478"/>
          <ac:cxnSpMkLst>
            <pc:docMk/>
            <pc:sldMk cId="229926765" sldId="264"/>
            <ac:cxnSpMk id="6" creationId="{00000000-0000-0000-0000-000000000000}"/>
          </ac:cxnSpMkLst>
        </pc:cxnChg>
        <pc:cxnChg chg="del mod">
          <ac:chgData name="elizabethmbounds@aol.com" userId="6e3819606d427164" providerId="LiveId" clId="{03B55AAE-F0F4-4E85-8A5D-D6581A021D68}" dt="2021-08-10T09:11:19.072" v="1403" actId="478"/>
          <ac:cxnSpMkLst>
            <pc:docMk/>
            <pc:sldMk cId="229926765" sldId="264"/>
            <ac:cxnSpMk id="8" creationId="{00000000-0000-0000-0000-000000000000}"/>
          </ac:cxnSpMkLst>
        </pc:cxnChg>
        <pc:cxnChg chg="del">
          <ac:chgData name="elizabethmbounds@aol.com" userId="6e3819606d427164" providerId="LiveId" clId="{03B55AAE-F0F4-4E85-8A5D-D6581A021D68}" dt="2021-08-10T09:11:15.958" v="1402" actId="478"/>
          <ac:cxnSpMkLst>
            <pc:docMk/>
            <pc:sldMk cId="229926765" sldId="264"/>
            <ac:cxnSpMk id="13" creationId="{00000000-0000-0000-0000-000000000000}"/>
          </ac:cxnSpMkLst>
        </pc:cxnChg>
      </pc:sldChg>
      <pc:sldChg chg="addSp delSp modSp mod">
        <pc:chgData name="elizabethmbounds@aol.com" userId="6e3819606d427164" providerId="LiveId" clId="{03B55AAE-F0F4-4E85-8A5D-D6581A021D68}" dt="2021-08-10T09:37:35.260" v="2460" actId="20577"/>
        <pc:sldMkLst>
          <pc:docMk/>
          <pc:sldMk cId="2399735266" sldId="265"/>
        </pc:sldMkLst>
        <pc:spChg chg="mod">
          <ac:chgData name="elizabethmbounds@aol.com" userId="6e3819606d427164" providerId="LiveId" clId="{03B55AAE-F0F4-4E85-8A5D-D6581A021D68}" dt="2021-08-10T09:16:05.957" v="1834" actId="20577"/>
          <ac:spMkLst>
            <pc:docMk/>
            <pc:sldMk cId="2399735266" sldId="265"/>
            <ac:spMk id="2" creationId="{00000000-0000-0000-0000-000000000000}"/>
          </ac:spMkLst>
        </pc:spChg>
        <pc:graphicFrameChg chg="del">
          <ac:chgData name="elizabethmbounds@aol.com" userId="6e3819606d427164" providerId="LiveId" clId="{03B55AAE-F0F4-4E85-8A5D-D6581A021D68}" dt="2021-08-10T09:25:46.523" v="1837" actId="478"/>
          <ac:graphicFrameMkLst>
            <pc:docMk/>
            <pc:sldMk cId="2399735266" sldId="265"/>
            <ac:graphicFrameMk id="3" creationId="{00000000-0000-0000-0000-000000000000}"/>
          </ac:graphicFrameMkLst>
        </pc:graphicFrameChg>
        <pc:graphicFrameChg chg="mod modGraphic">
          <ac:chgData name="elizabethmbounds@aol.com" userId="6e3819606d427164" providerId="LiveId" clId="{03B55AAE-F0F4-4E85-8A5D-D6581A021D68}" dt="2021-08-10T09:37:35.260" v="2460" actId="20577"/>
          <ac:graphicFrameMkLst>
            <pc:docMk/>
            <pc:sldMk cId="2399735266" sldId="265"/>
            <ac:graphicFrameMk id="4" creationId="{00000000-0000-0000-0000-000000000000}"/>
          </ac:graphicFrameMkLst>
        </pc:graphicFrameChg>
        <pc:graphicFrameChg chg="del">
          <ac:chgData name="elizabethmbounds@aol.com" userId="6e3819606d427164" providerId="LiveId" clId="{03B55AAE-F0F4-4E85-8A5D-D6581A021D68}" dt="2021-08-10T09:25:40.494" v="1836" actId="478"/>
          <ac:graphicFrameMkLst>
            <pc:docMk/>
            <pc:sldMk cId="2399735266" sldId="265"/>
            <ac:graphicFrameMk id="6" creationId="{3CFC1A82-52A6-4B8C-B09A-BFBBA85C1B2B}"/>
          </ac:graphicFrameMkLst>
        </pc:graphicFrameChg>
        <pc:graphicFrameChg chg="modGraphic">
          <ac:chgData name="elizabethmbounds@aol.com" userId="6e3819606d427164" providerId="LiveId" clId="{03B55AAE-F0F4-4E85-8A5D-D6581A021D68}" dt="2021-08-10T09:36:19.514" v="2290" actId="255"/>
          <ac:graphicFrameMkLst>
            <pc:docMk/>
            <pc:sldMk cId="2399735266" sldId="265"/>
            <ac:graphicFrameMk id="7" creationId="{613E05CD-7DD6-45C4-9E25-214E21B3317F}"/>
          </ac:graphicFrameMkLst>
        </pc:graphicFrameChg>
        <pc:graphicFrameChg chg="add mod modGraphic">
          <ac:chgData name="elizabethmbounds@aol.com" userId="6e3819606d427164" providerId="LiveId" clId="{03B55AAE-F0F4-4E85-8A5D-D6581A021D68}" dt="2021-08-10T09:29:46.019" v="1876" actId="255"/>
          <ac:graphicFrameMkLst>
            <pc:docMk/>
            <pc:sldMk cId="2399735266" sldId="265"/>
            <ac:graphicFrameMk id="9" creationId="{1F2AD80E-4DF6-427C-932A-8FE5D774C659}"/>
          </ac:graphicFrameMkLst>
        </pc:graphicFrameChg>
        <pc:graphicFrameChg chg="add mod modGraphic">
          <ac:chgData name="elizabethmbounds@aol.com" userId="6e3819606d427164" providerId="LiveId" clId="{03B55AAE-F0F4-4E85-8A5D-D6581A021D68}" dt="2021-08-10T09:33:07.409" v="2068" actId="14100"/>
          <ac:graphicFrameMkLst>
            <pc:docMk/>
            <pc:sldMk cId="2399735266" sldId="265"/>
            <ac:graphicFrameMk id="10" creationId="{96D75A32-FBDF-497B-B2A5-066ED6F56B78}"/>
          </ac:graphicFrameMkLst>
        </pc:graphicFrameChg>
        <pc:picChg chg="add del mod">
          <ac:chgData name="elizabethmbounds@aol.com" userId="6e3819606d427164" providerId="LiveId" clId="{03B55AAE-F0F4-4E85-8A5D-D6581A021D68}" dt="2021-08-10T09:26:47.013" v="1848" actId="478"/>
          <ac:picMkLst>
            <pc:docMk/>
            <pc:sldMk cId="2399735266" sldId="265"/>
            <ac:picMk id="8" creationId="{3411CA6E-7F6A-4F04-BE2C-5F7986069A81}"/>
          </ac:picMkLst>
        </pc:picChg>
      </pc:sldChg>
      <pc:sldChg chg="modSp mod">
        <pc:chgData name="elizabethmbounds@aol.com" userId="6e3819606d427164" providerId="LiveId" clId="{03B55AAE-F0F4-4E85-8A5D-D6581A021D68}" dt="2021-08-10T08:38:46.830" v="6" actId="20577"/>
        <pc:sldMkLst>
          <pc:docMk/>
          <pc:sldMk cId="119920916" sldId="284"/>
        </pc:sldMkLst>
        <pc:spChg chg="mod">
          <ac:chgData name="elizabethmbounds@aol.com" userId="6e3819606d427164" providerId="LiveId" clId="{03B55AAE-F0F4-4E85-8A5D-D6581A021D68}" dt="2021-08-10T08:38:46.830" v="6" actId="20577"/>
          <ac:spMkLst>
            <pc:docMk/>
            <pc:sldMk cId="119920916" sldId="284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28/02/2022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28/02/2022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28/02/2022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936088"/>
            <a:ext cx="6250940" cy="2304627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History Homework Booklet</a:t>
            </a:r>
          </a:p>
          <a:p>
            <a:pPr marL="0" indent="0">
              <a:buNone/>
            </a:pPr>
            <a:r>
              <a:rPr lang="en-GB" sz="2000" b="1" dirty="0">
                <a:latin typeface="Calibri"/>
                <a:cs typeface="Calibri"/>
              </a:rPr>
              <a:t>Year 9 – Summer Term Book 2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Calibri"/>
                <a:cs typeface="Calibri"/>
              </a:rPr>
              <a:t>Name: 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/>
                <a:cs typeface="Calibri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/>
                <a:cs typeface="Calibri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858195"/>
            <a:ext cx="6250940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548121" y="2967334"/>
                  <a:ext cx="2989921" cy="83099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800" b="1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7311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1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58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0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4" y="120877"/>
            <a:ext cx="12000413" cy="55524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n-GB" sz="1600" dirty="0">
                <a:cs typeface="Arial"/>
              </a:rPr>
              <a:t>Year 9 Weekly Homework Summer 2.1                         The Corn Laws and Anti Corn Law Leagues                                 Knowledge Book pages 53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98892"/>
              </p:ext>
            </p:extLst>
          </p:nvPr>
        </p:nvGraphicFramePr>
        <p:xfrm>
          <a:off x="121915" y="676120"/>
          <a:ext cx="11956872" cy="5867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73799">
                <a:tc row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1. Create a flow diagram to show the events leading to the Repeal of the Corn Laws in 1846. </a:t>
                      </a:r>
                      <a:endParaRPr lang="en-US" sz="12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 dirty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dirty="0">
                          <a:latin typeface="+mn-lt"/>
                        </a:rPr>
                        <a:t> </a:t>
                      </a:r>
                      <a:r>
                        <a:rPr lang="en-GB" sz="1200" b="1" dirty="0">
                          <a:latin typeface="+mn-lt"/>
                          <a:cs typeface="Arial"/>
                        </a:rPr>
                        <a:t>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  Create 3 labelled diagrams to explain the tactics of the Anti-Corn Law League</a:t>
                      </a:r>
                      <a:endParaRPr lang="en-GB" sz="1200" b="0" i="0" u="none" strike="noStrike" baseline="0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193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 Write one sentence to explain the role of the following individuals in the s:</a:t>
                      </a:r>
                      <a:endParaRPr lang="en-US" dirty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a. Robert Peel</a:t>
                      </a:r>
                    </a:p>
                    <a:p>
                      <a:pPr lvl="0">
                        <a:buNone/>
                      </a:pPr>
                      <a:r>
                        <a:rPr lang="en-GB" sz="16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600" b="0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b. Richard Cobden</a:t>
                      </a:r>
                    </a:p>
                    <a:p>
                      <a:pPr lvl="0">
                        <a:buNone/>
                      </a:pPr>
                      <a:r>
                        <a:rPr lang="en-GB" sz="16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600" b="0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c. John Bright</a:t>
                      </a:r>
                    </a:p>
                    <a:p>
                      <a:pPr lvl="0">
                        <a:buNone/>
                      </a:pPr>
                      <a:r>
                        <a:rPr lang="en-GB" sz="16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</a:t>
                      </a:r>
                      <a:endParaRPr lang="en-GB" sz="1200" b="0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28B96B-A0D5-44D9-A0C2-FE4C029A00BE}"/>
              </a:ext>
            </a:extLst>
          </p:cNvPr>
          <p:cNvSpPr/>
          <p:nvPr/>
        </p:nvSpPr>
        <p:spPr>
          <a:xfrm>
            <a:off x="249145" y="1116888"/>
            <a:ext cx="5592791" cy="50390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1E8703-0C5C-41A2-B159-77BCF6B8F07B}"/>
              </a:ext>
            </a:extLst>
          </p:cNvPr>
          <p:cNvCxnSpPr/>
          <p:nvPr/>
        </p:nvCxnSpPr>
        <p:spPr>
          <a:xfrm flipH="1">
            <a:off x="3046082" y="1619893"/>
            <a:ext cx="5750" cy="337682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9904BA-8D37-4B0E-AED2-837F5815659F}"/>
              </a:ext>
            </a:extLst>
          </p:cNvPr>
          <p:cNvSpPr/>
          <p:nvPr/>
        </p:nvSpPr>
        <p:spPr>
          <a:xfrm>
            <a:off x="249144" y="1952629"/>
            <a:ext cx="5592791" cy="50390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5C8E00-0879-447A-A6CD-CE122F051FF7}"/>
              </a:ext>
            </a:extLst>
          </p:cNvPr>
          <p:cNvSpPr/>
          <p:nvPr/>
        </p:nvSpPr>
        <p:spPr>
          <a:xfrm>
            <a:off x="249143" y="2825241"/>
            <a:ext cx="5592791" cy="50390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348DA5-1274-425C-8419-8CE81E51AF78}"/>
              </a:ext>
            </a:extLst>
          </p:cNvPr>
          <p:cNvSpPr/>
          <p:nvPr/>
        </p:nvSpPr>
        <p:spPr>
          <a:xfrm>
            <a:off x="249143" y="3722435"/>
            <a:ext cx="5592791" cy="50390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55EE6C-7BB3-404D-8132-06B1310AEA29}"/>
              </a:ext>
            </a:extLst>
          </p:cNvPr>
          <p:cNvSpPr/>
          <p:nvPr/>
        </p:nvSpPr>
        <p:spPr>
          <a:xfrm>
            <a:off x="249143" y="4582757"/>
            <a:ext cx="5592791" cy="50390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B93F2A1-9BC4-403A-8825-6C014B68BC3F}"/>
              </a:ext>
            </a:extLst>
          </p:cNvPr>
          <p:cNvSpPr/>
          <p:nvPr/>
        </p:nvSpPr>
        <p:spPr>
          <a:xfrm>
            <a:off x="249144" y="5467661"/>
            <a:ext cx="5592791" cy="50390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709C66-E7E6-49A6-85D0-B9AC4009A768}"/>
              </a:ext>
            </a:extLst>
          </p:cNvPr>
          <p:cNvCxnSpPr>
            <a:cxnSpLocks/>
          </p:cNvCxnSpPr>
          <p:nvPr/>
        </p:nvCxnSpPr>
        <p:spPr>
          <a:xfrm flipH="1">
            <a:off x="3046081" y="5085763"/>
            <a:ext cx="5750" cy="337682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72D35A-D338-4FB0-9B8D-E7EE6F7F4A1B}"/>
              </a:ext>
            </a:extLst>
          </p:cNvPr>
          <p:cNvCxnSpPr>
            <a:cxnSpLocks/>
          </p:cNvCxnSpPr>
          <p:nvPr/>
        </p:nvCxnSpPr>
        <p:spPr>
          <a:xfrm flipH="1">
            <a:off x="3046081" y="2455634"/>
            <a:ext cx="5750" cy="337682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91463F-FA6B-440C-A46E-3C97629AFF1B}"/>
              </a:ext>
            </a:extLst>
          </p:cNvPr>
          <p:cNvCxnSpPr>
            <a:cxnSpLocks/>
          </p:cNvCxnSpPr>
          <p:nvPr/>
        </p:nvCxnSpPr>
        <p:spPr>
          <a:xfrm flipH="1">
            <a:off x="3046081" y="3328247"/>
            <a:ext cx="5750" cy="337682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094A9F-17C4-4AD9-A240-533AA56057F3}"/>
              </a:ext>
            </a:extLst>
          </p:cNvPr>
          <p:cNvCxnSpPr>
            <a:cxnSpLocks/>
          </p:cNvCxnSpPr>
          <p:nvPr/>
        </p:nvCxnSpPr>
        <p:spPr>
          <a:xfrm flipH="1">
            <a:off x="3046081" y="4225441"/>
            <a:ext cx="5750" cy="337682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Summer 2.2                                     The Anti Corn Law League                                       Knowledge Organiser page 54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645977"/>
              </p:ext>
            </p:extLst>
          </p:nvPr>
        </p:nvGraphicFramePr>
        <p:xfrm>
          <a:off x="121915" y="688410"/>
          <a:ext cx="11956872" cy="59024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79102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Match the key word with their description</a:t>
                      </a: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endParaRPr lang="en-GB" sz="1200" b="1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 2. Rank the factors bringing about the end of Corn Laws in order of importance. Briefly explain your choice. </a:t>
                      </a: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Write a paragraph to explain the short-term significance of the repeal of the Corn Laws.</a:t>
                      </a:r>
                      <a:endParaRPr lang="en-GB" sz="1400" b="0" baseline="0" dirty="0">
                        <a:latin typeface="+mn-lt"/>
                        <a:cs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 </a:t>
                      </a:r>
                      <a:r>
                        <a:rPr lang="en-GB" sz="1200" b="1" i="0" u="none" strike="noStrike" baseline="0" noProof="0" dirty="0">
                          <a:latin typeface="Calibri"/>
                        </a:rPr>
                        <a:t>Write a paragraph to explain the long-term significance of the repeal of the Corn Laws.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468829"/>
              </p:ext>
            </p:extLst>
          </p:nvPr>
        </p:nvGraphicFramePr>
        <p:xfrm>
          <a:off x="270387" y="1130709"/>
          <a:ext cx="5572966" cy="2373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7595">
                  <a:extLst>
                    <a:ext uri="{9D8B030D-6E8A-4147-A177-3AD203B41FA5}">
                      <a16:colId xmlns:a16="http://schemas.microsoft.com/office/drawing/2014/main" val="1392327749"/>
                    </a:ext>
                  </a:extLst>
                </a:gridCol>
                <a:gridCol w="848032">
                  <a:extLst>
                    <a:ext uri="{9D8B030D-6E8A-4147-A177-3AD203B41FA5}">
                      <a16:colId xmlns:a16="http://schemas.microsoft.com/office/drawing/2014/main" val="2107392236"/>
                    </a:ext>
                  </a:extLst>
                </a:gridCol>
                <a:gridCol w="3417339">
                  <a:extLst>
                    <a:ext uri="{9D8B030D-6E8A-4147-A177-3AD203B41FA5}">
                      <a16:colId xmlns:a16="http://schemas.microsoft.com/office/drawing/2014/main" val="2175417029"/>
                    </a:ext>
                  </a:extLst>
                </a:gridCol>
              </a:tblGrid>
              <a:tr h="612321">
                <a:tc>
                  <a:txBody>
                    <a:bodyPr/>
                    <a:lstStyle/>
                    <a:p>
                      <a:r>
                        <a:rPr lang="en-GB" sz="1200" dirty="0"/>
                        <a:t>Corn Laws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latin typeface="Calibri"/>
                        </a:rPr>
                        <a:t>No taxes on products that are bought and sold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8826"/>
                  </a:ext>
                </a:extLst>
              </a:tr>
              <a:tr h="612321">
                <a:tc>
                  <a:txBody>
                    <a:bodyPr/>
                    <a:lstStyle/>
                    <a:p>
                      <a:r>
                        <a:rPr lang="en-GB" sz="1200" dirty="0"/>
                        <a:t>Import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latin typeface="Calibri"/>
                        </a:rPr>
                        <a:t>Laws that stopped imports of wheat if the price fell too low. The  laws were designed to keep the price of wheat 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157939"/>
                  </a:ext>
                </a:extLst>
              </a:tr>
              <a:tr h="874744">
                <a:tc>
                  <a:txBody>
                    <a:bodyPr/>
                    <a:lstStyle/>
                    <a:p>
                      <a:r>
                        <a:rPr lang="en-GB" sz="1200" dirty="0"/>
                        <a:t>Free Trade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latin typeface="Calibri"/>
                        </a:rPr>
                        <a:t>Goods that are bought from another 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887222"/>
                  </a:ext>
                </a:extLst>
              </a:tr>
            </a:tbl>
          </a:graphicData>
        </a:graphic>
      </p:graphicFrame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6929474-485B-468E-AF8E-2021922248C3}"/>
              </a:ext>
            </a:extLst>
          </p:cNvPr>
          <p:cNvSpPr/>
          <p:nvPr/>
        </p:nvSpPr>
        <p:spPr>
          <a:xfrm>
            <a:off x="6314768" y="1343954"/>
            <a:ext cx="2173184" cy="2161309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597E48-52DB-49FA-9EBC-A5A011615CC8}"/>
              </a:ext>
            </a:extLst>
          </p:cNvPr>
          <p:cNvCxnSpPr/>
          <p:nvPr/>
        </p:nvCxnSpPr>
        <p:spPr>
          <a:xfrm>
            <a:off x="6524789" y="3108972"/>
            <a:ext cx="17781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76BE22-ACBA-41EE-9323-613811A0BCE3}"/>
              </a:ext>
            </a:extLst>
          </p:cNvPr>
          <p:cNvCxnSpPr/>
          <p:nvPr/>
        </p:nvCxnSpPr>
        <p:spPr>
          <a:xfrm>
            <a:off x="6881208" y="2359263"/>
            <a:ext cx="10038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B31E53-FA27-44F3-BBFD-215FCA55D519}"/>
              </a:ext>
            </a:extLst>
          </p:cNvPr>
          <p:cNvCxnSpPr/>
          <p:nvPr/>
        </p:nvCxnSpPr>
        <p:spPr>
          <a:xfrm>
            <a:off x="6696853" y="2740263"/>
            <a:ext cx="14217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31FA0-7BF9-4C73-A588-480465F87997}"/>
              </a:ext>
            </a:extLst>
          </p:cNvPr>
          <p:cNvCxnSpPr/>
          <p:nvPr/>
        </p:nvCxnSpPr>
        <p:spPr>
          <a:xfrm>
            <a:off x="7090144" y="1929102"/>
            <a:ext cx="6105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47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Summer 2.3                                             Factory Reform                                      Knowledge Organiser page 55 &amp; 56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312637"/>
              </p:ext>
            </p:extLst>
          </p:nvPr>
        </p:nvGraphicFramePr>
        <p:xfrm>
          <a:off x="121915" y="676120"/>
          <a:ext cx="11956872" cy="62376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17340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Match the key word with their definition</a:t>
                      </a: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endParaRPr lang="en-GB" sz="1200" b="1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 2. Summarise the following Acts of Parliament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:</a:t>
                      </a: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a. The Factory Act of 1833 </a:t>
                      </a:r>
                      <a:r>
                        <a:rPr lang="en-GB" sz="16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b. The Poor Law Amendment Act 1834 </a:t>
                      </a:r>
                      <a:r>
                        <a:rPr lang="en-GB" sz="16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</a:t>
                      </a:r>
                      <a:endParaRPr lang="en-GB" sz="1600" b="0" baseline="0" dirty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600" b="0" baseline="0" dirty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c. The Mines Act 1842</a:t>
                      </a:r>
                      <a:r>
                        <a:rPr lang="en-GB" sz="1600" b="0" baseline="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n-GB" sz="16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</a:t>
                      </a:r>
                      <a:endParaRPr lang="en-GB" sz="1600" b="0" baseline="0" dirty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098165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Write a sentence about each of the following reformers.</a:t>
                      </a:r>
                      <a:endParaRPr lang="en-GB" sz="1400" b="0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a. Robert Owen  </a:t>
                      </a:r>
                    </a:p>
                    <a:p>
                      <a:pPr lvl="0">
                        <a:buNone/>
                      </a:pPr>
                      <a:r>
                        <a:rPr lang="en-GB" sz="18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800" b="0" baseline="0" dirty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b.Michael Sadler   </a:t>
                      </a:r>
                      <a:r>
                        <a:rPr lang="en-GB" sz="18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</a:t>
                      </a:r>
                      <a:endParaRPr lang="en-GB" dirty="0"/>
                    </a:p>
                    <a:p>
                      <a:pPr lvl="0">
                        <a:buNone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c.  Lord Shaftsbury</a:t>
                      </a:r>
                      <a:r>
                        <a:rPr lang="en-GB" sz="1800" b="0" baseline="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n-GB" sz="18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</a:t>
                      </a:r>
                      <a:endParaRPr lang="en-GB" sz="1800" b="0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Create 2 diagrams to explain the meaning of Socialism and Philanthropy.</a:t>
                      </a:r>
                      <a:endParaRPr lang="en-US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957652"/>
              </p:ext>
            </p:extLst>
          </p:nvPr>
        </p:nvGraphicFramePr>
        <p:xfrm>
          <a:off x="172528" y="963283"/>
          <a:ext cx="5807447" cy="2524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2612">
                  <a:extLst>
                    <a:ext uri="{9D8B030D-6E8A-4147-A177-3AD203B41FA5}">
                      <a16:colId xmlns:a16="http://schemas.microsoft.com/office/drawing/2014/main" val="1392327749"/>
                    </a:ext>
                  </a:extLst>
                </a:gridCol>
                <a:gridCol w="979078">
                  <a:extLst>
                    <a:ext uri="{9D8B030D-6E8A-4147-A177-3AD203B41FA5}">
                      <a16:colId xmlns:a16="http://schemas.microsoft.com/office/drawing/2014/main" val="2107392236"/>
                    </a:ext>
                  </a:extLst>
                </a:gridCol>
                <a:gridCol w="3465757">
                  <a:extLst>
                    <a:ext uri="{9D8B030D-6E8A-4147-A177-3AD203B41FA5}">
                      <a16:colId xmlns:a16="http://schemas.microsoft.com/office/drawing/2014/main" val="2175417029"/>
                    </a:ext>
                  </a:extLst>
                </a:gridCol>
              </a:tblGrid>
              <a:tr h="689319">
                <a:tc>
                  <a:txBody>
                    <a:bodyPr/>
                    <a:lstStyle/>
                    <a:p>
                      <a:r>
                        <a:rPr lang="en-GB" sz="1200" dirty="0"/>
                        <a:t>Laissez-faire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/>
                        <a:t>Prisons for the poor where they were forced to work in return for food.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8826"/>
                  </a:ext>
                </a:extLst>
              </a:tr>
              <a:tr h="648770">
                <a:tc>
                  <a:txBody>
                    <a:bodyPr/>
                    <a:lstStyle/>
                    <a:p>
                      <a:r>
                        <a:rPr lang="en-GB" sz="1200" dirty="0"/>
                        <a:t>White Slaves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/>
                        <a:t>Dangerous machines that brought coal and people from a mine to the surface.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157939"/>
                  </a:ext>
                </a:extLst>
              </a:tr>
              <a:tr h="689319">
                <a:tc>
                  <a:txBody>
                    <a:bodyPr/>
                    <a:lstStyle/>
                    <a:p>
                      <a:r>
                        <a:rPr lang="en-GB" sz="1200" dirty="0"/>
                        <a:t>workhouse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/>
                        <a:t>Belief that politicians should note be involved in peoples' personal lives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887222"/>
                  </a:ext>
                </a:extLst>
              </a:tr>
              <a:tr h="4967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Winding machine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u="none" strike="noStrike" baseline="0" noProof="0" dirty="0"/>
                        <a:t>Badly treated factory workers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240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20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GB" sz="1600" dirty="0">
                <a:cs typeface="Arial"/>
              </a:rPr>
              <a:t>Year 9 Weekly Homework Summer 2.4                                    Factory and Social Reform                                             Knowledge Book pages 57 &amp; 58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882255"/>
              </p:ext>
            </p:extLst>
          </p:nvPr>
        </p:nvGraphicFramePr>
        <p:xfrm>
          <a:off x="121915" y="676120"/>
          <a:ext cx="11956872" cy="5915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72586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1. Explain who the following people were.</a:t>
                      </a: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     </a:t>
                      </a:r>
                      <a:endParaRPr lang="en-GB" sz="12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Create a diagram to show the achievements of Elizabeth Fry and Edwin Chadwick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189160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  Create an annotated diagram to explain the methods used by Social reformers. </a:t>
                      </a:r>
                      <a:endParaRPr lang="en-GB" sz="1600" b="0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List the Short and Long term significance of 19</a:t>
                      </a:r>
                      <a:r>
                        <a:rPr lang="en-GB" sz="1200" b="1" baseline="30000" dirty="0">
                          <a:latin typeface="+mn-lt"/>
                          <a:cs typeface="Arial"/>
                        </a:rPr>
                        <a:t>th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Century Social Reforms.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642051"/>
              </p:ext>
            </p:extLst>
          </p:nvPr>
        </p:nvGraphicFramePr>
        <p:xfrm>
          <a:off x="338667" y="962662"/>
          <a:ext cx="5613695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2673">
                  <a:extLst>
                    <a:ext uri="{9D8B030D-6E8A-4147-A177-3AD203B41FA5}">
                      <a16:colId xmlns:a16="http://schemas.microsoft.com/office/drawing/2014/main" val="2211313260"/>
                    </a:ext>
                  </a:extLst>
                </a:gridCol>
                <a:gridCol w="4011022">
                  <a:extLst>
                    <a:ext uri="{9D8B030D-6E8A-4147-A177-3AD203B41FA5}">
                      <a16:colId xmlns:a16="http://schemas.microsoft.com/office/drawing/2014/main" val="2473919981"/>
                    </a:ext>
                  </a:extLst>
                </a:gridCol>
              </a:tblGrid>
              <a:tr h="528801">
                <a:tc>
                  <a:txBody>
                    <a:bodyPr/>
                    <a:lstStyle/>
                    <a:p>
                      <a:r>
                        <a:rPr lang="en-US" sz="1100" dirty="0"/>
                        <a:t>E</a:t>
                      </a:r>
                      <a:r>
                        <a:rPr lang="en-GB" sz="1100" dirty="0" err="1"/>
                        <a:t>dwin</a:t>
                      </a:r>
                      <a:r>
                        <a:rPr lang="en-GB" sz="1100" dirty="0"/>
                        <a:t> Chadwick</a:t>
                      </a:r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509026"/>
                  </a:ext>
                </a:extLst>
              </a:tr>
              <a:tr h="735724">
                <a:tc>
                  <a:txBody>
                    <a:bodyPr/>
                    <a:lstStyle/>
                    <a:p>
                      <a:r>
                        <a:rPr lang="en-US" sz="1100" dirty="0"/>
                        <a:t>E</a:t>
                      </a:r>
                      <a:r>
                        <a:rPr lang="en-GB" sz="1100" dirty="0" err="1"/>
                        <a:t>lizabeth</a:t>
                      </a:r>
                      <a:r>
                        <a:rPr lang="en-GB" sz="1100" dirty="0"/>
                        <a:t> Fry</a:t>
                      </a:r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496681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5206CFA-DEB3-49C1-AB5B-42A940121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230852"/>
              </p:ext>
            </p:extLst>
          </p:nvPr>
        </p:nvGraphicFramePr>
        <p:xfrm>
          <a:off x="6210300" y="3733800"/>
          <a:ext cx="5777840" cy="2681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8920">
                  <a:extLst>
                    <a:ext uri="{9D8B030D-6E8A-4147-A177-3AD203B41FA5}">
                      <a16:colId xmlns:a16="http://schemas.microsoft.com/office/drawing/2014/main" val="2057281575"/>
                    </a:ext>
                  </a:extLst>
                </a:gridCol>
                <a:gridCol w="2888920">
                  <a:extLst>
                    <a:ext uri="{9D8B030D-6E8A-4147-A177-3AD203B41FA5}">
                      <a16:colId xmlns:a16="http://schemas.microsoft.com/office/drawing/2014/main" val="2015455892"/>
                    </a:ext>
                  </a:extLst>
                </a:gridCol>
              </a:tblGrid>
              <a:tr h="395140">
                <a:tc>
                  <a:txBody>
                    <a:bodyPr/>
                    <a:lstStyle/>
                    <a:p>
                      <a:r>
                        <a:rPr lang="en-US" sz="1200" dirty="0"/>
                        <a:t>Short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Long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120170"/>
                  </a:ext>
                </a:extLst>
              </a:tr>
              <a:tr h="136683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812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44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GB" sz="1600" dirty="0">
                <a:cs typeface="Arial"/>
              </a:rPr>
              <a:t>Year 9 Weekly Homework Summer 2.5                                           Migration and Rights 1.                                              Knowledge Book pages 59 and 60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932515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>
                          <a:latin typeface="+mn-lt"/>
                          <a:cs typeface="Arial"/>
                        </a:rPr>
                        <a:t>1. Explain how the following 3 reasons encouraged migration to Britain.  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Create a diagram to explain what “Windrush” was. 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Explain what happened in each of the following years.</a:t>
                      </a:r>
                    </a:p>
                    <a:p>
                      <a:endParaRPr lang="en-GB" sz="12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Explain the following key terms. 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US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738CA076-41E7-4A0C-B6AC-E8F5A4FD2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68910"/>
              </p:ext>
            </p:extLst>
          </p:nvPr>
        </p:nvGraphicFramePr>
        <p:xfrm>
          <a:off x="300774" y="1110565"/>
          <a:ext cx="5624225" cy="2300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1705418697"/>
                    </a:ext>
                  </a:extLst>
                </a:gridCol>
                <a:gridCol w="4100226">
                  <a:extLst>
                    <a:ext uri="{9D8B030D-6E8A-4147-A177-3AD203B41FA5}">
                      <a16:colId xmlns:a16="http://schemas.microsoft.com/office/drawing/2014/main" val="4248795708"/>
                    </a:ext>
                  </a:extLst>
                </a:gridCol>
              </a:tblGrid>
              <a:tr h="766884">
                <a:tc>
                  <a:txBody>
                    <a:bodyPr/>
                    <a:lstStyle/>
                    <a:p>
                      <a:r>
                        <a:rPr lang="en-US" sz="1200" dirty="0"/>
                        <a:t>Shortages of </a:t>
                      </a:r>
                      <a:r>
                        <a:rPr lang="en-US" sz="1200" dirty="0" err="1"/>
                        <a:t>Labour</a:t>
                      </a:r>
                      <a:r>
                        <a:rPr lang="en-US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644717"/>
                  </a:ext>
                </a:extLst>
              </a:tr>
              <a:tr h="766884">
                <a:tc>
                  <a:txBody>
                    <a:bodyPr/>
                    <a:lstStyle/>
                    <a:p>
                      <a:r>
                        <a:rPr lang="en-US" sz="1200" dirty="0"/>
                        <a:t>Opportunities.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535821"/>
                  </a:ext>
                </a:extLst>
              </a:tr>
              <a:tr h="766884">
                <a:tc>
                  <a:txBody>
                    <a:bodyPr/>
                    <a:lstStyle/>
                    <a:p>
                      <a:r>
                        <a:rPr lang="en-US" sz="1200" dirty="0"/>
                        <a:t>Loans for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425308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258E7C42-79B5-4C0F-8788-D26936718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913861"/>
              </p:ext>
            </p:extLst>
          </p:nvPr>
        </p:nvGraphicFramePr>
        <p:xfrm>
          <a:off x="300773" y="4000192"/>
          <a:ext cx="5601263" cy="23083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4138">
                  <a:extLst>
                    <a:ext uri="{9D8B030D-6E8A-4147-A177-3AD203B41FA5}">
                      <a16:colId xmlns:a16="http://schemas.microsoft.com/office/drawing/2014/main" val="2944501644"/>
                    </a:ext>
                  </a:extLst>
                </a:gridCol>
                <a:gridCol w="4667125">
                  <a:extLst>
                    <a:ext uri="{9D8B030D-6E8A-4147-A177-3AD203B41FA5}">
                      <a16:colId xmlns:a16="http://schemas.microsoft.com/office/drawing/2014/main" val="722613659"/>
                    </a:ext>
                  </a:extLst>
                </a:gridCol>
              </a:tblGrid>
              <a:tr h="577081">
                <a:tc>
                  <a:txBody>
                    <a:bodyPr/>
                    <a:lstStyle/>
                    <a:p>
                      <a:r>
                        <a:rPr lang="en-US" sz="1200" dirty="0"/>
                        <a:t>1958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845799"/>
                  </a:ext>
                </a:extLst>
              </a:tr>
              <a:tr h="577081">
                <a:tc>
                  <a:txBody>
                    <a:bodyPr/>
                    <a:lstStyle/>
                    <a:p>
                      <a:r>
                        <a:rPr lang="en-US" sz="1200" dirty="0"/>
                        <a:t>1962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201938"/>
                  </a:ext>
                </a:extLst>
              </a:tr>
              <a:tr h="577081">
                <a:tc>
                  <a:txBody>
                    <a:bodyPr/>
                    <a:lstStyle/>
                    <a:p>
                      <a:r>
                        <a:rPr lang="en-US" sz="1200" dirty="0"/>
                        <a:t>1964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016178"/>
                  </a:ext>
                </a:extLst>
              </a:tr>
              <a:tr h="577081">
                <a:tc>
                  <a:txBody>
                    <a:bodyPr/>
                    <a:lstStyle/>
                    <a:p>
                      <a:r>
                        <a:rPr lang="en-US" sz="1200" dirty="0"/>
                        <a:t>1965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034993"/>
                  </a:ext>
                </a:extLst>
              </a:tr>
            </a:tbl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FD84A9C-EFC8-4FE5-AF03-0F7401BAD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820897"/>
              </p:ext>
            </p:extLst>
          </p:nvPr>
        </p:nvGraphicFramePr>
        <p:xfrm>
          <a:off x="6289963" y="4000192"/>
          <a:ext cx="5601264" cy="23083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0590">
                  <a:extLst>
                    <a:ext uri="{9D8B030D-6E8A-4147-A177-3AD203B41FA5}">
                      <a16:colId xmlns:a16="http://schemas.microsoft.com/office/drawing/2014/main" val="2530538924"/>
                    </a:ext>
                  </a:extLst>
                </a:gridCol>
                <a:gridCol w="4170674">
                  <a:extLst>
                    <a:ext uri="{9D8B030D-6E8A-4147-A177-3AD203B41FA5}">
                      <a16:colId xmlns:a16="http://schemas.microsoft.com/office/drawing/2014/main" val="2802428420"/>
                    </a:ext>
                  </a:extLst>
                </a:gridCol>
              </a:tblGrid>
              <a:tr h="577081">
                <a:tc>
                  <a:txBody>
                    <a:bodyPr/>
                    <a:lstStyle/>
                    <a:p>
                      <a:r>
                        <a:rPr lang="en-US" sz="1200" dirty="0"/>
                        <a:t>Mother country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564637"/>
                  </a:ext>
                </a:extLst>
              </a:tr>
              <a:tr h="577081">
                <a:tc>
                  <a:txBody>
                    <a:bodyPr/>
                    <a:lstStyle/>
                    <a:p>
                      <a:r>
                        <a:rPr lang="en-US" sz="1200" dirty="0"/>
                        <a:t>Windrush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572467"/>
                  </a:ext>
                </a:extLst>
              </a:tr>
              <a:tr h="577081">
                <a:tc>
                  <a:txBody>
                    <a:bodyPr/>
                    <a:lstStyle/>
                    <a:p>
                      <a:r>
                        <a:rPr lang="en-US" sz="1200" dirty="0"/>
                        <a:t>Voluntary repatriation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447328"/>
                  </a:ext>
                </a:extLst>
              </a:tr>
              <a:tr h="577081">
                <a:tc>
                  <a:txBody>
                    <a:bodyPr/>
                    <a:lstStyle/>
                    <a:p>
                      <a:r>
                        <a:rPr lang="en-US" sz="1200" dirty="0"/>
                        <a:t>Chain migration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00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2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Summer 2.6                                        Migration and Rights 2                                               Knowledge Book pages 61 &amp; 62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751836"/>
              </p:ext>
            </p:extLst>
          </p:nvPr>
        </p:nvGraphicFramePr>
        <p:xfrm>
          <a:off x="121915" y="676120"/>
          <a:ext cx="11956872" cy="5671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80569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Explain why each date is important.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 Explain why each date is important.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90469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Create a diagram that explains the positive and negative effects 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of migrating to Britain.</a:t>
                      </a: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 Explain the long term and short term significance of migration to Britain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13E05CD-7DD6-45C4-9E25-214E21B33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135270"/>
              </p:ext>
            </p:extLst>
          </p:nvPr>
        </p:nvGraphicFramePr>
        <p:xfrm>
          <a:off x="6225396" y="3694980"/>
          <a:ext cx="5707586" cy="2250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0324">
                  <a:extLst>
                    <a:ext uri="{9D8B030D-6E8A-4147-A177-3AD203B41FA5}">
                      <a16:colId xmlns:a16="http://schemas.microsoft.com/office/drawing/2014/main" val="258366620"/>
                    </a:ext>
                  </a:extLst>
                </a:gridCol>
                <a:gridCol w="2817262">
                  <a:extLst>
                    <a:ext uri="{9D8B030D-6E8A-4147-A177-3AD203B41FA5}">
                      <a16:colId xmlns:a16="http://schemas.microsoft.com/office/drawing/2014/main" val="4186397542"/>
                    </a:ext>
                  </a:extLst>
                </a:gridCol>
              </a:tblGrid>
              <a:tr h="33969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/>
                        <a:t>Short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Long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936911"/>
                  </a:ext>
                </a:extLst>
              </a:tr>
              <a:tr h="59459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136566"/>
                  </a:ext>
                </a:extLst>
              </a:tr>
              <a:tr h="59459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096559"/>
                  </a:ext>
                </a:extLst>
              </a:tr>
              <a:tr h="72201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030943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F2AD80E-4DF6-427C-932A-8FE5D774C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679035"/>
              </p:ext>
            </p:extLst>
          </p:nvPr>
        </p:nvGraphicFramePr>
        <p:xfrm>
          <a:off x="269187" y="1077885"/>
          <a:ext cx="5697980" cy="20706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2029">
                  <a:extLst>
                    <a:ext uri="{9D8B030D-6E8A-4147-A177-3AD203B41FA5}">
                      <a16:colId xmlns:a16="http://schemas.microsoft.com/office/drawing/2014/main" val="1210101021"/>
                    </a:ext>
                  </a:extLst>
                </a:gridCol>
                <a:gridCol w="4835951">
                  <a:extLst>
                    <a:ext uri="{9D8B030D-6E8A-4147-A177-3AD203B41FA5}">
                      <a16:colId xmlns:a16="http://schemas.microsoft.com/office/drawing/2014/main" val="1504491325"/>
                    </a:ext>
                  </a:extLst>
                </a:gridCol>
              </a:tblGrid>
              <a:tr h="517667">
                <a:tc>
                  <a:txBody>
                    <a:bodyPr/>
                    <a:lstStyle/>
                    <a:p>
                      <a:r>
                        <a:rPr lang="en-US" sz="1200" dirty="0"/>
                        <a:t>1968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590159"/>
                  </a:ext>
                </a:extLst>
              </a:tr>
              <a:tr h="517667">
                <a:tc>
                  <a:txBody>
                    <a:bodyPr/>
                    <a:lstStyle/>
                    <a:p>
                      <a:r>
                        <a:rPr lang="en-US" sz="1200" dirty="0"/>
                        <a:t>1968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812602"/>
                  </a:ext>
                </a:extLst>
              </a:tr>
              <a:tr h="517667">
                <a:tc>
                  <a:txBody>
                    <a:bodyPr/>
                    <a:lstStyle/>
                    <a:p>
                      <a:r>
                        <a:rPr lang="en-US" sz="1200" dirty="0"/>
                        <a:t>1971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737808"/>
                  </a:ext>
                </a:extLst>
              </a:tr>
              <a:tr h="517667">
                <a:tc>
                  <a:txBody>
                    <a:bodyPr/>
                    <a:lstStyle/>
                    <a:p>
                      <a:r>
                        <a:rPr lang="en-US" sz="1200" dirty="0"/>
                        <a:t>1976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083369"/>
                  </a:ext>
                </a:extLst>
              </a:tr>
            </a:tbl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6D75A32-FBDF-497B-B2A5-066ED6F56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066715"/>
              </p:ext>
            </p:extLst>
          </p:nvPr>
        </p:nvGraphicFramePr>
        <p:xfrm>
          <a:off x="6235002" y="1077884"/>
          <a:ext cx="5697980" cy="20706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3273">
                  <a:extLst>
                    <a:ext uri="{9D8B030D-6E8A-4147-A177-3AD203B41FA5}">
                      <a16:colId xmlns:a16="http://schemas.microsoft.com/office/drawing/2014/main" val="3652635567"/>
                    </a:ext>
                  </a:extLst>
                </a:gridCol>
                <a:gridCol w="4654707">
                  <a:extLst>
                    <a:ext uri="{9D8B030D-6E8A-4147-A177-3AD203B41FA5}">
                      <a16:colId xmlns:a16="http://schemas.microsoft.com/office/drawing/2014/main" val="1185034770"/>
                    </a:ext>
                  </a:extLst>
                </a:gridCol>
              </a:tblGrid>
              <a:tr h="517667">
                <a:tc>
                  <a:txBody>
                    <a:bodyPr/>
                    <a:lstStyle/>
                    <a:p>
                      <a:r>
                        <a:rPr lang="en-US" sz="1200" dirty="0"/>
                        <a:t>1977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9650"/>
                  </a:ext>
                </a:extLst>
              </a:tr>
              <a:tr h="517667">
                <a:tc>
                  <a:txBody>
                    <a:bodyPr/>
                    <a:lstStyle/>
                    <a:p>
                      <a:r>
                        <a:rPr lang="en-US" sz="1200" dirty="0"/>
                        <a:t>1981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848264"/>
                  </a:ext>
                </a:extLst>
              </a:tr>
              <a:tr h="517667">
                <a:tc>
                  <a:txBody>
                    <a:bodyPr/>
                    <a:lstStyle/>
                    <a:p>
                      <a:r>
                        <a:rPr lang="en-US" sz="1200" dirty="0"/>
                        <a:t>1981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733598"/>
                  </a:ext>
                </a:extLst>
              </a:tr>
              <a:tr h="517667">
                <a:tc>
                  <a:txBody>
                    <a:bodyPr/>
                    <a:lstStyle/>
                    <a:p>
                      <a:r>
                        <a:rPr lang="en-US" sz="1200" dirty="0"/>
                        <a:t>1993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760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735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9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0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81e8d4ce73e185e4b606709ece95cea3cf659d10</FileHash>
    <UniqueSourceRef xmlns="b0291392-46c3-446b-b4e2-e6b1ee46160b" xsi:nil="true"/>
    <CloudMigratorOriginId xmlns="b0291392-46c3-446b-b4e2-e6b1ee46160b">9fde00ac-6e00-49c2-ad9a-02c43c419782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44DB3C-BDFD-442C-88FE-962F3AF985BB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a6ad1c22-1184-4f62-ab9a-7984d8b1e22d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f61d70ed-885f-4891-981e-18c834a22ba6"/>
    <ds:schemaRef ds:uri="http://purl.org/dc/dcmitype/"/>
    <ds:schemaRef ds:uri="30418c96-795b-4a73-9b2f-a69c438c1c7a"/>
    <ds:schemaRef ds:uri="44e45429-b595-43d9-b982-8ff0051618ae"/>
  </ds:schemaRefs>
</ds:datastoreItem>
</file>

<file path=customXml/itemProps3.xml><?xml version="1.0" encoding="utf-8"?>
<ds:datastoreItem xmlns:ds="http://schemas.openxmlformats.org/officeDocument/2006/customXml" ds:itemID="{BF40693E-1334-40DC-9811-550FCE25002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Office PowerPoint</Application>
  <PresentationFormat>Widescreen</PresentationFormat>
  <Paragraphs>160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Year 9 Weekly Homework Summer 2.1                         The Corn Laws and Anti Corn Law Leagues                                 Knowledge Book pages 53</vt:lpstr>
      <vt:lpstr>Year 9 Weekly Homework Summer 2.2                                     The Anti Corn Law League                                       Knowledge Organiser page 54</vt:lpstr>
      <vt:lpstr>Year 9 Weekly Homework Summer 2.3                                             Factory Reform                                      Knowledge Organiser page 55 &amp; 56</vt:lpstr>
      <vt:lpstr>Year 9 Weekly Homework Summer 2.4                                    Factory and Social Reform                                             Knowledge Book pages 57 &amp; 58</vt:lpstr>
      <vt:lpstr>Year 9 Weekly Homework Summer 2.5                                           Migration and Rights 1.                                              Knowledge Book pages 59 and 60</vt:lpstr>
      <vt:lpstr>Year 9 Weekly Homework Summer 2.6                                        Migration and Rights 2                                               Knowledge Book pages 61 &amp; 62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elizabethmbounds@aol.com</cp:lastModifiedBy>
  <cp:revision>276</cp:revision>
  <dcterms:created xsi:type="dcterms:W3CDTF">2020-03-12T18:14:32Z</dcterms:created>
  <dcterms:modified xsi:type="dcterms:W3CDTF">2022-02-28T14:52:58Z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  <property fmtid="{D5CDD505-2E9C-101B-9397-08002B2CF9AE}" pid="3" name="Order">
    <vt:r8>7541100</vt:r8>
  </property>
  <property fmtid="{D5CDD505-2E9C-101B-9397-08002B2CF9AE}" pid="4" name="ComplianceAssetId">
    <vt:lpwstr/>
  </property>
</Properties>
</file>