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77" r:id="rId5"/>
    <p:sldId id="260" r:id="rId6"/>
    <p:sldId id="262" r:id="rId7"/>
    <p:sldId id="284" r:id="rId8"/>
    <p:sldId id="263" r:id="rId9"/>
    <p:sldId id="264" r:id="rId10"/>
    <p:sldId id="265" r:id="rId11"/>
    <p:sldId id="276" r:id="rId12"/>
    <p:sldId id="278" r:id="rId13"/>
    <p:sldId id="279" r:id="rId14"/>
    <p:sldId id="280" r:id="rId15"/>
    <p:sldId id="281" r:id="rId16"/>
    <p:sldId id="282" r:id="rId17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C4E8D9-147C-B708-ADA0-3D80EEF4D1A3}" v="194" dt="2020-03-20T13:09:59.127"/>
    <p1510:client id="{15EED554-8659-994C-CE4B-A8EB412F7FD6}" v="117" dt="2021-08-10T11:28:29.590"/>
    <p1510:client id="{1DEBEFEC-88A0-3B75-74AE-43C475BABE02}" v="3488" dt="2021-01-25T17:17:28.743"/>
    <p1510:client id="{2AA41792-9E58-44B4-80D2-4FC0A5FF6A40}" v="59" dt="2020-03-19T15:23:55.979"/>
    <p1510:client id="{2AD0BDD9-E92B-40F0-8870-836EAE514517}" v="228" dt="2020-09-27T10:00:04.714"/>
    <p1510:client id="{366828C2-651D-AD64-391F-452082DEA029}" v="32" dt="2020-05-05T13:34:41.471"/>
    <p1510:client id="{3BE3342B-4543-472D-86BB-CB059C80D9CE}" v="2" dt="2020-03-20T13:52:08.235"/>
    <p1510:client id="{4369F371-2196-2933-CCC4-35B3D7989C57}" v="33" dt="2020-05-06T08:55:26.557"/>
    <p1510:client id="{47B12300-8F9E-3393-7B7F-F63D1AA1280C}" v="330" dt="2020-05-05T13:27:54.025"/>
    <p1510:client id="{4AFF8A85-5511-54A8-5DA5-12ED48E34068}" v="9" dt="2020-03-23T12:24:11.769"/>
    <p1510:client id="{6DF2A6A5-A997-A993-A6BE-CD1151F24579}" v="35" dt="2020-03-19T16:09:20.129"/>
    <p1510:client id="{7449B1A3-0A9A-9FC8-E1FE-BD703EDAF5B4}" v="84" dt="2020-10-13T20:01:35.727"/>
    <p1510:client id="{B1842D5B-4223-B016-49F4-757AB95F9581}" v="37" dt="2021-03-11T10:38:54.837"/>
    <p1510:client id="{CFE0F05B-20D4-EF86-CCDA-5096723A8E6B}" v="5" dt="2020-03-19T15:02:24.838"/>
    <p1510:client id="{DBE9EA87-7350-FC10-8227-CC3D9D699D7C}" v="3" dt="2022-05-03T12:54:56.788"/>
    <p1510:client id="{E9E9EF28-BF1F-E38E-3808-513F75DC89CE}" v="488" dt="2020-04-21T09:40:01.991"/>
    <p1510:client id="{F4416462-883D-472B-976B-F561AAAE9094}" v="26" dt="2020-03-20T12:22:20.400"/>
    <p1510:client id="{F5C17D5C-7160-94CE-6DD8-918825FB43A9}" v="59" dt="2021-08-11T16:00:54.379"/>
    <p1510:client id="{FE9D6CFD-817E-E413-407A-689FC0470697}" v="5512" dt="2021-01-26T15:45:51.5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.Bounds" userId="S::sbounds@saintben.derby.sch.uk::c3d1ff6b-a57e-47ff-a5f8-792e52e4d518" providerId="AD" clId="Web-{F5C17D5C-7160-94CE-6DD8-918825FB43A9}"/>
    <pc:docChg chg="modSld">
      <pc:chgData name="S.Bounds" userId="S::sbounds@saintben.derby.sch.uk::c3d1ff6b-a57e-47ff-a5f8-792e52e4d518" providerId="AD" clId="Web-{F5C17D5C-7160-94CE-6DD8-918825FB43A9}" dt="2021-08-11T16:00:54.379" v="35" actId="20577"/>
      <pc:docMkLst>
        <pc:docMk/>
      </pc:docMkLst>
      <pc:sldChg chg="modSp">
        <pc:chgData name="S.Bounds" userId="S::sbounds@saintben.derby.sch.uk::c3d1ff6b-a57e-47ff-a5f8-792e52e4d518" providerId="AD" clId="Web-{F5C17D5C-7160-94CE-6DD8-918825FB43A9}" dt="2021-08-11T15:54:49.403" v="1" actId="20577"/>
        <pc:sldMkLst>
          <pc:docMk/>
          <pc:sldMk cId="937260827" sldId="260"/>
        </pc:sldMkLst>
        <pc:spChg chg="mod">
          <ac:chgData name="S.Bounds" userId="S::sbounds@saintben.derby.sch.uk::c3d1ff6b-a57e-47ff-a5f8-792e52e4d518" providerId="AD" clId="Web-{F5C17D5C-7160-94CE-6DD8-918825FB43A9}" dt="2021-08-11T15:54:49.403" v="1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F5C17D5C-7160-94CE-6DD8-918825FB43A9}" dt="2021-08-11T15:56:05.530" v="4" actId="20577"/>
        <pc:sldMkLst>
          <pc:docMk/>
          <pc:sldMk cId="4135477865" sldId="262"/>
        </pc:sldMkLst>
        <pc:spChg chg="mod">
          <ac:chgData name="S.Bounds" userId="S::sbounds@saintben.derby.sch.uk::c3d1ff6b-a57e-47ff-a5f8-792e52e4d518" providerId="AD" clId="Web-{F5C17D5C-7160-94CE-6DD8-918825FB43A9}" dt="2021-08-11T15:56:05.530" v="4" actId="20577"/>
          <ac:spMkLst>
            <pc:docMk/>
            <pc:sldMk cId="4135477865" sldId="262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F5C17D5C-7160-94CE-6DD8-918825FB43A9}" dt="2021-08-11T15:58:05.141" v="14" actId="20577"/>
        <pc:sldMkLst>
          <pc:docMk/>
          <pc:sldMk cId="1459445888" sldId="263"/>
        </pc:sldMkLst>
        <pc:spChg chg="mod">
          <ac:chgData name="S.Bounds" userId="S::sbounds@saintben.derby.sch.uk::c3d1ff6b-a57e-47ff-a5f8-792e52e4d518" providerId="AD" clId="Web-{F5C17D5C-7160-94CE-6DD8-918825FB43A9}" dt="2021-08-11T15:58:05.141" v="14" actId="20577"/>
          <ac:spMkLst>
            <pc:docMk/>
            <pc:sldMk cId="1459445888" sldId="263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F5C17D5C-7160-94CE-6DD8-918825FB43A9}" dt="2021-08-11T15:59:14.533" v="23" actId="20577"/>
        <pc:sldMkLst>
          <pc:docMk/>
          <pc:sldMk cId="229926765" sldId="264"/>
        </pc:sldMkLst>
        <pc:spChg chg="mod">
          <ac:chgData name="S.Bounds" userId="S::sbounds@saintben.derby.sch.uk::c3d1ff6b-a57e-47ff-a5f8-792e52e4d518" providerId="AD" clId="Web-{F5C17D5C-7160-94CE-6DD8-918825FB43A9}" dt="2021-08-11T15:59:14.533" v="23" actId="20577"/>
          <ac:spMkLst>
            <pc:docMk/>
            <pc:sldMk cId="229926765" sldId="264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F5C17D5C-7160-94CE-6DD8-918825FB43A9}" dt="2021-08-11T16:00:28.441" v="32" actId="20577"/>
        <pc:sldMkLst>
          <pc:docMk/>
          <pc:sldMk cId="2399735266" sldId="265"/>
        </pc:sldMkLst>
        <pc:spChg chg="mod">
          <ac:chgData name="S.Bounds" userId="S::sbounds@saintben.derby.sch.uk::c3d1ff6b-a57e-47ff-a5f8-792e52e4d518" providerId="AD" clId="Web-{F5C17D5C-7160-94CE-6DD8-918825FB43A9}" dt="2021-08-11T16:00:28.441" v="32" actId="20577"/>
          <ac:spMkLst>
            <pc:docMk/>
            <pc:sldMk cId="2399735266" sldId="265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F5C17D5C-7160-94CE-6DD8-918825FB43A9}" dt="2021-08-11T16:00:54.379" v="35" actId="20577"/>
        <pc:sldMkLst>
          <pc:docMk/>
          <pc:sldMk cId="1846129131" sldId="276"/>
        </pc:sldMkLst>
        <pc:spChg chg="mod">
          <ac:chgData name="S.Bounds" userId="S::sbounds@saintben.derby.sch.uk::c3d1ff6b-a57e-47ff-a5f8-792e52e4d518" providerId="AD" clId="Web-{F5C17D5C-7160-94CE-6DD8-918825FB43A9}" dt="2021-08-11T16:00:54.379" v="35" actId="20577"/>
          <ac:spMkLst>
            <pc:docMk/>
            <pc:sldMk cId="1846129131" sldId="276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F5C17D5C-7160-94CE-6DD8-918825FB43A9}" dt="2021-08-11T15:56:51.312" v="11" actId="20577"/>
        <pc:sldMkLst>
          <pc:docMk/>
          <pc:sldMk cId="119920916" sldId="284"/>
        </pc:sldMkLst>
        <pc:spChg chg="mod">
          <ac:chgData name="S.Bounds" userId="S::sbounds@saintben.derby.sch.uk::c3d1ff6b-a57e-47ff-a5f8-792e52e4d518" providerId="AD" clId="Web-{F5C17D5C-7160-94CE-6DD8-918825FB43A9}" dt="2021-08-11T15:56:51.312" v="11" actId="20577"/>
          <ac:spMkLst>
            <pc:docMk/>
            <pc:sldMk cId="119920916" sldId="284"/>
            <ac:spMk id="2" creationId="{00000000-0000-0000-0000-000000000000}"/>
          </ac:spMkLst>
        </pc:spChg>
      </pc:sldChg>
    </pc:docChg>
  </pc:docChgLst>
  <pc:docChgLst>
    <pc:chgData name="Lisa Simcox" userId="S::lsimcox@ben.srscmat.co.uk::8c72a5f7-7cd0-427b-938b-781a3416e903" providerId="AD" clId="Web-{DBE9EA87-7350-FC10-8227-CC3D9D699D7C}"/>
    <pc:docChg chg="modSld">
      <pc:chgData name="Lisa Simcox" userId="S::lsimcox@ben.srscmat.co.uk::8c72a5f7-7cd0-427b-938b-781a3416e903" providerId="AD" clId="Web-{DBE9EA87-7350-FC10-8227-CC3D9D699D7C}" dt="2022-05-03T12:54:51.851" v="1" actId="20577"/>
      <pc:docMkLst>
        <pc:docMk/>
      </pc:docMkLst>
      <pc:sldChg chg="modSp">
        <pc:chgData name="Lisa Simcox" userId="S::lsimcox@ben.srscmat.co.uk::8c72a5f7-7cd0-427b-938b-781a3416e903" providerId="AD" clId="Web-{DBE9EA87-7350-FC10-8227-CC3D9D699D7C}" dt="2022-05-03T12:54:51.851" v="1" actId="20577"/>
        <pc:sldMkLst>
          <pc:docMk/>
          <pc:sldMk cId="3957311825" sldId="277"/>
        </pc:sldMkLst>
        <pc:spChg chg="mod">
          <ac:chgData name="Lisa Simcox" userId="S::lsimcox@ben.srscmat.co.uk::8c72a5f7-7cd0-427b-938b-781a3416e903" providerId="AD" clId="Web-{DBE9EA87-7350-FC10-8227-CC3D9D699D7C}" dt="2022-05-03T12:54:51.851" v="1" actId="20577"/>
          <ac:spMkLst>
            <pc:docMk/>
            <pc:sldMk cId="3957311825" sldId="277"/>
            <ac:spMk id="135" creationId="{B733AB5B-FD2C-EF4D-BE93-76233D484907}"/>
          </ac:spMkLst>
        </pc:spChg>
      </pc:sldChg>
    </pc:docChg>
  </pc:docChgLst>
  <pc:docChgLst>
    <pc:chgData name="S.Bounds" userId="S::sbounds@saintben.derby.sch.uk::c3d1ff6b-a57e-47ff-a5f8-792e52e4d518" providerId="AD" clId="Web-{FE9D6CFD-817E-E413-407A-689FC0470697}"/>
    <pc:docChg chg="addSld delSld modSld">
      <pc:chgData name="S.Bounds" userId="S::sbounds@saintben.derby.sch.uk::c3d1ff6b-a57e-47ff-a5f8-792e52e4d518" providerId="AD" clId="Web-{FE9D6CFD-817E-E413-407A-689FC0470697}" dt="2021-01-26T15:45:51.563" v="5119"/>
      <pc:docMkLst>
        <pc:docMk/>
      </pc:docMkLst>
      <pc:sldChg chg="modSp">
        <pc:chgData name="S.Bounds" userId="S::sbounds@saintben.derby.sch.uk::c3d1ff6b-a57e-47ff-a5f8-792e52e4d518" providerId="AD" clId="Web-{FE9D6CFD-817E-E413-407A-689FC0470697}" dt="2021-01-26T13:24:12.511" v="1" actId="20577"/>
        <pc:sldMkLst>
          <pc:docMk/>
          <pc:sldMk cId="4135477865" sldId="262"/>
        </pc:sldMkLst>
        <pc:spChg chg="mod">
          <ac:chgData name="S.Bounds" userId="S::sbounds@saintben.derby.sch.uk::c3d1ff6b-a57e-47ff-a5f8-792e52e4d518" providerId="AD" clId="Web-{FE9D6CFD-817E-E413-407A-689FC0470697}" dt="2021-01-26T13:24:12.511" v="1" actId="20577"/>
          <ac:spMkLst>
            <pc:docMk/>
            <pc:sldMk cId="4135477865" sldId="262"/>
            <ac:spMk id="2" creationId="{00000000-0000-0000-0000-000000000000}"/>
          </ac:spMkLst>
        </pc:spChg>
      </pc:sldChg>
      <pc:sldChg chg="addSp modSp">
        <pc:chgData name="S.Bounds" userId="S::sbounds@saintben.derby.sch.uk::c3d1ff6b-a57e-47ff-a5f8-792e52e4d518" providerId="AD" clId="Web-{FE9D6CFD-817E-E413-407A-689FC0470697}" dt="2021-01-26T14:50:46.527" v="2943" actId="20577"/>
        <pc:sldMkLst>
          <pc:docMk/>
          <pc:sldMk cId="1459445888" sldId="263"/>
        </pc:sldMkLst>
        <pc:spChg chg="mod">
          <ac:chgData name="S.Bounds" userId="S::sbounds@saintben.derby.sch.uk::c3d1ff6b-a57e-47ff-a5f8-792e52e4d518" providerId="AD" clId="Web-{FE9D6CFD-817E-E413-407A-689FC0470697}" dt="2021-01-26T14:50:46.527" v="2943" actId="20577"/>
          <ac:spMkLst>
            <pc:docMk/>
            <pc:sldMk cId="1459445888" sldId="263"/>
            <ac:spMk id="2" creationId="{00000000-0000-0000-0000-000000000000}"/>
          </ac:spMkLst>
        </pc:spChg>
        <pc:graphicFrameChg chg="add mod modGraphic">
          <ac:chgData name="S.Bounds" userId="S::sbounds@saintben.derby.sch.uk::c3d1ff6b-a57e-47ff-a5f8-792e52e4d518" providerId="AD" clId="Web-{FE9D6CFD-817E-E413-407A-689FC0470697}" dt="2021-01-26T14:43:18.956" v="2573"/>
          <ac:graphicFrameMkLst>
            <pc:docMk/>
            <pc:sldMk cId="1459445888" sldId="263"/>
            <ac:graphicFrameMk id="3" creationId="{15206CFA-DEB3-49C1-AB5B-42A940121E87}"/>
          </ac:graphicFrameMkLst>
        </pc:graphicFrameChg>
        <pc:graphicFrameChg chg="mod modGraphic">
          <ac:chgData name="S.Bounds" userId="S::sbounds@saintben.derby.sch.uk::c3d1ff6b-a57e-47ff-a5f8-792e52e4d518" providerId="AD" clId="Web-{FE9D6CFD-817E-E413-407A-689FC0470697}" dt="2021-01-26T14:42:17.314" v="2567"/>
          <ac:graphicFrameMkLst>
            <pc:docMk/>
            <pc:sldMk cId="1459445888" sldId="263"/>
            <ac:graphicFrameMk id="4" creationId="{00000000-0000-0000-0000-000000000000}"/>
          </ac:graphicFrameMkLst>
        </pc:graphicFrameChg>
        <pc:graphicFrameChg chg="mod modGraphic">
          <ac:chgData name="S.Bounds" userId="S::sbounds@saintben.derby.sch.uk::c3d1ff6b-a57e-47ff-a5f8-792e52e4d518" providerId="AD" clId="Web-{FE9D6CFD-817E-E413-407A-689FC0470697}" dt="2021-01-26T14:30:30.160" v="2082"/>
          <ac:graphicFrameMkLst>
            <pc:docMk/>
            <pc:sldMk cId="1459445888" sldId="263"/>
            <ac:graphicFrameMk id="5" creationId="{00000000-0000-0000-0000-000000000000}"/>
          </ac:graphicFrameMkLst>
        </pc:graphicFrameChg>
      </pc:sldChg>
      <pc:sldChg chg="addSp modSp">
        <pc:chgData name="S.Bounds" userId="S::sbounds@saintben.derby.sch.uk::c3d1ff6b-a57e-47ff-a5f8-792e52e4d518" providerId="AD" clId="Web-{FE9D6CFD-817E-E413-407A-689FC0470697}" dt="2021-01-26T14:56:19.096" v="3411"/>
        <pc:sldMkLst>
          <pc:docMk/>
          <pc:sldMk cId="229926765" sldId="264"/>
        </pc:sldMkLst>
        <pc:spChg chg="mod">
          <ac:chgData name="S.Bounds" userId="S::sbounds@saintben.derby.sch.uk::c3d1ff6b-a57e-47ff-a5f8-792e52e4d518" providerId="AD" clId="Web-{FE9D6CFD-817E-E413-407A-689FC0470697}" dt="2021-01-26T14:50:38.214" v="2941" actId="20577"/>
          <ac:spMkLst>
            <pc:docMk/>
            <pc:sldMk cId="229926765" sldId="264"/>
            <ac:spMk id="2" creationId="{00000000-0000-0000-0000-000000000000}"/>
          </ac:spMkLst>
        </pc:spChg>
        <pc:graphicFrameChg chg="mod modGraphic">
          <ac:chgData name="S.Bounds" userId="S::sbounds@saintben.derby.sch.uk::c3d1ff6b-a57e-47ff-a5f8-792e52e4d518" providerId="AD" clId="Web-{FE9D6CFD-817E-E413-407A-689FC0470697}" dt="2021-01-26T14:56:19.096" v="3411"/>
          <ac:graphicFrameMkLst>
            <pc:docMk/>
            <pc:sldMk cId="229926765" sldId="264"/>
            <ac:graphicFrameMk id="4" creationId="{00000000-0000-0000-0000-000000000000}"/>
          </ac:graphicFrameMkLst>
        </pc:graphicFrameChg>
        <pc:graphicFrameChg chg="add mod modGraphic">
          <ac:chgData name="S.Bounds" userId="S::sbounds@saintben.derby.sch.uk::c3d1ff6b-a57e-47ff-a5f8-792e52e4d518" providerId="AD" clId="Web-{FE9D6CFD-817E-E413-407A-689FC0470697}" dt="2021-01-26T14:48:51.337" v="2864"/>
          <ac:graphicFrameMkLst>
            <pc:docMk/>
            <pc:sldMk cId="229926765" sldId="264"/>
            <ac:graphicFrameMk id="5" creationId="{738CA076-41E7-4A0C-B6AC-E8F5A4FD21E1}"/>
          </ac:graphicFrameMkLst>
        </pc:graphicFrameChg>
      </pc:sldChg>
      <pc:sldChg chg="addSp delSp modSp">
        <pc:chgData name="S.Bounds" userId="S::sbounds@saintben.derby.sch.uk::c3d1ff6b-a57e-47ff-a5f8-792e52e4d518" providerId="AD" clId="Web-{FE9D6CFD-817E-E413-407A-689FC0470697}" dt="2021-01-26T15:33:34.707" v="4296"/>
        <pc:sldMkLst>
          <pc:docMk/>
          <pc:sldMk cId="2399735266" sldId="265"/>
        </pc:sldMkLst>
        <pc:spChg chg="mod">
          <ac:chgData name="S.Bounds" userId="S::sbounds@saintben.derby.sch.uk::c3d1ff6b-a57e-47ff-a5f8-792e52e4d518" providerId="AD" clId="Web-{FE9D6CFD-817E-E413-407A-689FC0470697}" dt="2021-01-26T15:00:06.335" v="3496" actId="20577"/>
          <ac:spMkLst>
            <pc:docMk/>
            <pc:sldMk cId="2399735266" sldId="265"/>
            <ac:spMk id="2" creationId="{00000000-0000-0000-0000-000000000000}"/>
          </ac:spMkLst>
        </pc:spChg>
        <pc:graphicFrameChg chg="mod modGraphic">
          <ac:chgData name="S.Bounds" userId="S::sbounds@saintben.derby.sch.uk::c3d1ff6b-a57e-47ff-a5f8-792e52e4d518" providerId="AD" clId="Web-{FE9D6CFD-817E-E413-407A-689FC0470697}" dt="2021-01-26T15:28:33.658" v="4070" actId="1076"/>
          <ac:graphicFrameMkLst>
            <pc:docMk/>
            <pc:sldMk cId="2399735266" sldId="265"/>
            <ac:graphicFrameMk id="3" creationId="{00000000-0000-0000-0000-000000000000}"/>
          </ac:graphicFrameMkLst>
        </pc:graphicFrameChg>
        <pc:graphicFrameChg chg="mod modGraphic">
          <ac:chgData name="S.Bounds" userId="S::sbounds@saintben.derby.sch.uk::c3d1ff6b-a57e-47ff-a5f8-792e52e4d518" providerId="AD" clId="Web-{FE9D6CFD-817E-E413-407A-689FC0470697}" dt="2021-01-26T15:29:42.599" v="4272"/>
          <ac:graphicFrameMkLst>
            <pc:docMk/>
            <pc:sldMk cId="2399735266" sldId="265"/>
            <ac:graphicFrameMk id="4" creationId="{00000000-0000-0000-0000-000000000000}"/>
          </ac:graphicFrameMkLst>
        </pc:graphicFrameChg>
        <pc:graphicFrameChg chg="del">
          <ac:chgData name="S.Bounds" userId="S::sbounds@saintben.derby.sch.uk::c3d1ff6b-a57e-47ff-a5f8-792e52e4d518" providerId="AD" clId="Web-{FE9D6CFD-817E-E413-407A-689FC0470697}" dt="2021-01-26T15:24:50.613" v="3601"/>
          <ac:graphicFrameMkLst>
            <pc:docMk/>
            <pc:sldMk cId="2399735266" sldId="265"/>
            <ac:graphicFrameMk id="5" creationId="{430B14D5-6921-4D8C-A51E-EC439BD121F1}"/>
          </ac:graphicFrameMkLst>
        </pc:graphicFrameChg>
        <pc:graphicFrameChg chg="mod modGraphic">
          <ac:chgData name="S.Bounds" userId="S::sbounds@saintben.derby.sch.uk::c3d1ff6b-a57e-47ff-a5f8-792e52e4d518" providerId="AD" clId="Web-{FE9D6CFD-817E-E413-407A-689FC0470697}" dt="2021-01-26T15:28:05.656" v="4066"/>
          <ac:graphicFrameMkLst>
            <pc:docMk/>
            <pc:sldMk cId="2399735266" sldId="265"/>
            <ac:graphicFrameMk id="6" creationId="{3CFC1A82-52A6-4B8C-B09A-BFBBA85C1B2B}"/>
          </ac:graphicFrameMkLst>
        </pc:graphicFrameChg>
        <pc:graphicFrameChg chg="add mod modGraphic">
          <ac:chgData name="S.Bounds" userId="S::sbounds@saintben.derby.sch.uk::c3d1ff6b-a57e-47ff-a5f8-792e52e4d518" providerId="AD" clId="Web-{FE9D6CFD-817E-E413-407A-689FC0470697}" dt="2021-01-26T15:33:34.707" v="4296"/>
          <ac:graphicFrameMkLst>
            <pc:docMk/>
            <pc:sldMk cId="2399735266" sldId="265"/>
            <ac:graphicFrameMk id="7" creationId="{613E05CD-7DD6-45C4-9E25-214E21B3317F}"/>
          </ac:graphicFrameMkLst>
        </pc:graphicFrameChg>
      </pc:sldChg>
      <pc:sldChg chg="delSp modSp">
        <pc:chgData name="S.Bounds" userId="S::sbounds@saintben.derby.sch.uk::c3d1ff6b-a57e-47ff-a5f8-792e52e4d518" providerId="AD" clId="Web-{FE9D6CFD-817E-E413-407A-689FC0470697}" dt="2021-01-26T15:45:51.563" v="5119"/>
        <pc:sldMkLst>
          <pc:docMk/>
          <pc:sldMk cId="1846129131" sldId="276"/>
        </pc:sldMkLst>
        <pc:spChg chg="mod">
          <ac:chgData name="S.Bounds" userId="S::sbounds@saintben.derby.sch.uk::c3d1ff6b-a57e-47ff-a5f8-792e52e4d518" providerId="AD" clId="Web-{FE9D6CFD-817E-E413-407A-689FC0470697}" dt="2021-01-26T15:38:31.928" v="4365" actId="20577"/>
          <ac:spMkLst>
            <pc:docMk/>
            <pc:sldMk cId="1846129131" sldId="276"/>
            <ac:spMk id="2" creationId="{00000000-0000-0000-0000-000000000000}"/>
          </ac:spMkLst>
        </pc:spChg>
        <pc:graphicFrameChg chg="del">
          <ac:chgData name="S.Bounds" userId="S::sbounds@saintben.derby.sch.uk::c3d1ff6b-a57e-47ff-a5f8-792e52e4d518" providerId="AD" clId="Web-{FE9D6CFD-817E-E413-407A-689FC0470697}" dt="2021-01-26T15:45:09.701" v="5009"/>
          <ac:graphicFrameMkLst>
            <pc:docMk/>
            <pc:sldMk cId="1846129131" sldId="276"/>
            <ac:graphicFrameMk id="3" creationId="{00000000-0000-0000-0000-000000000000}"/>
          </ac:graphicFrameMkLst>
        </pc:graphicFrameChg>
        <pc:graphicFrameChg chg="mod modGraphic">
          <ac:chgData name="S.Bounds" userId="S::sbounds@saintben.derby.sch.uk::c3d1ff6b-a57e-47ff-a5f8-792e52e4d518" providerId="AD" clId="Web-{FE9D6CFD-817E-E413-407A-689FC0470697}" dt="2021-01-26T15:45:51.563" v="5119"/>
          <ac:graphicFrameMkLst>
            <pc:docMk/>
            <pc:sldMk cId="1846129131" sldId="276"/>
            <ac:graphicFrameMk id="4" creationId="{00000000-0000-0000-0000-000000000000}"/>
          </ac:graphicFrameMkLst>
        </pc:graphicFrameChg>
        <pc:graphicFrameChg chg="del">
          <ac:chgData name="S.Bounds" userId="S::sbounds@saintben.derby.sch.uk::c3d1ff6b-a57e-47ff-a5f8-792e52e4d518" providerId="AD" clId="Web-{FE9D6CFD-817E-E413-407A-689FC0470697}" dt="2021-01-26T15:42:06.128" v="4547"/>
          <ac:graphicFrameMkLst>
            <pc:docMk/>
            <pc:sldMk cId="1846129131" sldId="276"/>
            <ac:graphicFrameMk id="5" creationId="{D46B8887-9AA4-4A1E-A3A9-8307C00A3C29}"/>
          </ac:graphicFrameMkLst>
        </pc:graphicFrameChg>
        <pc:graphicFrameChg chg="del">
          <ac:chgData name="S.Bounds" userId="S::sbounds@saintben.derby.sch.uk::c3d1ff6b-a57e-47ff-a5f8-792e52e4d518" providerId="AD" clId="Web-{FE9D6CFD-817E-E413-407A-689FC0470697}" dt="2021-01-26T15:42:09.128" v="4548"/>
          <ac:graphicFrameMkLst>
            <pc:docMk/>
            <pc:sldMk cId="1846129131" sldId="276"/>
            <ac:graphicFrameMk id="7" creationId="{97F7AED3-30A8-46E7-AD7E-C7BCA26534F3}"/>
          </ac:graphicFrameMkLst>
        </pc:graphicFrameChg>
      </pc:sldChg>
      <pc:sldChg chg="del">
        <pc:chgData name="S.Bounds" userId="S::sbounds@saintben.derby.sch.uk::c3d1ff6b-a57e-47ff-a5f8-792e52e4d518" providerId="AD" clId="Web-{FE9D6CFD-817E-E413-407A-689FC0470697}" dt="2021-01-26T15:38:41.287" v="4366"/>
        <pc:sldMkLst>
          <pc:docMk/>
          <pc:sldMk cId="2673347449" sldId="283"/>
        </pc:sldMkLst>
      </pc:sldChg>
      <pc:sldChg chg="modSp add replId">
        <pc:chgData name="S.Bounds" userId="S::sbounds@saintben.derby.sch.uk::c3d1ff6b-a57e-47ff-a5f8-792e52e4d518" providerId="AD" clId="Web-{FE9D6CFD-817E-E413-407A-689FC0470697}" dt="2021-01-26T14:24:52.419" v="1547"/>
        <pc:sldMkLst>
          <pc:docMk/>
          <pc:sldMk cId="119920916" sldId="284"/>
        </pc:sldMkLst>
        <pc:spChg chg="mod">
          <ac:chgData name="S.Bounds" userId="S::sbounds@saintben.derby.sch.uk::c3d1ff6b-a57e-47ff-a5f8-792e52e4d518" providerId="AD" clId="Web-{FE9D6CFD-817E-E413-407A-689FC0470697}" dt="2021-01-26T14:21:51.759" v="1009" actId="20577"/>
          <ac:spMkLst>
            <pc:docMk/>
            <pc:sldMk cId="119920916" sldId="284"/>
            <ac:spMk id="2" creationId="{00000000-0000-0000-0000-000000000000}"/>
          </ac:spMkLst>
        </pc:spChg>
        <pc:graphicFrameChg chg="mod modGraphic">
          <ac:chgData name="S.Bounds" userId="S::sbounds@saintben.derby.sch.uk::c3d1ff6b-a57e-47ff-a5f8-792e52e4d518" providerId="AD" clId="Web-{FE9D6CFD-817E-E413-407A-689FC0470697}" dt="2021-01-26T14:09:59.026" v="360"/>
          <ac:graphicFrameMkLst>
            <pc:docMk/>
            <pc:sldMk cId="119920916" sldId="284"/>
            <ac:graphicFrameMk id="3" creationId="{00000000-0000-0000-0000-000000000000}"/>
          </ac:graphicFrameMkLst>
        </pc:graphicFrameChg>
        <pc:graphicFrameChg chg="mod modGraphic">
          <ac:chgData name="S.Bounds" userId="S::sbounds@saintben.derby.sch.uk::c3d1ff6b-a57e-47ff-a5f8-792e52e4d518" providerId="AD" clId="Web-{FE9D6CFD-817E-E413-407A-689FC0470697}" dt="2021-01-26T14:24:52.419" v="1547"/>
          <ac:graphicFrameMkLst>
            <pc:docMk/>
            <pc:sldMk cId="119920916" sldId="284"/>
            <ac:graphicFrameMk id="4" creationId="{00000000-0000-0000-0000-000000000000}"/>
          </ac:graphicFrameMkLst>
        </pc:graphicFrameChg>
      </pc:sldChg>
    </pc:docChg>
  </pc:docChgLst>
  <pc:docChgLst>
    <pc:chgData name="S.Bounds" userId="S::sbounds@saintben.derby.sch.uk::c3d1ff6b-a57e-47ff-a5f8-792e52e4d518" providerId="AD" clId="Web-{1DEBEFEC-88A0-3B75-74AE-43C475BABE02}"/>
    <pc:docChg chg="modSld">
      <pc:chgData name="S.Bounds" userId="S::sbounds@saintben.derby.sch.uk::c3d1ff6b-a57e-47ff-a5f8-792e52e4d518" providerId="AD" clId="Web-{1DEBEFEC-88A0-3B75-74AE-43C475BABE02}" dt="2021-01-25T17:17:28.743" v="3364" actId="20577"/>
      <pc:docMkLst>
        <pc:docMk/>
      </pc:docMkLst>
      <pc:sldChg chg="delSp modSp">
        <pc:chgData name="S.Bounds" userId="S::sbounds@saintben.derby.sch.uk::c3d1ff6b-a57e-47ff-a5f8-792e52e4d518" providerId="AD" clId="Web-{1DEBEFEC-88A0-3B75-74AE-43C475BABE02}" dt="2021-01-25T16:30:13.325" v="1984" actId="20577"/>
        <pc:sldMkLst>
          <pc:docMk/>
          <pc:sldMk cId="937260827" sldId="260"/>
        </pc:sldMkLst>
        <pc:spChg chg="mod">
          <ac:chgData name="S.Bounds" userId="S::sbounds@saintben.derby.sch.uk::c3d1ff6b-a57e-47ff-a5f8-792e52e4d518" providerId="AD" clId="Web-{1DEBEFEC-88A0-3B75-74AE-43C475BABE02}" dt="2021-01-25T16:30:13.325" v="1984" actId="20577"/>
          <ac:spMkLst>
            <pc:docMk/>
            <pc:sldMk cId="937260827" sldId="260"/>
            <ac:spMk id="2" creationId="{00000000-0000-0000-0000-000000000000}"/>
          </ac:spMkLst>
        </pc:spChg>
        <pc:graphicFrameChg chg="del">
          <ac:chgData name="S.Bounds" userId="S::sbounds@saintben.derby.sch.uk::c3d1ff6b-a57e-47ff-a5f8-792e52e4d518" providerId="AD" clId="Web-{1DEBEFEC-88A0-3B75-74AE-43C475BABE02}" dt="2021-01-25T16:21:06.317" v="833"/>
          <ac:graphicFrameMkLst>
            <pc:docMk/>
            <pc:sldMk cId="937260827" sldId="260"/>
            <ac:graphicFrameMk id="3" creationId="{00000000-0000-0000-0000-000000000000}"/>
          </ac:graphicFrameMkLst>
        </pc:graphicFrameChg>
        <pc:graphicFrameChg chg="mod modGraphic">
          <ac:chgData name="S.Bounds" userId="S::sbounds@saintben.derby.sch.uk::c3d1ff6b-a57e-47ff-a5f8-792e52e4d518" providerId="AD" clId="Web-{1DEBEFEC-88A0-3B75-74AE-43C475BABE02}" dt="2021-01-25T16:28:39.620" v="1949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mod modGraphic">
          <ac:chgData name="S.Bounds" userId="S::sbounds@saintben.derby.sch.uk::c3d1ff6b-a57e-47ff-a5f8-792e52e4d518" providerId="AD" clId="Web-{1DEBEFEC-88A0-3B75-74AE-43C475BABE02}" dt="2021-01-25T15:59:52.922" v="540"/>
          <ac:graphicFrameMkLst>
            <pc:docMk/>
            <pc:sldMk cId="937260827" sldId="260"/>
            <ac:graphicFrameMk id="6" creationId="{00000000-0000-0000-0000-000000000000}"/>
          </ac:graphicFrameMkLst>
        </pc:graphicFrameChg>
      </pc:sldChg>
      <pc:sldChg chg="modSp">
        <pc:chgData name="S.Bounds" userId="S::sbounds@saintben.derby.sch.uk::c3d1ff6b-a57e-47ff-a5f8-792e52e4d518" providerId="AD" clId="Web-{1DEBEFEC-88A0-3B75-74AE-43C475BABE02}" dt="2021-01-25T17:17:19.430" v="3363"/>
        <pc:sldMkLst>
          <pc:docMk/>
          <pc:sldMk cId="4135477865" sldId="262"/>
        </pc:sldMkLst>
        <pc:spChg chg="mod">
          <ac:chgData name="S.Bounds" userId="S::sbounds@saintben.derby.sch.uk::c3d1ff6b-a57e-47ff-a5f8-792e52e4d518" providerId="AD" clId="Web-{1DEBEFEC-88A0-3B75-74AE-43C475BABE02}" dt="2021-01-25T16:30:52.482" v="2026" actId="20577"/>
          <ac:spMkLst>
            <pc:docMk/>
            <pc:sldMk cId="4135477865" sldId="262"/>
            <ac:spMk id="2" creationId="{00000000-0000-0000-0000-000000000000}"/>
          </ac:spMkLst>
        </pc:spChg>
        <pc:graphicFrameChg chg="mod modGraphic">
          <ac:chgData name="S.Bounds" userId="S::sbounds@saintben.derby.sch.uk::c3d1ff6b-a57e-47ff-a5f8-792e52e4d518" providerId="AD" clId="Web-{1DEBEFEC-88A0-3B75-74AE-43C475BABE02}" dt="2021-01-25T16:38:17.926" v="2296"/>
          <ac:graphicFrameMkLst>
            <pc:docMk/>
            <pc:sldMk cId="4135477865" sldId="262"/>
            <ac:graphicFrameMk id="3" creationId="{00000000-0000-0000-0000-000000000000}"/>
          </ac:graphicFrameMkLst>
        </pc:graphicFrameChg>
        <pc:graphicFrameChg chg="mod modGraphic">
          <ac:chgData name="S.Bounds" userId="S::sbounds@saintben.derby.sch.uk::c3d1ff6b-a57e-47ff-a5f8-792e52e4d518" providerId="AD" clId="Web-{1DEBEFEC-88A0-3B75-74AE-43C475BABE02}" dt="2021-01-25T17:17:19.430" v="3363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S.Bounds" userId="S::sbounds@saintben.derby.sch.uk::c3d1ff6b-a57e-47ff-a5f8-792e52e4d518" providerId="AD" clId="Web-{1DEBEFEC-88A0-3B75-74AE-43C475BABE02}" dt="2021-01-25T17:17:28.743" v="3364" actId="20577"/>
        <pc:sldMkLst>
          <pc:docMk/>
          <pc:sldMk cId="1459445888" sldId="263"/>
        </pc:sldMkLst>
        <pc:spChg chg="mod">
          <ac:chgData name="S.Bounds" userId="S::sbounds@saintben.derby.sch.uk::c3d1ff6b-a57e-47ff-a5f8-792e52e4d518" providerId="AD" clId="Web-{1DEBEFEC-88A0-3B75-74AE-43C475BABE02}" dt="2021-01-25T17:17:28.743" v="3364" actId="20577"/>
          <ac:spMkLst>
            <pc:docMk/>
            <pc:sldMk cId="1459445888" sldId="263"/>
            <ac:spMk id="2" creationId="{00000000-0000-0000-0000-000000000000}"/>
          </ac:spMkLst>
        </pc:spChg>
      </pc:sldChg>
    </pc:docChg>
  </pc:docChgLst>
  <pc:docChgLst>
    <pc:chgData name="S.Bounds" userId="S::sbounds@saintben.derby.sch.uk::c3d1ff6b-a57e-47ff-a5f8-792e52e4d518" providerId="AD" clId="Web-{B1842D5B-4223-B016-49F4-757AB95F9581}"/>
    <pc:docChg chg="modSld">
      <pc:chgData name="S.Bounds" userId="S::sbounds@saintben.derby.sch.uk::c3d1ff6b-a57e-47ff-a5f8-792e52e4d518" providerId="AD" clId="Web-{B1842D5B-4223-B016-49F4-757AB95F9581}" dt="2021-03-11T10:38:54.837" v="17" actId="20577"/>
      <pc:docMkLst>
        <pc:docMk/>
      </pc:docMkLst>
      <pc:sldChg chg="modSp">
        <pc:chgData name="S.Bounds" userId="S::sbounds@saintben.derby.sch.uk::c3d1ff6b-a57e-47ff-a5f8-792e52e4d518" providerId="AD" clId="Web-{B1842D5B-4223-B016-49F4-757AB95F9581}" dt="2021-03-11T10:38:54.837" v="17" actId="20577"/>
        <pc:sldMkLst>
          <pc:docMk/>
          <pc:sldMk cId="3957311825" sldId="277"/>
        </pc:sldMkLst>
        <pc:spChg chg="mod">
          <ac:chgData name="S.Bounds" userId="S::sbounds@saintben.derby.sch.uk::c3d1ff6b-a57e-47ff-a5f8-792e52e4d518" providerId="AD" clId="Web-{B1842D5B-4223-B016-49F4-757AB95F9581}" dt="2021-03-11T10:38:54.837" v="17" actId="20577"/>
          <ac:spMkLst>
            <pc:docMk/>
            <pc:sldMk cId="3957311825" sldId="277"/>
            <ac:spMk id="76" creationId="{27120F59-A1FC-5C4A-B80F-999B2F509785}"/>
          </ac:spMkLst>
        </pc:spChg>
      </pc:sldChg>
    </pc:docChg>
  </pc:docChgLst>
  <pc:docChgLst>
    <pc:chgData name="S.Bounds" userId="S::sbounds@saintben.derby.sch.uk::c3d1ff6b-a57e-47ff-a5f8-792e52e4d518" providerId="AD" clId="Web-{7449B1A3-0A9A-9FC8-E1FE-BD703EDAF5B4}"/>
    <pc:docChg chg="modSld">
      <pc:chgData name="S.Bounds" userId="S::sbounds@saintben.derby.sch.uk::c3d1ff6b-a57e-47ff-a5f8-792e52e4d518" providerId="AD" clId="Web-{7449B1A3-0A9A-9FC8-E1FE-BD703EDAF5B4}" dt="2020-10-13T20:01:31.367" v="77"/>
      <pc:docMkLst>
        <pc:docMk/>
      </pc:docMkLst>
      <pc:sldChg chg="modSp">
        <pc:chgData name="S.Bounds" userId="S::sbounds@saintben.derby.sch.uk::c3d1ff6b-a57e-47ff-a5f8-792e52e4d518" providerId="AD" clId="Web-{7449B1A3-0A9A-9FC8-E1FE-BD703EDAF5B4}" dt="2020-10-13T20:01:31.367" v="77"/>
        <pc:sldMkLst>
          <pc:docMk/>
          <pc:sldMk cId="937260827" sldId="260"/>
        </pc:sldMkLst>
        <pc:graphicFrameChg chg="mod modGraphic">
          <ac:chgData name="S.Bounds" userId="S::sbounds@saintben.derby.sch.uk::c3d1ff6b-a57e-47ff-a5f8-792e52e4d518" providerId="AD" clId="Web-{7449B1A3-0A9A-9FC8-E1FE-BD703EDAF5B4}" dt="2020-10-13T20:01:31.367" v="77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S.Bounds" userId="S::sbounds@saintben.derby.sch.uk::c3d1ff6b-a57e-47ff-a5f8-792e52e4d518" providerId="AD" clId="Web-{7449B1A3-0A9A-9FC8-E1FE-BD703EDAF5B4}" dt="2020-10-13T20:01:17.961" v="75"/>
        <pc:sldMkLst>
          <pc:docMk/>
          <pc:sldMk cId="4135477865" sldId="262"/>
        </pc:sldMkLst>
        <pc:graphicFrameChg chg="mod modGraphic">
          <ac:chgData name="S.Bounds" userId="S::sbounds@saintben.derby.sch.uk::c3d1ff6b-a57e-47ff-a5f8-792e52e4d518" providerId="AD" clId="Web-{7449B1A3-0A9A-9FC8-E1FE-BD703EDAF5B4}" dt="2020-10-13T20:01:17.961" v="75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S.Bounds" userId="S::sbounds@saintben.derby.sch.uk::c3d1ff6b-a57e-47ff-a5f8-792e52e4d518" providerId="AD" clId="Web-{7449B1A3-0A9A-9FC8-E1FE-BD703EDAF5B4}" dt="2020-10-13T19:59:20.509" v="29"/>
        <pc:sldMkLst>
          <pc:docMk/>
          <pc:sldMk cId="1398396598" sldId="267"/>
        </pc:sldMkLst>
        <pc:graphicFrameChg chg="mod modGraphic">
          <ac:chgData name="S.Bounds" userId="S::sbounds@saintben.derby.sch.uk::c3d1ff6b-a57e-47ff-a5f8-792e52e4d518" providerId="AD" clId="Web-{7449B1A3-0A9A-9FC8-E1FE-BD703EDAF5B4}" dt="2020-10-13T19:59:20.509" v="29"/>
          <ac:graphicFrameMkLst>
            <pc:docMk/>
            <pc:sldMk cId="1398396598" sldId="267"/>
            <ac:graphicFrameMk id="4" creationId="{00000000-0000-0000-0000-000000000000}"/>
          </ac:graphicFrameMkLst>
        </pc:graphicFrameChg>
      </pc:sldChg>
    </pc:docChg>
  </pc:docChgLst>
  <pc:docChgLst>
    <pc:chgData name="S.Bounds" userId="S::sbounds@saintben.derby.sch.uk::c3d1ff6b-a57e-47ff-a5f8-792e52e4d518" providerId="AD" clId="Web-{15EED554-8659-994C-CE4B-A8EB412F7FD6}"/>
    <pc:docChg chg="modSld">
      <pc:chgData name="S.Bounds" userId="S::sbounds@saintben.derby.sch.uk::c3d1ff6b-a57e-47ff-a5f8-792e52e4d518" providerId="AD" clId="Web-{15EED554-8659-994C-CE4B-A8EB412F7FD6}" dt="2021-08-10T11:28:29.590" v="59" actId="20577"/>
      <pc:docMkLst>
        <pc:docMk/>
      </pc:docMkLst>
      <pc:sldChg chg="modSp">
        <pc:chgData name="S.Bounds" userId="S::sbounds@saintben.derby.sch.uk::c3d1ff6b-a57e-47ff-a5f8-792e52e4d518" providerId="AD" clId="Web-{15EED554-8659-994C-CE4B-A8EB412F7FD6}" dt="2021-08-10T11:26:27.056" v="27" actId="20577"/>
        <pc:sldMkLst>
          <pc:docMk/>
          <pc:sldMk cId="937260827" sldId="260"/>
        </pc:sldMkLst>
        <pc:spChg chg="mod">
          <ac:chgData name="S.Bounds" userId="S::sbounds@saintben.derby.sch.uk::c3d1ff6b-a57e-47ff-a5f8-792e52e4d518" providerId="AD" clId="Web-{15EED554-8659-994C-CE4B-A8EB412F7FD6}" dt="2021-08-10T11:26:27.056" v="27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15EED554-8659-994C-CE4B-A8EB412F7FD6}" dt="2021-08-10T11:26:41.275" v="31" actId="20577"/>
        <pc:sldMkLst>
          <pc:docMk/>
          <pc:sldMk cId="4135477865" sldId="262"/>
        </pc:sldMkLst>
        <pc:spChg chg="mod">
          <ac:chgData name="S.Bounds" userId="S::sbounds@saintben.derby.sch.uk::c3d1ff6b-a57e-47ff-a5f8-792e52e4d518" providerId="AD" clId="Web-{15EED554-8659-994C-CE4B-A8EB412F7FD6}" dt="2021-08-10T11:26:41.275" v="31" actId="20577"/>
          <ac:spMkLst>
            <pc:docMk/>
            <pc:sldMk cId="4135477865" sldId="262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15EED554-8659-994C-CE4B-A8EB412F7FD6}" dt="2021-08-10T11:27:12.713" v="38" actId="20577"/>
        <pc:sldMkLst>
          <pc:docMk/>
          <pc:sldMk cId="1459445888" sldId="263"/>
        </pc:sldMkLst>
        <pc:spChg chg="mod">
          <ac:chgData name="S.Bounds" userId="S::sbounds@saintben.derby.sch.uk::c3d1ff6b-a57e-47ff-a5f8-792e52e4d518" providerId="AD" clId="Web-{15EED554-8659-994C-CE4B-A8EB412F7FD6}" dt="2021-08-10T11:27:12.713" v="38" actId="20577"/>
          <ac:spMkLst>
            <pc:docMk/>
            <pc:sldMk cId="1459445888" sldId="263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15EED554-8659-994C-CE4B-A8EB412F7FD6}" dt="2021-08-10T11:27:28.667" v="45" actId="20577"/>
        <pc:sldMkLst>
          <pc:docMk/>
          <pc:sldMk cId="229926765" sldId="264"/>
        </pc:sldMkLst>
        <pc:spChg chg="mod">
          <ac:chgData name="S.Bounds" userId="S::sbounds@saintben.derby.sch.uk::c3d1ff6b-a57e-47ff-a5f8-792e52e4d518" providerId="AD" clId="Web-{15EED554-8659-994C-CE4B-A8EB412F7FD6}" dt="2021-08-10T11:27:28.667" v="45" actId="20577"/>
          <ac:spMkLst>
            <pc:docMk/>
            <pc:sldMk cId="229926765" sldId="264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15EED554-8659-994C-CE4B-A8EB412F7FD6}" dt="2021-08-10T11:27:58.121" v="55" actId="20577"/>
        <pc:sldMkLst>
          <pc:docMk/>
          <pc:sldMk cId="2399735266" sldId="265"/>
        </pc:sldMkLst>
        <pc:spChg chg="mod">
          <ac:chgData name="S.Bounds" userId="S::sbounds@saintben.derby.sch.uk::c3d1ff6b-a57e-47ff-a5f8-792e52e4d518" providerId="AD" clId="Web-{15EED554-8659-994C-CE4B-A8EB412F7FD6}" dt="2021-08-10T11:27:58.121" v="55" actId="20577"/>
          <ac:spMkLst>
            <pc:docMk/>
            <pc:sldMk cId="2399735266" sldId="265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15EED554-8659-994C-CE4B-A8EB412F7FD6}" dt="2021-08-10T11:28:29.590" v="59" actId="20577"/>
        <pc:sldMkLst>
          <pc:docMk/>
          <pc:sldMk cId="1846129131" sldId="276"/>
        </pc:sldMkLst>
        <pc:spChg chg="mod">
          <ac:chgData name="S.Bounds" userId="S::sbounds@saintben.derby.sch.uk::c3d1ff6b-a57e-47ff-a5f8-792e52e4d518" providerId="AD" clId="Web-{15EED554-8659-994C-CE4B-A8EB412F7FD6}" dt="2021-08-10T11:28:29.590" v="59" actId="20577"/>
          <ac:spMkLst>
            <pc:docMk/>
            <pc:sldMk cId="1846129131" sldId="276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15EED554-8659-994C-CE4B-A8EB412F7FD6}" dt="2021-08-10T11:26:06.696" v="17" actId="20577"/>
        <pc:sldMkLst>
          <pc:docMk/>
          <pc:sldMk cId="3957311825" sldId="277"/>
        </pc:sldMkLst>
        <pc:spChg chg="mod">
          <ac:chgData name="S.Bounds" userId="S::sbounds@saintben.derby.sch.uk::c3d1ff6b-a57e-47ff-a5f8-792e52e4d518" providerId="AD" clId="Web-{15EED554-8659-994C-CE4B-A8EB412F7FD6}" dt="2021-08-10T11:26:06.696" v="17" actId="20577"/>
          <ac:spMkLst>
            <pc:docMk/>
            <pc:sldMk cId="3957311825" sldId="277"/>
            <ac:spMk id="76" creationId="{27120F59-A1FC-5C4A-B80F-999B2F509785}"/>
          </ac:spMkLst>
        </pc:spChg>
      </pc:sldChg>
      <pc:sldChg chg="modSp">
        <pc:chgData name="S.Bounds" userId="S::sbounds@saintben.derby.sch.uk::c3d1ff6b-a57e-47ff-a5f8-792e52e4d518" providerId="AD" clId="Web-{15EED554-8659-994C-CE4B-A8EB412F7FD6}" dt="2021-08-10T11:26:58.088" v="34" actId="20577"/>
        <pc:sldMkLst>
          <pc:docMk/>
          <pc:sldMk cId="119920916" sldId="284"/>
        </pc:sldMkLst>
        <pc:spChg chg="mod">
          <ac:chgData name="S.Bounds" userId="S::sbounds@saintben.derby.sch.uk::c3d1ff6b-a57e-47ff-a5f8-792e52e4d518" providerId="AD" clId="Web-{15EED554-8659-994C-CE4B-A8EB412F7FD6}" dt="2021-08-10T11:26:58.088" v="34" actId="20577"/>
          <ac:spMkLst>
            <pc:docMk/>
            <pc:sldMk cId="119920916" sldId="284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6EFA8-4CC0-4FCE-B7CA-E99A041D48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0B411-062E-4104-B441-6653B0732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24D0-4EB8-44B5-9A86-BE828C8B008E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7E49-CB32-48C3-9246-5DB4FEB8EB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A89DE-F616-4412-A78D-84820F0A10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F0E10-F1D7-49DA-B82D-2C86B042D2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56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5E34-77CE-4C93-A051-15949F04376C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2C0F8-C8DC-44AA-B0E0-886333BD2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21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9CC-F61B-4B02-AC7B-507632EF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5565-1009-4B32-8D54-EEA589292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5954-709B-4912-939F-C7D72BE6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70C9-0A50-45EA-9D83-8792A9DB7FB4}" type="datetime1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78365-9069-4852-8DC6-A9B19E64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4D8D-6B88-4410-990C-9A0BBE97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9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177-0374-450A-9E5D-44B84D58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4897E-3ABC-47B2-B080-0957BD2AC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46D9-DFE2-4544-9A81-8D829D37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85B-7FE8-43A6-920F-D19135B4909A}" type="datetime1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4282-3285-4FE3-90C6-385FBEFB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86E1-0757-4770-9118-5E989148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0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A056-96C7-489B-8809-0F818FED4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BE941-2393-4C36-AC1F-4F5A776E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BA50-DFE8-4F5A-A52C-1AFFF954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7941-C21F-488B-8125-C88C628CE185}" type="datetime1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7A8A0-32D8-4909-A904-28722A7F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504B-8FA6-4825-B974-B5A6B277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2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96C8-EC69-4CEA-8C19-10C8F82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CB88-D0EC-48F3-B9FC-9C18E82B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4098-C600-486B-9181-0AC4953B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45F1-E31F-43FA-ABF5-2D2E16AF7A46}" type="datetime1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48DC-FF29-40AF-B39B-10CAA568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1F92-8EF1-43D5-BFAE-7355B42D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3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8A0A-129C-447C-AF82-EE61ADFE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6746A-DF43-4F8C-B0DF-C5DBD7227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1ABC-1531-40EE-AE7A-038A8424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E89C-94FB-47B3-90DF-0323378D61A3}" type="datetime1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2CA0-113D-4B33-BE17-D1853038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9D3-E9AF-4F83-ACC4-BE46A4D9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6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A091-039A-4B96-B97A-30D6978E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975C-A20E-4862-81E8-1CD2EA751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BC6D9-5D7A-446C-82C3-2FDCA89E3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5F4D2-C589-43E0-947A-903F0C40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95F0-35AD-483E-836F-437A76023731}" type="datetime1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DAF0-9D0B-4E70-8C51-931FAEDE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0FE9-F0C1-4720-8EE1-BA714DCD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4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8E5A-951E-42B2-B3AF-EAFEEA98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19CB-7940-4A56-81A3-654D34922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230CE-CAD8-4C55-8B1E-385C2E80C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CFA01-E90C-4CB4-81A0-582420F68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ED03B-4F8E-44EA-9242-1A67E66C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BF43-97FB-4116-A646-6EFAA3E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F70F-38AA-4ECD-9B63-5609FCDD9F91}" type="datetime1">
              <a:rPr lang="en-GB" smtClean="0"/>
              <a:t>03/05/2022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177B8-1DBA-4021-B1E1-61386A48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24D69-CEDD-4891-83E7-A236C9E3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6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283D-D5F9-449C-9C2B-4C6CF69F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6A782-017F-4AED-BADE-288EBB62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DAFF-F604-4700-95F6-CCDF47F7F152}" type="datetime1">
              <a:rPr lang="en-GB" smtClean="0"/>
              <a:t>03/05/2022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433B-D347-44DA-B296-57FD438E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A2D0E-5770-417E-B3BD-91CFB3A4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8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0D413-8C44-4F49-ACFC-4D2DA9A5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E5D4-C441-416A-93BC-D797E970DCEA}" type="datetime1">
              <a:rPr lang="en-GB" smtClean="0"/>
              <a:t>03/05/2022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00A40-024B-459B-AA57-3563B93F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90BA-5F08-4D1C-8CE7-755BE46A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4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CA8-0153-427C-911A-43342459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BB6A-EB9C-44AC-B328-B368959E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B976-E151-4108-9705-AA9DA091F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89623-E459-471D-8FD5-FB63F0E0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21F4-D52A-4678-A054-4AC012AB1ED5}" type="datetime1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1149A-609C-4315-AC0E-3641473B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65CA2-C0D2-4F5E-BDC6-D517871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3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F7C9-3135-49E1-9713-287FE423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D7D8F-0671-4ACB-9E63-5F66AFDE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0AE5-43D3-45BE-98C9-114CEA1A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2DCB8-E673-4832-86CB-93360AE2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8A80-6538-4F2E-B8FE-21D26473F874}" type="datetime1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DCA90-B7CA-42D1-BF49-D32D528B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A4CD6-2E0F-4755-AC3D-04BCC4BD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4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DF162-3B16-4CF7-9CBA-E15694BB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A81C-19C0-4542-A44C-ED3026EC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00301-510F-4806-A5E5-98C8A4293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4045-73B5-4450-AE14-2D18E713899A}" type="datetime1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1D09-2CF6-4337-A365-07D3F2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1008-AFC4-4A72-8835-E3D56B5B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1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4">
            <a:extLst>
              <a:ext uri="{FF2B5EF4-FFF2-40B4-BE49-F238E27FC236}">
                <a16:creationId xmlns:a16="http://schemas.microsoft.com/office/drawing/2014/main" id="{27120F59-A1FC-5C4A-B80F-999B2F509785}"/>
              </a:ext>
            </a:extLst>
          </p:cNvPr>
          <p:cNvSpPr txBox="1">
            <a:spLocks/>
          </p:cNvSpPr>
          <p:nvPr/>
        </p:nvSpPr>
        <p:spPr>
          <a:xfrm>
            <a:off x="5907783" y="936088"/>
            <a:ext cx="6250940" cy="2304627"/>
          </a:xfrm>
          <a:prstGeom prst="rect">
            <a:avLst/>
          </a:prstGeom>
        </p:spPr>
        <p:txBody>
          <a:bodyPr lIns="91440" tIns="45720" rIns="91440" bIns="4572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/>
                <a:cs typeface="Calibri"/>
              </a:rPr>
              <a:t>History Homework Booklet</a:t>
            </a:r>
          </a:p>
          <a:p>
            <a:pPr marL="0" indent="0">
              <a:buNone/>
            </a:pPr>
            <a:r>
              <a:rPr lang="en-GB" sz="2000" b="1" dirty="0">
                <a:latin typeface="Calibri"/>
                <a:cs typeface="Calibri"/>
              </a:rPr>
              <a:t>Year 9 – Summer book 1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latin typeface="Calibri"/>
                <a:cs typeface="Calibri"/>
              </a:rPr>
              <a:t>Name: 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/>
                <a:cs typeface="Calibri"/>
              </a:rPr>
              <a:t>Class: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/>
                <a:cs typeface="Calibri"/>
              </a:rPr>
              <a:t>Teacher:</a:t>
            </a:r>
          </a:p>
        </p:txBody>
      </p:sp>
      <p:sp>
        <p:nvSpPr>
          <p:cNvPr id="77" name="Content Placeholder 5">
            <a:extLst>
              <a:ext uri="{FF2B5EF4-FFF2-40B4-BE49-F238E27FC236}">
                <a16:creationId xmlns:a16="http://schemas.microsoft.com/office/drawing/2014/main" id="{D44C9186-2F33-F844-89D2-611E6D24DAC4}"/>
              </a:ext>
            </a:extLst>
          </p:cNvPr>
          <p:cNvSpPr txBox="1">
            <a:spLocks/>
          </p:cNvSpPr>
          <p:nvPr/>
        </p:nvSpPr>
        <p:spPr>
          <a:xfrm>
            <a:off x="5907783" y="3858195"/>
            <a:ext cx="6250940" cy="2839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Homework Expectations: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You must keep this booklet neat and presentable.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All homework must be completed for the date set.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High effort is expected in all tasks.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You will BOOST all work in red pen.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90B0C5A-ED86-D94E-AAE5-0987BCEF5637}"/>
              </a:ext>
            </a:extLst>
          </p:cNvPr>
          <p:cNvGrpSpPr/>
          <p:nvPr/>
        </p:nvGrpSpPr>
        <p:grpSpPr>
          <a:xfrm>
            <a:off x="465630" y="848902"/>
            <a:ext cx="5147187" cy="5279923"/>
            <a:chOff x="465630" y="848902"/>
            <a:chExt cx="5147187" cy="5279923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6AA4BB6-B931-E74D-B7CC-20FC360F5859}"/>
                </a:ext>
              </a:extLst>
            </p:cNvPr>
            <p:cNvGrpSpPr/>
            <p:nvPr/>
          </p:nvGrpSpPr>
          <p:grpSpPr>
            <a:xfrm>
              <a:off x="465630" y="848902"/>
              <a:ext cx="5147187" cy="5279923"/>
              <a:chOff x="6106639" y="861137"/>
              <a:chExt cx="5147187" cy="5279923"/>
            </a:xfrm>
          </p:grpSpPr>
          <p:pic>
            <p:nvPicPr>
              <p:cNvPr id="132" name="Picture 10" descr="A drawing of a person&#10;&#10;Description generated with high confidence">
                <a:extLst>
                  <a:ext uri="{FF2B5EF4-FFF2-40B4-BE49-F238E27FC236}">
                    <a16:creationId xmlns:a16="http://schemas.microsoft.com/office/drawing/2014/main" id="{D6546A01-B451-2E41-AB23-4E646F5D3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7848" y="1250532"/>
                <a:ext cx="955741" cy="1213622"/>
              </a:xfrm>
              <a:prstGeom prst="rect">
                <a:avLst/>
              </a:prstGeom>
            </p:spPr>
          </p:pic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92DC546B-11D1-4644-9CED-C9F8A1A88F5E}"/>
                  </a:ext>
                </a:extLst>
              </p:cNvPr>
              <p:cNvGrpSpPr/>
              <p:nvPr/>
            </p:nvGrpSpPr>
            <p:grpSpPr>
              <a:xfrm>
                <a:off x="6106639" y="861137"/>
                <a:ext cx="5147187" cy="5279923"/>
                <a:chOff x="469489" y="789038"/>
                <a:chExt cx="5147187" cy="5279923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BCCC23B-936C-B541-B536-3883A252691A}"/>
                    </a:ext>
                  </a:extLst>
                </p:cNvPr>
                <p:cNvSpPr/>
                <p:nvPr/>
              </p:nvSpPr>
              <p:spPr>
                <a:xfrm>
                  <a:off x="469489" y="789038"/>
                  <a:ext cx="5147187" cy="5279923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733AB5B-FD2C-EF4D-BE93-76233D484907}"/>
                    </a:ext>
                  </a:extLst>
                </p:cNvPr>
                <p:cNvSpPr/>
                <p:nvPr/>
              </p:nvSpPr>
              <p:spPr>
                <a:xfrm>
                  <a:off x="1418791" y="2967334"/>
                  <a:ext cx="3248582" cy="83099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anchor="t">
                  <a:spAutoFit/>
                </a:bodyPr>
                <a:lstStyle/>
                <a:p>
                  <a:pPr algn="ctr"/>
                  <a:r>
                    <a:rPr lang="en-GB" sz="4800" b="1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 Black"/>
                      <a:cs typeface="Cavolini"/>
                    </a:rPr>
                    <a:t>HISTORY</a:t>
                  </a:r>
                </a:p>
              </p:txBody>
            </p:sp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80817FB4-7BC5-864D-AB23-00BF67F4E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48121" y="1087935"/>
                  <a:ext cx="731961" cy="940619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02ED3597-3A7E-5441-A82A-F6EA70E7A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89636" y="2560813"/>
                  <a:ext cx="731961" cy="750593"/>
                </a:xfrm>
                <a:prstGeom prst="rect">
                  <a:avLst/>
                </a:prstGeom>
              </p:spPr>
            </p:pic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A42E2149-CA2A-494E-AB4B-3523E82DE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19002" y="2180872"/>
                  <a:ext cx="805659" cy="720853"/>
                </a:xfrm>
                <a:prstGeom prst="rect">
                  <a:avLst/>
                </a:prstGeom>
              </p:spPr>
            </p:pic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9B571E4-1F6E-A048-AE93-9F506A39C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06381" y="4925527"/>
                  <a:ext cx="854334" cy="815636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705BE291-522F-AE40-9E61-34E670BEC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027049" y="2086500"/>
                  <a:ext cx="919111" cy="966603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73BABE0A-5412-1F41-90F6-BBCAF53AB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58132" y="1943126"/>
                  <a:ext cx="892485" cy="720853"/>
                </a:xfrm>
                <a:prstGeom prst="rect">
                  <a:avLst/>
                </a:prstGeom>
              </p:spPr>
            </p:pic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4501FF80-855E-1648-A3D8-F474937A9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694682" y="3397101"/>
                  <a:ext cx="805659" cy="586169"/>
                </a:xfrm>
                <a:prstGeom prst="rect">
                  <a:avLst/>
                </a:prstGeom>
              </p:spPr>
            </p:pic>
            <p:pic>
              <p:nvPicPr>
                <p:cNvPr id="143" name="Picture 142">
                  <a:extLst>
                    <a:ext uri="{FF2B5EF4-FFF2-40B4-BE49-F238E27FC236}">
                      <a16:creationId xmlns:a16="http://schemas.microsoft.com/office/drawing/2014/main" id="{DF860314-7962-314E-969A-FF4801B28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756080" y="840432"/>
                  <a:ext cx="677887" cy="895418"/>
                </a:xfrm>
                <a:prstGeom prst="rect">
                  <a:avLst/>
                </a:prstGeom>
              </p:spPr>
            </p:pic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0DB62608-B05E-8342-935A-04CF6C3DF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62338" y="4387321"/>
                  <a:ext cx="977963" cy="807057"/>
                </a:xfrm>
                <a:prstGeom prst="rect">
                  <a:avLst/>
                </a:prstGeom>
              </p:spPr>
            </p:pic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C902024B-78F6-534F-ACFE-1F7329852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44336" y="4401894"/>
                  <a:ext cx="805659" cy="815636"/>
                </a:xfrm>
                <a:prstGeom prst="rect">
                  <a:avLst/>
                </a:prstGeom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95F0E9EC-675F-6447-AAA7-76BCCE918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117123" y="3607494"/>
                  <a:ext cx="947862" cy="885240"/>
                </a:xfrm>
                <a:prstGeom prst="rect">
                  <a:avLst/>
                </a:prstGeom>
              </p:spPr>
            </p:pic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5EA80D1F-993B-6346-8AE5-F828372CE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69943" y="3600129"/>
                  <a:ext cx="805659" cy="818696"/>
                </a:xfrm>
                <a:prstGeom prst="rect">
                  <a:avLst/>
                </a:prstGeom>
              </p:spPr>
            </p:pic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829DA2F4-B3BC-374D-BEE7-6F2BBBD76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0946" y="3027910"/>
                  <a:ext cx="977306" cy="946379"/>
                </a:xfrm>
                <a:prstGeom prst="rect">
                  <a:avLst/>
                </a:prstGeom>
              </p:spPr>
            </p:pic>
            <p:pic>
              <p:nvPicPr>
                <p:cNvPr id="149" name="Picture 148">
                  <a:extLst>
                    <a:ext uri="{FF2B5EF4-FFF2-40B4-BE49-F238E27FC236}">
                      <a16:creationId xmlns:a16="http://schemas.microsoft.com/office/drawing/2014/main" id="{5A810E12-E59C-B24A-BBB3-8A43818F7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206135" y="5002806"/>
                  <a:ext cx="1031179" cy="863479"/>
                </a:xfrm>
                <a:prstGeom prst="rect">
                  <a:avLst/>
                </a:prstGeom>
              </p:spPr>
            </p:pic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FEE08318-60E4-2043-A1B3-DF6C6B778E39}"/>
                    </a:ext>
                  </a:extLst>
                </p:cNvPr>
                <p:cNvSpPr/>
                <p:nvPr/>
              </p:nvSpPr>
              <p:spPr>
                <a:xfrm rot="8876447">
                  <a:off x="1182334" y="1678686"/>
                  <a:ext cx="448268" cy="572852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281E0A45-DFB2-B947-B8F4-7D2652F7B9F3}"/>
                    </a:ext>
                  </a:extLst>
                </p:cNvPr>
                <p:cNvSpPr/>
                <p:nvPr/>
              </p:nvSpPr>
              <p:spPr>
                <a:xfrm rot="8876447">
                  <a:off x="4301013" y="351464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677C046B-C9D0-4048-8726-5594C3AB8FC0}"/>
                    </a:ext>
                  </a:extLst>
                </p:cNvPr>
                <p:cNvSpPr/>
                <p:nvPr/>
              </p:nvSpPr>
              <p:spPr>
                <a:xfrm rot="8876447">
                  <a:off x="2018032" y="440555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750107A5-7203-464E-BE95-5ECFA317A172}"/>
                    </a:ext>
                  </a:extLst>
                </p:cNvPr>
                <p:cNvGrpSpPr/>
                <p:nvPr/>
              </p:nvGrpSpPr>
              <p:grpSpPr>
                <a:xfrm>
                  <a:off x="1718906" y="2748973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B8333468-10B5-9448-BD85-06897D47B10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A016FBD6-12BB-0744-8F19-F238E38C9BB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ED9F7CE8-5A29-4642-B748-1C8C63F7D5D4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60214FFD-8D06-B741-9394-8624F72B0952}"/>
                    </a:ext>
                  </a:extLst>
                </p:cNvPr>
                <p:cNvGrpSpPr/>
                <p:nvPr/>
              </p:nvGrpSpPr>
              <p:grpSpPr>
                <a:xfrm>
                  <a:off x="831890" y="4043404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2627C292-A6CE-C44B-A981-891B7B8463C5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E5FC096F-57BF-424C-9AB3-4BA411804E8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FBD9076B-D6E6-784C-8349-61A7768171B0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1FF8F170-7F92-E94A-BBE5-3531A40947F3}"/>
                    </a:ext>
                  </a:extLst>
                </p:cNvPr>
                <p:cNvGrpSpPr/>
                <p:nvPr/>
              </p:nvGrpSpPr>
              <p:grpSpPr>
                <a:xfrm>
                  <a:off x="4165929" y="413702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DF5E3A8B-63C3-7049-93C2-DF6A4B4EE482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6382813D-8421-4348-AA53-DE0FDA972B9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E06BCF69-8F2B-AC4B-9EA8-C72B02E9BF43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17CF60F6-7E1D-044D-97A4-444224D0BDF7}"/>
                    </a:ext>
                  </a:extLst>
                </p:cNvPr>
                <p:cNvGrpSpPr/>
                <p:nvPr/>
              </p:nvGrpSpPr>
              <p:grpSpPr>
                <a:xfrm>
                  <a:off x="2655063" y="177189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C01E96BA-9003-234D-B91E-3701D5D4B51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52E7ADD4-93CF-A442-8F9F-E888D5568A0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D30861A3-051F-9F49-B35D-F7724E6FC5AC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4A7F1C6B-7838-0742-94FC-777BAE83A5ED}"/>
                    </a:ext>
                  </a:extLst>
                </p:cNvPr>
                <p:cNvGrpSpPr/>
                <p:nvPr/>
              </p:nvGrpSpPr>
              <p:grpSpPr>
                <a:xfrm>
                  <a:off x="2550326" y="4664107"/>
                  <a:ext cx="1419572" cy="261420"/>
                  <a:chOff x="7928751" y="634181"/>
                  <a:chExt cx="1636028" cy="304800"/>
                </a:xfrm>
              </p:grpSpPr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BD6C49A2-B9A0-5C4F-BFC4-593FA01AB3F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1043A2D5-E977-6149-8AF0-584BD257A9BF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C244E1D9-28F2-1C45-BC3A-9711A2E92429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196B6694-D9A9-F04F-A773-48C863E34913}"/>
                    </a:ext>
                  </a:extLst>
                </p:cNvPr>
                <p:cNvSpPr/>
                <p:nvPr/>
              </p:nvSpPr>
              <p:spPr>
                <a:xfrm rot="8876447">
                  <a:off x="2344911" y="995414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D5EBA560-D7E7-744A-9F9D-0C6CB6BA314E}"/>
                    </a:ext>
                  </a:extLst>
                </p:cNvPr>
                <p:cNvSpPr/>
                <p:nvPr/>
              </p:nvSpPr>
              <p:spPr>
                <a:xfrm rot="8876447">
                  <a:off x="3395648" y="107057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740E360C-7F03-B640-8894-366ABFABEF54}"/>
                    </a:ext>
                  </a:extLst>
                </p:cNvPr>
                <p:cNvGrpSpPr/>
                <p:nvPr/>
              </p:nvGrpSpPr>
              <p:grpSpPr>
                <a:xfrm>
                  <a:off x="4064985" y="2457262"/>
                  <a:ext cx="875316" cy="359731"/>
                  <a:chOff x="7928751" y="634181"/>
                  <a:chExt cx="1636028" cy="304800"/>
                </a:xfrm>
              </p:grpSpPr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B7D9B1C9-11E2-FF41-A300-9D9646C7015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56388BC6-09A2-2648-B9DD-8CBA164843F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89A62ED4-1162-5049-891C-194D4AA189D2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083C46C5-C5D3-B14A-A21D-CF0B648533E2}"/>
                    </a:ext>
                  </a:extLst>
                </p:cNvPr>
                <p:cNvSpPr/>
                <p:nvPr/>
              </p:nvSpPr>
              <p:spPr>
                <a:xfrm rot="8876447">
                  <a:off x="4602962" y="1792150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3E6917F8-7A19-6444-848E-294BC037B34A}"/>
                    </a:ext>
                  </a:extLst>
                </p:cNvPr>
                <p:cNvSpPr/>
                <p:nvPr/>
              </p:nvSpPr>
              <p:spPr>
                <a:xfrm rot="8876447">
                  <a:off x="2687522" y="525710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0994524A-34D5-AD40-994A-8B6D3B1D40FB}"/>
                    </a:ext>
                  </a:extLst>
                </p:cNvPr>
                <p:cNvSpPr/>
                <p:nvPr/>
              </p:nvSpPr>
              <p:spPr>
                <a:xfrm rot="8876447">
                  <a:off x="2692433" y="377258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8B582F97-18CA-544A-9986-2E30BD6319E1}"/>
                </a:ext>
              </a:extLst>
            </p:cNvPr>
            <p:cNvSpPr/>
            <p:nvPr/>
          </p:nvSpPr>
          <p:spPr>
            <a:xfrm rot="8876447">
              <a:off x="1207371" y="2928412"/>
              <a:ext cx="389100" cy="576273"/>
            </a:xfrm>
            <a:custGeom>
              <a:avLst/>
              <a:gdLst>
                <a:gd name="connsiteX0" fmla="*/ 0 w 855407"/>
                <a:gd name="connsiteY0" fmla="*/ 378380 h 757747"/>
                <a:gd name="connsiteX1" fmla="*/ 545691 w 855407"/>
                <a:gd name="connsiteY1" fmla="*/ 747090 h 757747"/>
                <a:gd name="connsiteX2" fmla="*/ 221226 w 855407"/>
                <a:gd name="connsiteY2" fmla="*/ 9670 h 757747"/>
                <a:gd name="connsiteX3" fmla="*/ 855407 w 855407"/>
                <a:gd name="connsiteY3" fmla="*/ 393128 h 7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407" h="757747">
                  <a:moveTo>
                    <a:pt x="0" y="378380"/>
                  </a:moveTo>
                  <a:cubicBezTo>
                    <a:pt x="254410" y="593461"/>
                    <a:pt x="508820" y="808542"/>
                    <a:pt x="545691" y="747090"/>
                  </a:cubicBezTo>
                  <a:cubicBezTo>
                    <a:pt x="582562" y="685638"/>
                    <a:pt x="169607" y="68664"/>
                    <a:pt x="221226" y="9670"/>
                  </a:cubicBezTo>
                  <a:cubicBezTo>
                    <a:pt x="272845" y="-49324"/>
                    <a:pt x="564126" y="171902"/>
                    <a:pt x="855407" y="3931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7311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Question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0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Question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11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Question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58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Question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0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55524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n-GB" sz="1600" dirty="0">
                <a:cs typeface="Arial"/>
              </a:rPr>
              <a:t>Year 9 Weekly Homework Summer 1.1                         Time Periods, Factors and Themes                                 Knowledge Book pages 43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648265"/>
              </p:ext>
            </p:extLst>
          </p:nvPr>
        </p:nvGraphicFramePr>
        <p:xfrm>
          <a:off x="121915" y="676120"/>
          <a:ext cx="11956872" cy="5867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67379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1. Draw a picture to explain each of the following themes: </a:t>
                      </a:r>
                      <a:endParaRPr lang="en-US" sz="120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The development of Rights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The development of Parliament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Challenge to Authority</a:t>
                      </a: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>
                          <a:latin typeface="+mn-lt"/>
                        </a:rPr>
                        <a:t> </a:t>
                      </a:r>
                      <a:r>
                        <a:rPr lang="en-GB" sz="1200" b="1">
                          <a:latin typeface="+mn-lt"/>
                          <a:cs typeface="Arial"/>
                        </a:rPr>
                        <a:t>2.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  Match the dates with their description</a:t>
                      </a: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193385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+mn-lt"/>
                          <a:cs typeface="Arial"/>
                        </a:rPr>
                        <a:t>3. Write one sentence to define the following factors:</a:t>
                      </a:r>
                      <a:endParaRPr lang="en-GB" sz="1200" b="1" baseline="0">
                        <a:latin typeface="Arial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baseline="0">
                          <a:latin typeface="Arial"/>
                          <a:cs typeface="Arial"/>
                        </a:rPr>
                        <a:t>a. War</a:t>
                      </a:r>
                      <a:r>
                        <a:rPr lang="en-GB" sz="1200" b="1" baseline="0">
                          <a:latin typeface="Arial"/>
                          <a:cs typeface="Arial"/>
                        </a:rPr>
                        <a:t>  </a:t>
                      </a:r>
                      <a:r>
                        <a:rPr lang="en-GB" sz="1600" b="0" baseline="0">
                          <a:latin typeface="Arial"/>
                          <a:cs typeface="Arial"/>
                        </a:rPr>
                        <a:t>______________________________________________________________________________________________________</a:t>
                      </a:r>
                      <a:endParaRPr lang="en-GB" sz="1200" b="0" baseline="0">
                        <a:latin typeface="Arial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0" baseline="0">
                        <a:latin typeface="Arial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baseline="0" err="1">
                          <a:latin typeface="Arial"/>
                          <a:cs typeface="Arial"/>
                        </a:rPr>
                        <a:t>b.Religion</a:t>
                      </a:r>
                    </a:p>
                    <a:p>
                      <a:pPr lvl="0">
                        <a:buNone/>
                      </a:pPr>
                      <a:r>
                        <a:rPr lang="en-GB" sz="1600" b="0" baseline="0">
                          <a:latin typeface="Arial"/>
                          <a:cs typeface="Arial"/>
                        </a:rPr>
                        <a:t>______________________________________________________________________________________________________</a:t>
                      </a:r>
                      <a:endParaRPr lang="en-GB" sz="1200" b="0" baseline="0">
                        <a:latin typeface="Arial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600" b="0" baseline="0">
                        <a:latin typeface="Arial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baseline="0">
                          <a:latin typeface="Arial"/>
                          <a:cs typeface="Arial"/>
                        </a:rPr>
                        <a:t>c. Government</a:t>
                      </a:r>
                    </a:p>
                    <a:p>
                      <a:pPr lvl="0">
                        <a:buNone/>
                      </a:pPr>
                      <a:r>
                        <a:rPr lang="en-GB" sz="1600" b="0" baseline="0">
                          <a:latin typeface="Arial"/>
                          <a:cs typeface="Arial"/>
                        </a:rPr>
                        <a:t>______________________________________________________________________________________________________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 Write one sentence to define the following factors:</a:t>
                      </a:r>
                      <a:endParaRPr lang="en-US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a. Communication</a:t>
                      </a:r>
                    </a:p>
                    <a:p>
                      <a:pPr lvl="0">
                        <a:buNone/>
                      </a:pPr>
                      <a:r>
                        <a:rPr lang="en-GB" sz="16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600" b="0" baseline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b. The role of the Individual</a:t>
                      </a:r>
                    </a:p>
                    <a:p>
                      <a:pPr lvl="0">
                        <a:buNone/>
                      </a:pPr>
                      <a:r>
                        <a:rPr lang="en-GB" sz="16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600" b="0" baseline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c. the Economy</a:t>
                      </a:r>
                    </a:p>
                    <a:p>
                      <a:pPr lvl="0">
                        <a:buNone/>
                      </a:pPr>
                      <a:r>
                        <a:rPr lang="en-GB" sz="16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</a:t>
                      </a:r>
                      <a:endParaRPr lang="en-GB" sz="1200" b="0" baseline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426581"/>
              </p:ext>
            </p:extLst>
          </p:nvPr>
        </p:nvGraphicFramePr>
        <p:xfrm>
          <a:off x="6258296" y="1007856"/>
          <a:ext cx="5664531" cy="2162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5029">
                  <a:extLst>
                    <a:ext uri="{9D8B030D-6E8A-4147-A177-3AD203B41FA5}">
                      <a16:colId xmlns:a16="http://schemas.microsoft.com/office/drawing/2014/main" val="2747803970"/>
                    </a:ext>
                  </a:extLst>
                </a:gridCol>
                <a:gridCol w="1009402">
                  <a:extLst>
                    <a:ext uri="{9D8B030D-6E8A-4147-A177-3AD203B41FA5}">
                      <a16:colId xmlns:a16="http://schemas.microsoft.com/office/drawing/2014/main" val="988525933"/>
                    </a:ext>
                  </a:extLst>
                </a:gridCol>
                <a:gridCol w="3610100">
                  <a:extLst>
                    <a:ext uri="{9D8B030D-6E8A-4147-A177-3AD203B41FA5}">
                      <a16:colId xmlns:a16="http://schemas.microsoft.com/office/drawing/2014/main" val="2708516527"/>
                    </a:ext>
                  </a:extLst>
                </a:gridCol>
              </a:tblGrid>
              <a:tr h="540714">
                <a:tc>
                  <a:txBody>
                    <a:bodyPr/>
                    <a:lstStyle/>
                    <a:p>
                      <a:r>
                        <a:rPr lang="en-GB" sz="1200"/>
                        <a:t>1750 - 1900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err="1"/>
                        <a:t>Medieveal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497331"/>
                  </a:ext>
                </a:extLst>
              </a:tr>
              <a:tr h="540714">
                <a:tc>
                  <a:txBody>
                    <a:bodyPr/>
                    <a:lstStyle/>
                    <a:p>
                      <a:r>
                        <a:rPr lang="en-GB" sz="1200"/>
                        <a:t>1170 - 1500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Industrial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628551"/>
                  </a:ext>
                </a:extLst>
              </a:tr>
              <a:tr h="540714">
                <a:tc>
                  <a:txBody>
                    <a:bodyPr/>
                    <a:lstStyle/>
                    <a:p>
                      <a:r>
                        <a:rPr lang="en-GB" sz="1200"/>
                        <a:t>1900 +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Renaissance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900740"/>
                  </a:ext>
                </a:extLst>
              </a:tr>
              <a:tr h="540714">
                <a:tc>
                  <a:txBody>
                    <a:bodyPr/>
                    <a:lstStyle/>
                    <a:p>
                      <a:r>
                        <a:rPr lang="en-GB" sz="1200"/>
                        <a:t>1500 - 1750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Modern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424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26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9 Weekly Homework Summer 1.2                                     The First Barons War                                       Knowledge Organiser page 44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458902"/>
              </p:ext>
            </p:extLst>
          </p:nvPr>
        </p:nvGraphicFramePr>
        <p:xfrm>
          <a:off x="121915" y="676120"/>
          <a:ext cx="11956872" cy="59024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79102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Match the Key Individual with their description</a:t>
                      </a: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endParaRPr lang="en-GB" sz="1200" b="1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 2. Answer the following questions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:</a:t>
                      </a: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a. What was the name of John's older brother who was king before him?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b. John had land in another nation and lost this land in battles. Which country did John have land in?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c. Which religious leader did King John argue with?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d. How did John's argument with the religious leader effect the lives of ordinary people?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e. What date did John sign the Magna Carta?</a:t>
                      </a: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+mn-lt"/>
                          <a:cs typeface="Arial"/>
                        </a:rPr>
                        <a:t>3. Create a timeline of John's reign from 1199 to 1216</a:t>
                      </a:r>
                      <a:endParaRPr lang="en-GB" sz="1400" b="0" baseline="0">
                        <a:latin typeface="+mn-lt"/>
                        <a:cs typeface="Arial"/>
                      </a:endParaRPr>
                    </a:p>
                    <a:p>
                      <a:endParaRPr lang="en-GB" sz="1200" b="1" baseline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 Create a picture to summarise the promises John made in the  the Magna Carta</a:t>
                      </a:r>
                      <a:endParaRPr lang="en-US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775964"/>
              </p:ext>
            </p:extLst>
          </p:nvPr>
        </p:nvGraphicFramePr>
        <p:xfrm>
          <a:off x="172528" y="963283"/>
          <a:ext cx="5807447" cy="25772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2612">
                  <a:extLst>
                    <a:ext uri="{9D8B030D-6E8A-4147-A177-3AD203B41FA5}">
                      <a16:colId xmlns:a16="http://schemas.microsoft.com/office/drawing/2014/main" val="1392327749"/>
                    </a:ext>
                  </a:extLst>
                </a:gridCol>
                <a:gridCol w="979078">
                  <a:extLst>
                    <a:ext uri="{9D8B030D-6E8A-4147-A177-3AD203B41FA5}">
                      <a16:colId xmlns:a16="http://schemas.microsoft.com/office/drawing/2014/main" val="2107392236"/>
                    </a:ext>
                  </a:extLst>
                </a:gridCol>
                <a:gridCol w="3465757">
                  <a:extLst>
                    <a:ext uri="{9D8B030D-6E8A-4147-A177-3AD203B41FA5}">
                      <a16:colId xmlns:a16="http://schemas.microsoft.com/office/drawing/2014/main" val="2175417029"/>
                    </a:ext>
                  </a:extLst>
                </a:gridCol>
              </a:tblGrid>
              <a:tr h="612321">
                <a:tc>
                  <a:txBody>
                    <a:bodyPr/>
                    <a:lstStyle/>
                    <a:p>
                      <a:r>
                        <a:rPr lang="en-GB" sz="1200"/>
                        <a:t>King John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latin typeface="Calibri"/>
                        </a:rPr>
                        <a:t>Heir to the King of France. </a:t>
                      </a:r>
                      <a:endParaRPr lang="en-US" sz="1200" b="0" i="0" u="none" strike="noStrike" noProof="0">
                        <a:latin typeface="Calibri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latin typeface="Calibri"/>
                        </a:rPr>
                        <a:t>The barons invited him over to replace John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48826"/>
                  </a:ext>
                </a:extLst>
              </a:tr>
              <a:tr h="612321">
                <a:tc>
                  <a:txBody>
                    <a:bodyPr/>
                    <a:lstStyle/>
                    <a:p>
                      <a:r>
                        <a:rPr lang="en-GB" sz="1200"/>
                        <a:t>Stephen Langton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latin typeface="Calibri"/>
                        </a:rPr>
                        <a:t>Became King Henry III when John died in 1216. </a:t>
                      </a:r>
                      <a:endParaRPr lang="en-US" sz="1200" b="0" i="0" u="none" strike="noStrike" noProof="0">
                        <a:latin typeface="Calibri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latin typeface="Calibri"/>
                        </a:rPr>
                        <a:t>He was only 9 at the time.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157939"/>
                  </a:ext>
                </a:extLst>
              </a:tr>
              <a:tr h="874744">
                <a:tc>
                  <a:txBody>
                    <a:bodyPr/>
                    <a:lstStyle/>
                    <a:p>
                      <a:r>
                        <a:rPr lang="en-GB" sz="1200"/>
                        <a:t>Prince Louis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latin typeface="Calibri"/>
                        </a:rPr>
                        <a:t>King of England from 1199-1216. Failed to please the barons which resulted in him having to sign Magna Carta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887222"/>
                  </a:ext>
                </a:extLst>
              </a:tr>
              <a:tr h="46653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/>
                        <a:t>King Henry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i="0" u="none" strike="noStrike" baseline="0" noProof="0">
                          <a:latin typeface="Calibri"/>
                        </a:rPr>
                        <a:t>Proposed new Archbishop of Canterbury.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240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47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9 Weekly Homework Summer 1.3                                   The First Barons War                                       Knowledge Organiser page 44 - 46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235337"/>
              </p:ext>
            </p:extLst>
          </p:nvPr>
        </p:nvGraphicFramePr>
        <p:xfrm>
          <a:off x="121915" y="676120"/>
          <a:ext cx="11956872" cy="61165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16115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Match the key word with their definition</a:t>
                      </a: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endParaRPr lang="en-GB" sz="1200" b="1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 2. Answer the following questions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:</a:t>
                      </a: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a. Which castle did John lay seige to in October 1215?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b. What tactic did John use the gain victory at the seige?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c. Which French royal did the Barons invite to rule England?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d. How did King John die?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e. Who did the Barons select as King of England after John's death?</a:t>
                      </a: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179884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+mn-lt"/>
                          <a:cs typeface="Arial"/>
                        </a:rPr>
                        <a:t>3. Explain the Long, and Short term, significance of the First Barons war.</a:t>
                      </a:r>
                      <a:endParaRPr lang="en-GB" sz="1400" b="0" baseline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8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endParaRPr lang="en-GB" sz="1200" b="1" baseline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 Create a mindmap to show which factors forced John to sign the  the Magna Carta</a:t>
                      </a:r>
                      <a:endParaRPr lang="en-US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14857"/>
              </p:ext>
            </p:extLst>
          </p:nvPr>
        </p:nvGraphicFramePr>
        <p:xfrm>
          <a:off x="172528" y="963283"/>
          <a:ext cx="5807447" cy="2524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2612">
                  <a:extLst>
                    <a:ext uri="{9D8B030D-6E8A-4147-A177-3AD203B41FA5}">
                      <a16:colId xmlns:a16="http://schemas.microsoft.com/office/drawing/2014/main" val="1392327749"/>
                    </a:ext>
                  </a:extLst>
                </a:gridCol>
                <a:gridCol w="979078">
                  <a:extLst>
                    <a:ext uri="{9D8B030D-6E8A-4147-A177-3AD203B41FA5}">
                      <a16:colId xmlns:a16="http://schemas.microsoft.com/office/drawing/2014/main" val="2107392236"/>
                    </a:ext>
                  </a:extLst>
                </a:gridCol>
                <a:gridCol w="3465757">
                  <a:extLst>
                    <a:ext uri="{9D8B030D-6E8A-4147-A177-3AD203B41FA5}">
                      <a16:colId xmlns:a16="http://schemas.microsoft.com/office/drawing/2014/main" val="2175417029"/>
                    </a:ext>
                  </a:extLst>
                </a:gridCol>
              </a:tblGrid>
              <a:tr h="689319">
                <a:tc>
                  <a:txBody>
                    <a:bodyPr/>
                    <a:lstStyle/>
                    <a:p>
                      <a:r>
                        <a:rPr lang="en-GB" sz="1200"/>
                        <a:t>Scuttage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/>
                        <a:t>Structure of society. King on top, then the barons, knights and peasants at the bottom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48826"/>
                  </a:ext>
                </a:extLst>
              </a:tr>
              <a:tr h="648770">
                <a:tc>
                  <a:txBody>
                    <a:bodyPr/>
                    <a:lstStyle/>
                    <a:p>
                      <a:r>
                        <a:rPr lang="en-GB" sz="1200"/>
                        <a:t>Feudal System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/>
                        <a:t>A tax that barons had to pay.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157939"/>
                  </a:ext>
                </a:extLst>
              </a:tr>
              <a:tr h="689319">
                <a:tc>
                  <a:txBody>
                    <a:bodyPr/>
                    <a:lstStyle/>
                    <a:p>
                      <a:r>
                        <a:rPr lang="en-GB" sz="1200"/>
                        <a:t>Villein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/>
                        <a:t>Advisers to the King. </a:t>
                      </a:r>
                      <a:endParaRPr lang="en-US" sz="1200" b="0" i="0" u="none" strike="noStrike" noProof="0"/>
                    </a:p>
                    <a:p>
                      <a:pPr lvl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/>
                        <a:t>Above the knights and the peasants.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887222"/>
                  </a:ext>
                </a:extLst>
              </a:tr>
              <a:tr h="4967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/>
                        <a:t>Baron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i="0" u="none" strike="noStrike" baseline="0" noProof="0"/>
                        <a:t>Peasants not considered freemen so they didn’t benefit from Magna Carta in the short term.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240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920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GB" sz="1600" dirty="0">
                <a:cs typeface="Arial"/>
              </a:rPr>
              <a:t>Year 9 Weekly Homework Summer 1.4                                    The Pilgrimage of Grace 1                                                         Knowledge Book pages 47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615437"/>
              </p:ext>
            </p:extLst>
          </p:nvPr>
        </p:nvGraphicFramePr>
        <p:xfrm>
          <a:off x="121915" y="676120"/>
          <a:ext cx="11956872" cy="59150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72586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1. Explain who the following people were.</a:t>
                      </a:r>
                      <a:r>
                        <a:rPr lang="en-GB" sz="1200" b="0" baseline="0">
                          <a:latin typeface="+mn-lt"/>
                          <a:cs typeface="Arial"/>
                        </a:rPr>
                        <a:t>     </a:t>
                      </a:r>
                      <a:endParaRPr lang="en-GB" sz="1200" b="1" baseline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 Create a diagram to demonstrate the meaning of the word Reformation.</a:t>
                      </a: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189160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+mn-lt"/>
                          <a:cs typeface="Arial"/>
                        </a:rPr>
                        <a:t>3.  Create an annoted diagram to explain the causes of the Pilgrimage of Grace. </a:t>
                      </a:r>
                      <a:endParaRPr lang="en-GB" sz="1600" b="0" baseline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 Create 4 diagrams to show how the Pilgrimage of Grace began and grew.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14083"/>
              </p:ext>
            </p:extLst>
          </p:nvPr>
        </p:nvGraphicFramePr>
        <p:xfrm>
          <a:off x="338667" y="962662"/>
          <a:ext cx="5613695" cy="20002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2673">
                  <a:extLst>
                    <a:ext uri="{9D8B030D-6E8A-4147-A177-3AD203B41FA5}">
                      <a16:colId xmlns:a16="http://schemas.microsoft.com/office/drawing/2014/main" val="2211313260"/>
                    </a:ext>
                  </a:extLst>
                </a:gridCol>
                <a:gridCol w="4011022">
                  <a:extLst>
                    <a:ext uri="{9D8B030D-6E8A-4147-A177-3AD203B41FA5}">
                      <a16:colId xmlns:a16="http://schemas.microsoft.com/office/drawing/2014/main" val="2473919981"/>
                    </a:ext>
                  </a:extLst>
                </a:gridCol>
              </a:tblGrid>
              <a:tr h="528801">
                <a:tc>
                  <a:txBody>
                    <a:bodyPr/>
                    <a:lstStyle/>
                    <a:p>
                      <a:r>
                        <a:rPr lang="en-GB" sz="1100"/>
                        <a:t>Henry VIII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509026"/>
                  </a:ext>
                </a:extLst>
              </a:tr>
              <a:tr h="735724">
                <a:tc>
                  <a:txBody>
                    <a:bodyPr/>
                    <a:lstStyle/>
                    <a:p>
                      <a:r>
                        <a:rPr lang="en-GB" sz="1100"/>
                        <a:t>Catherine of Aragon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496681"/>
                  </a:ext>
                </a:extLst>
              </a:tr>
              <a:tr h="735724">
                <a:tc>
                  <a:txBody>
                    <a:bodyPr/>
                    <a:lstStyle/>
                    <a:p>
                      <a:r>
                        <a:rPr lang="en-GB" sz="1100"/>
                        <a:t>Anne Boleyn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688114"/>
                  </a:ext>
                </a:extLst>
              </a:tr>
            </a:tbl>
          </a:graphicData>
        </a:graphic>
      </p:graphicFrame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15206CFA-DEB3-49C1-AB5B-42A940121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229251"/>
              </p:ext>
            </p:extLst>
          </p:nvPr>
        </p:nvGraphicFramePr>
        <p:xfrm>
          <a:off x="6210300" y="3733800"/>
          <a:ext cx="5777840" cy="27336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8920">
                  <a:extLst>
                    <a:ext uri="{9D8B030D-6E8A-4147-A177-3AD203B41FA5}">
                      <a16:colId xmlns:a16="http://schemas.microsoft.com/office/drawing/2014/main" val="2057281575"/>
                    </a:ext>
                  </a:extLst>
                </a:gridCol>
                <a:gridCol w="2888920">
                  <a:extLst>
                    <a:ext uri="{9D8B030D-6E8A-4147-A177-3AD203B41FA5}">
                      <a16:colId xmlns:a16="http://schemas.microsoft.com/office/drawing/2014/main" val="2015455892"/>
                    </a:ext>
                  </a:extLst>
                </a:gridCol>
              </a:tblGrid>
              <a:tr h="13668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120170"/>
                  </a:ext>
                </a:extLst>
              </a:tr>
              <a:tr h="13668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812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445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GB" sz="1600" dirty="0">
                <a:cs typeface="Arial"/>
              </a:rPr>
              <a:t>Year 9 Weekly Homework Summer 1.5                                           Pilgrimage of Grace 2.                                              Knowledge Book pages 48 and 49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942284"/>
              </p:ext>
            </p:extLst>
          </p:nvPr>
        </p:nvGraphicFramePr>
        <p:xfrm>
          <a:off x="121915" y="676120"/>
          <a:ext cx="11956872" cy="5784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  <a:t>1. Explain the role of the following 3 people in the Pilgrimage of Grace.</a:t>
                      </a: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 Create a diagram to show the Pilgrimage of Grace ended. </a:t>
                      </a: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+mn-lt"/>
                          <a:cs typeface="Arial"/>
                        </a:rPr>
                        <a:t>3. Summarise the long and short term significance of the Pilgrimage of Grace into two sentences each.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b="1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 Rank 4 of the factors involved in the Pilgrimage of Grace in order of importance. Explain your choice. </a:t>
                      </a: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4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US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3" name="Isosceles Triangle 2"/>
          <p:cNvSpPr/>
          <p:nvPr/>
        </p:nvSpPr>
        <p:spPr>
          <a:xfrm>
            <a:off x="6400800" y="4096986"/>
            <a:ext cx="2173184" cy="2161309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6721434" y="5640779"/>
            <a:ext cx="15200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3" idx="1"/>
            <a:endCxn id="3" idx="5"/>
          </p:cNvCxnSpPr>
          <p:nvPr/>
        </p:nvCxnSpPr>
        <p:spPr>
          <a:xfrm>
            <a:off x="6944096" y="5177641"/>
            <a:ext cx="10865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20197" y="4626428"/>
            <a:ext cx="534390" cy="49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775865" y="4096986"/>
            <a:ext cx="3182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738CA076-41E7-4A0C-B6AC-E8F5A4FD2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568400"/>
              </p:ext>
            </p:extLst>
          </p:nvPr>
        </p:nvGraphicFramePr>
        <p:xfrm>
          <a:off x="300774" y="1110565"/>
          <a:ext cx="5624225" cy="23006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1705418697"/>
                    </a:ext>
                  </a:extLst>
                </a:gridCol>
                <a:gridCol w="4100226">
                  <a:extLst>
                    <a:ext uri="{9D8B030D-6E8A-4147-A177-3AD203B41FA5}">
                      <a16:colId xmlns:a16="http://schemas.microsoft.com/office/drawing/2014/main" val="4248795708"/>
                    </a:ext>
                  </a:extLst>
                </a:gridCol>
              </a:tblGrid>
              <a:tr h="766884">
                <a:tc>
                  <a:txBody>
                    <a:bodyPr/>
                    <a:lstStyle/>
                    <a:p>
                      <a:r>
                        <a:rPr lang="en-US" sz="1200"/>
                        <a:t>Thomas Cromwell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644717"/>
                  </a:ext>
                </a:extLst>
              </a:tr>
              <a:tr h="766884">
                <a:tc>
                  <a:txBody>
                    <a:bodyPr/>
                    <a:lstStyle/>
                    <a:p>
                      <a:r>
                        <a:rPr lang="en-US" sz="1200"/>
                        <a:t>Richard Aske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535821"/>
                  </a:ext>
                </a:extLst>
              </a:tr>
              <a:tr h="766884">
                <a:tc>
                  <a:txBody>
                    <a:bodyPr/>
                    <a:lstStyle/>
                    <a:p>
                      <a:r>
                        <a:rPr lang="en-US" sz="1200"/>
                        <a:t>Lords Darcy and Hussey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425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26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GB" sz="1600" dirty="0">
                <a:cs typeface="Arial"/>
              </a:rPr>
              <a:t>Year 9 Weekly Homework Summer 1.6                                        Abolition of Slavery 1                                                        Knowledge Book pages 50 &amp; 51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345062"/>
              </p:ext>
            </p:extLst>
          </p:nvPr>
        </p:nvGraphicFramePr>
        <p:xfrm>
          <a:off x="121915" y="676120"/>
          <a:ext cx="11956872" cy="56710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6805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>
                          <a:latin typeface="+mn-lt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Define the following key terms</a:t>
                      </a: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 Create a diagram to show how Slavery operated from 1500 onwards.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90469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+mn-lt"/>
                          <a:cs typeface="Arial"/>
                        </a:rPr>
                        <a:t>3. Write a summary of how the following 3 methods were used to try to end slavery.</a:t>
                      </a: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 Explain the role of the following individuals in the campaign against Slavery.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CFC1A82-52A6-4B8C-B09A-BFBBA85C1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325784"/>
              </p:ext>
            </p:extLst>
          </p:nvPr>
        </p:nvGraphicFramePr>
        <p:xfrm>
          <a:off x="348891" y="1032933"/>
          <a:ext cx="5346882" cy="2066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675">
                  <a:extLst>
                    <a:ext uri="{9D8B030D-6E8A-4147-A177-3AD203B41FA5}">
                      <a16:colId xmlns:a16="http://schemas.microsoft.com/office/drawing/2014/main" val="2727008467"/>
                    </a:ext>
                  </a:extLst>
                </a:gridCol>
                <a:gridCol w="4203207">
                  <a:extLst>
                    <a:ext uri="{9D8B030D-6E8A-4147-A177-3AD203B41FA5}">
                      <a16:colId xmlns:a16="http://schemas.microsoft.com/office/drawing/2014/main" val="2868510518"/>
                    </a:ext>
                  </a:extLst>
                </a:gridCol>
              </a:tblGrid>
              <a:tr h="516548">
                <a:tc>
                  <a:txBody>
                    <a:bodyPr/>
                    <a:lstStyle/>
                    <a:p>
                      <a:r>
                        <a:rPr lang="en-GB" sz="1200"/>
                        <a:t>Abolition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423618"/>
                  </a:ext>
                </a:extLst>
              </a:tr>
              <a:tr h="516548">
                <a:tc>
                  <a:txBody>
                    <a:bodyPr/>
                    <a:lstStyle/>
                    <a:p>
                      <a:r>
                        <a:rPr lang="en-GB" sz="1200"/>
                        <a:t>Christian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576303"/>
                  </a:ext>
                </a:extLst>
              </a:tr>
              <a:tr h="516548">
                <a:tc>
                  <a:txBody>
                    <a:bodyPr/>
                    <a:lstStyle/>
                    <a:p>
                      <a:r>
                        <a:rPr lang="en-GB" sz="1200"/>
                        <a:t>Feminism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723232"/>
                  </a:ext>
                </a:extLst>
              </a:tr>
              <a:tr h="516548">
                <a:tc>
                  <a:txBody>
                    <a:bodyPr/>
                    <a:lstStyle/>
                    <a:p>
                      <a:r>
                        <a:rPr lang="en-GB" sz="1200"/>
                        <a:t>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200672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271114"/>
              </p:ext>
            </p:extLst>
          </p:nvPr>
        </p:nvGraphicFramePr>
        <p:xfrm>
          <a:off x="248249" y="3665942"/>
          <a:ext cx="5699425" cy="23739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0898">
                  <a:extLst>
                    <a:ext uri="{9D8B030D-6E8A-4147-A177-3AD203B41FA5}">
                      <a16:colId xmlns:a16="http://schemas.microsoft.com/office/drawing/2014/main" val="1575049166"/>
                    </a:ext>
                  </a:extLst>
                </a:gridCol>
                <a:gridCol w="4518527">
                  <a:extLst>
                    <a:ext uri="{9D8B030D-6E8A-4147-A177-3AD203B41FA5}">
                      <a16:colId xmlns:a16="http://schemas.microsoft.com/office/drawing/2014/main" val="2516667371"/>
                    </a:ext>
                  </a:extLst>
                </a:gridCol>
              </a:tblGrid>
              <a:tr h="791307">
                <a:tc>
                  <a:txBody>
                    <a:bodyPr/>
                    <a:lstStyle/>
                    <a:p>
                      <a:r>
                        <a:rPr lang="en-GB" sz="1200"/>
                        <a:t>Petitions</a:t>
                      </a:r>
                    </a:p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  <a:p>
                      <a:endParaRPr lang="en-GB" sz="1200"/>
                    </a:p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348376"/>
                  </a:ext>
                </a:extLst>
              </a:tr>
              <a:tr h="791307">
                <a:tc>
                  <a:txBody>
                    <a:bodyPr/>
                    <a:lstStyle/>
                    <a:p>
                      <a:r>
                        <a:rPr lang="en-GB" sz="1200"/>
                        <a:t>Rebellions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  <a:p>
                      <a:endParaRPr lang="en-GB" sz="1200"/>
                    </a:p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082416"/>
                  </a:ext>
                </a:extLst>
              </a:tr>
              <a:tr h="791307">
                <a:tc>
                  <a:txBody>
                    <a:bodyPr/>
                    <a:lstStyle/>
                    <a:p>
                      <a:r>
                        <a:rPr lang="en-GB" sz="1200"/>
                        <a:t>Bills to change the law</a:t>
                      </a:r>
                    </a:p>
                    <a:p>
                      <a:pPr lvl="0">
                        <a:buNone/>
                      </a:pPr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95557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13E05CD-7DD6-45C4-9E25-214E21B33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642701"/>
              </p:ext>
            </p:extLst>
          </p:nvPr>
        </p:nvGraphicFramePr>
        <p:xfrm>
          <a:off x="6225396" y="3694980"/>
          <a:ext cx="5707586" cy="25153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2307">
                  <a:extLst>
                    <a:ext uri="{9D8B030D-6E8A-4147-A177-3AD203B41FA5}">
                      <a16:colId xmlns:a16="http://schemas.microsoft.com/office/drawing/2014/main" val="258366620"/>
                    </a:ext>
                  </a:extLst>
                </a:gridCol>
                <a:gridCol w="4535279">
                  <a:extLst>
                    <a:ext uri="{9D8B030D-6E8A-4147-A177-3AD203B41FA5}">
                      <a16:colId xmlns:a16="http://schemas.microsoft.com/office/drawing/2014/main" val="4186397542"/>
                    </a:ext>
                  </a:extLst>
                </a:gridCol>
              </a:tblGrid>
              <a:tr h="5945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Olaudah Equiano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936911"/>
                  </a:ext>
                </a:extLst>
              </a:tr>
              <a:tr h="5945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William Wilberforce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136566"/>
                  </a:ext>
                </a:extLst>
              </a:tr>
              <a:tr h="5945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Thomas Clarkson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096559"/>
                  </a:ext>
                </a:extLst>
              </a:tr>
              <a:tr h="72201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>
                          <a:latin typeface="Calibri"/>
                        </a:rPr>
                        <a:t>Granville Sharp</a:t>
                      </a:r>
                      <a:endParaRPr lang="en-US" sz="1400" b="0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030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735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GB" sz="1600" dirty="0">
                <a:latin typeface="Arial"/>
                <a:cs typeface="Arial"/>
              </a:rPr>
              <a:t>Year 9 Weekly Homework Summer 1.7                                            Abolition of Slavery 2                                                       Knowledge Book page 52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569227"/>
              </p:ext>
            </p:extLst>
          </p:nvPr>
        </p:nvGraphicFramePr>
        <p:xfrm>
          <a:off x="121915" y="676120"/>
          <a:ext cx="11956872" cy="5960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3433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1. Explain the roles of the following methods in the Abolition of Slavery.</a:t>
                      </a:r>
                      <a:endParaRPr lang="en-US" sz="120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Communication 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 </a:t>
                      </a:r>
                      <a:r>
                        <a:rPr lang="en-GB" sz="14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Petitions to Governments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400" b="0" baseline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Economics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400" b="0" baseline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Societies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 </a:t>
                      </a:r>
                      <a:r>
                        <a:rPr lang="en-GB" sz="14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 Create a diagram to show the impact of three factors on the campaign to abolish slavery.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93545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+mn-lt"/>
                          <a:cs typeface="Arial"/>
                        </a:rPr>
                        <a:t>3. Explain the short-term significance of the campaign against slavery.</a:t>
                      </a:r>
                    </a:p>
                    <a:p>
                      <a:pPr lvl="0">
                        <a:buNone/>
                      </a:pPr>
                      <a:r>
                        <a:rPr lang="en-GB" sz="18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 </a:t>
                      </a:r>
                      <a:r>
                        <a:rPr lang="en-GB" sz="1200" b="1" i="0" u="none" strike="noStrike" baseline="0" noProof="0"/>
                        <a:t>Explain the long-term significance of the campaign against slavery.</a:t>
                      </a:r>
                      <a:endParaRPr lang="en-US" sz="1200" b="0" i="0" u="none" strike="noStrike" baseline="0" noProof="0"/>
                    </a:p>
                    <a:p>
                      <a:pPr lvl="0">
                        <a:buNone/>
                      </a:pPr>
                      <a:r>
                        <a:rPr lang="en-GB" sz="1800" b="0" i="0" u="none" strike="noStrike" baseline="0" noProof="0"/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GB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129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Question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90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f71bee-26e1-45d7-9db5-e4529f37cebc">
      <UserInfo>
        <DisplayName>A.Tomlinson</DisplayName>
        <AccountId>16</AccountId>
        <AccountType/>
      </UserInfo>
      <UserInfo>
        <DisplayName>T.Hayre</DisplayName>
        <AccountId>84</AccountId>
        <AccountType/>
      </UserInfo>
      <UserInfo>
        <DisplayName>S.Bounds</DisplayName>
        <AccountId>21</AccountId>
        <AccountType/>
      </UserInfo>
      <UserInfo>
        <DisplayName>Dominic Farby-Hughes</DisplayName>
        <AccountId>711</AccountId>
        <AccountType/>
      </UserInfo>
      <UserInfo>
        <DisplayName>K.Difusco</DisplayName>
        <AccountId>15</AccountId>
        <AccountType/>
      </UserInfo>
      <UserInfo>
        <DisplayName>M.Booth</DisplayName>
        <AccountId>22</AccountId>
        <AccountType/>
      </UserInfo>
      <UserInfo>
        <DisplayName>R.Burton</DisplayName>
        <AccountId>358</AccountId>
        <AccountType/>
      </UserInfo>
      <UserInfo>
        <DisplayName>C.Beardsley</DisplayName>
        <AccountId>25</AccountId>
        <AccountType/>
      </UserInfo>
    </SharedWithUsers>
    <CloudMigratorVersion xmlns="b0291392-46c3-446b-b4e2-e6b1ee46160b">3.33.3.0</CloudMigratorVersion>
    <FileHash xmlns="b0291392-46c3-446b-b4e2-e6b1ee46160b">b9750ad4bb321bcbf5c0f60e1279a0200e0f7b70</FileHash>
    <UniqueSourceRef xmlns="b0291392-46c3-446b-b4e2-e6b1ee46160b" xsi:nil="true"/>
    <CloudMigratorOriginId xmlns="b0291392-46c3-446b-b4e2-e6b1ee46160b">a5c9a42a-dbc8-49b5-bda9-e35cb3d1db83</CloudMigratorOriginId>
    <TaxCatchAll xmlns="55f71bee-26e1-45d7-9db5-e4529f37cebc" xsi:nil="true"/>
    <lcf76f155ced4ddcb4097134ff3c332f xmlns="b0291392-46c3-446b-b4e2-e6b1ee46160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DAD919C4A92C4A868A6EC556AE103C" ma:contentTypeVersion="21" ma:contentTypeDescription="Create a new document." ma:contentTypeScope="" ma:versionID="0a08bc4dcccfe27e78abec6b4de1ff41">
  <xsd:schema xmlns:xsd="http://www.w3.org/2001/XMLSchema" xmlns:xs="http://www.w3.org/2001/XMLSchema" xmlns:p="http://schemas.microsoft.com/office/2006/metadata/properties" xmlns:ns2="b0291392-46c3-446b-b4e2-e6b1ee46160b" xmlns:ns3="55f71bee-26e1-45d7-9db5-e4529f37cebc" targetNamespace="http://schemas.microsoft.com/office/2006/metadata/properties" ma:root="true" ma:fieldsID="a440bc91a1757b50560911b0958e52f3" ns2:_="" ns3:_="">
    <xsd:import namespace="b0291392-46c3-446b-b4e2-e6b1ee46160b"/>
    <xsd:import namespace="55f71bee-26e1-45d7-9db5-e4529f37cebc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91392-46c3-446b-b4e2-e6b1ee46160b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fc646e7-1ca0-4c93-8f68-1daae34359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71bee-26e1-45d7-9db5-e4529f37ceb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35eee122-889a-4c0e-bbab-2dbd83197f23}" ma:internalName="TaxCatchAll" ma:showField="CatchAllData" ma:web="55f71bee-26e1-45d7-9db5-e4529f37ce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1BA484-BC3A-4947-883E-2A5A2947FF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44DB3C-BDFD-442C-88FE-962F3AF985BB}">
  <ds:schemaRefs>
    <ds:schemaRef ds:uri="a6ad1c22-1184-4f62-ab9a-7984d8b1e22d"/>
    <ds:schemaRef ds:uri="f61d70ed-885f-4891-981e-18c834a22ba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0418c96-795b-4a73-9b2f-a69c438c1c7a"/>
    <ds:schemaRef ds:uri="44e45429-b595-43d9-b982-8ff0051618ae"/>
  </ds:schemaRefs>
</ds:datastoreItem>
</file>

<file path=customXml/itemProps3.xml><?xml version="1.0" encoding="utf-8"?>
<ds:datastoreItem xmlns:ds="http://schemas.openxmlformats.org/officeDocument/2006/customXml" ds:itemID="{F796B517-8673-4407-AED2-CBFC1EDAB031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Year 9 Weekly Homework Summer 1.1                         Time Periods, Factors and Themes                                 Knowledge Book pages 43</vt:lpstr>
      <vt:lpstr>Year 9 Weekly Homework Summer 1.2                                     The First Barons War                                       Knowledge Organiser page 44</vt:lpstr>
      <vt:lpstr>Year 9 Weekly Homework Summer 1.3                                   The First Barons War                                       Knowledge Organiser page 44 - 46</vt:lpstr>
      <vt:lpstr>Year 9 Weekly Homework Summer 1.4                                    The Pilgrimage of Grace 1                                                         Knowledge Book pages 47</vt:lpstr>
      <vt:lpstr>Year 9 Weekly Homework Summer 1.5                                           Pilgrimage of Grace 2.                                              Knowledge Book pages 48 and 49</vt:lpstr>
      <vt:lpstr>Year 9 Weekly Homework Summer 1.6                                        Abolition of Slavery 1                                                        Knowledge Book pages 50 &amp; 51</vt:lpstr>
      <vt:lpstr>Year 9 Weekly Homework Summer 1.7                                            Abolition of Slavery 2                                                       Knowledge Book page 52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ann-marie hill</dc:creator>
  <cp:revision>41</cp:revision>
  <dcterms:created xsi:type="dcterms:W3CDTF">2020-03-12T18:14:32Z</dcterms:created>
  <dcterms:modified xsi:type="dcterms:W3CDTF">2022-05-03T12:54:57Z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0x010100DCDAD919C4A92C4A868A6EC556AE103C</vt:lpwstr>
  </property>
  <property fmtid="{D5CDD505-2E9C-101B-9397-08002B2CF9AE}" pid="3" name="Order">
    <vt:r8>7541100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</Properties>
</file>