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77" r:id="rId5"/>
    <p:sldId id="260" r:id="rId6"/>
    <p:sldId id="262" r:id="rId7"/>
    <p:sldId id="263" r:id="rId8"/>
    <p:sldId id="264" r:id="rId9"/>
    <p:sldId id="265" r:id="rId10"/>
    <p:sldId id="276" r:id="rId11"/>
    <p:sldId id="283" r:id="rId12"/>
    <p:sldId id="278" r:id="rId13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F04B6-C67B-428A-B07F-8085FCB24CD2}" v="9" dt="2021-08-10T20:06:03.973"/>
    <p1510:client id="{7005004F-FA68-33AC-84BC-C3E6E14E8AFA}" v="20" dt="2021-08-10T11:25:23.180"/>
    <p1510:client id="{8573602A-DA0E-01D4-2402-F328E2B60072}" v="970" dt="2021-08-10T19:45:23.338"/>
    <p1510:client id="{880AA855-E3CF-9BD8-ED73-10EB1F45F8ED}" v="2971" dt="2021-08-10T19:20:27.218"/>
    <p1510:client id="{CB237C1C-94EF-5850-87F8-E6DA79DD4491}" v="6" dt="2021-08-10T16:28:00.871"/>
    <p1510:client id="{DF859DE4-7603-CCB8-4CEC-85E7715C0D8C}" v="4" dt="2021-12-16T07:52:45.7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.Bounds" userId="S::sbounds@saintben.derby.sch.uk::c3d1ff6b-a57e-47ff-a5f8-792e52e4d518" providerId="AD" clId="Web-{CB237C1C-94EF-5850-87F8-E6DA79DD4491}"/>
    <pc:docChg chg="modSld">
      <pc:chgData name="S.Bounds" userId="S::sbounds@saintben.derby.sch.uk::c3d1ff6b-a57e-47ff-a5f8-792e52e4d518" providerId="AD" clId="Web-{CB237C1C-94EF-5850-87F8-E6DA79DD4491}" dt="2021-08-10T16:27:58.949" v="1" actId="20577"/>
      <pc:docMkLst>
        <pc:docMk/>
      </pc:docMkLst>
      <pc:sldChg chg="modSp">
        <pc:chgData name="S.Bounds" userId="S::sbounds@saintben.derby.sch.uk::c3d1ff6b-a57e-47ff-a5f8-792e52e4d518" providerId="AD" clId="Web-{CB237C1C-94EF-5850-87F8-E6DA79DD4491}" dt="2021-08-10T16:27:58.949" v="1" actId="20577"/>
        <pc:sldMkLst>
          <pc:docMk/>
          <pc:sldMk cId="3957311825" sldId="277"/>
        </pc:sldMkLst>
        <pc:spChg chg="mod">
          <ac:chgData name="S.Bounds" userId="S::sbounds@saintben.derby.sch.uk::c3d1ff6b-a57e-47ff-a5f8-792e52e4d518" providerId="AD" clId="Web-{CB237C1C-94EF-5850-87F8-E6DA79DD4491}" dt="2021-08-10T16:27:58.949" v="1" actId="20577"/>
          <ac:spMkLst>
            <pc:docMk/>
            <pc:sldMk cId="3957311825" sldId="277"/>
            <ac:spMk id="76" creationId="{27120F59-A1FC-5C4A-B80F-999B2F509785}"/>
          </ac:spMkLst>
        </pc:spChg>
      </pc:sldChg>
    </pc:docChg>
  </pc:docChgLst>
  <pc:docChgLst>
    <pc:chgData name="S.Bounds" userId="S::sbounds@saintben.derby.sch.uk::c3d1ff6b-a57e-47ff-a5f8-792e52e4d518" providerId="AD" clId="Web-{880AA855-E3CF-9BD8-ED73-10EB1F45F8ED}"/>
    <pc:docChg chg="modSld">
      <pc:chgData name="S.Bounds" userId="S::sbounds@saintben.derby.sch.uk::c3d1ff6b-a57e-47ff-a5f8-792e52e4d518" providerId="AD" clId="Web-{880AA855-E3CF-9BD8-ED73-10EB1F45F8ED}" dt="2021-08-10T19:20:27.218" v="2964"/>
      <pc:docMkLst>
        <pc:docMk/>
      </pc:docMkLst>
      <pc:sldChg chg="addSp delSp modSp">
        <pc:chgData name="S.Bounds" userId="S::sbounds@saintben.derby.sch.uk::c3d1ff6b-a57e-47ff-a5f8-792e52e4d518" providerId="AD" clId="Web-{880AA855-E3CF-9BD8-ED73-10EB1F45F8ED}" dt="2021-08-10T17:57:13.630" v="712"/>
        <pc:sldMkLst>
          <pc:docMk/>
          <pc:sldMk cId="937260827" sldId="260"/>
        </pc:sldMkLst>
        <pc:graphicFrameChg chg="del mod modGraphic">
          <ac:chgData name="S.Bounds" userId="S::sbounds@saintben.derby.sch.uk::c3d1ff6b-a57e-47ff-a5f8-792e52e4d518" providerId="AD" clId="Web-{880AA855-E3CF-9BD8-ED73-10EB1F45F8ED}" dt="2021-08-10T17:52:11.777" v="371"/>
          <ac:graphicFrameMkLst>
            <pc:docMk/>
            <pc:sldMk cId="937260827" sldId="260"/>
            <ac:graphicFrameMk id="3" creationId="{00000000-0000-0000-0000-000000000000}"/>
          </ac:graphicFrameMkLst>
        </pc:graphicFrameChg>
        <pc:graphicFrameChg chg="mod modGraphic">
          <ac:chgData name="S.Bounds" userId="S::sbounds@saintben.derby.sch.uk::c3d1ff6b-a57e-47ff-a5f8-792e52e4d518" providerId="AD" clId="Web-{880AA855-E3CF-9BD8-ED73-10EB1F45F8ED}" dt="2021-08-10T17:57:13.630" v="712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add mod modGraphic">
          <ac:chgData name="S.Bounds" userId="S::sbounds@saintben.derby.sch.uk::c3d1ff6b-a57e-47ff-a5f8-792e52e4d518" providerId="AD" clId="Web-{880AA855-E3CF-9BD8-ED73-10EB1F45F8ED}" dt="2021-08-10T17:55:29.158" v="470"/>
          <ac:graphicFrameMkLst>
            <pc:docMk/>
            <pc:sldMk cId="937260827" sldId="260"/>
            <ac:graphicFrameMk id="5" creationId="{1D19BC7A-FC3F-4525-B157-8C5C1ADF101A}"/>
          </ac:graphicFrameMkLst>
        </pc:graphicFrameChg>
        <pc:graphicFrameChg chg="del">
          <ac:chgData name="S.Bounds" userId="S::sbounds@saintben.derby.sch.uk::c3d1ff6b-a57e-47ff-a5f8-792e52e4d518" providerId="AD" clId="Web-{880AA855-E3CF-9BD8-ED73-10EB1F45F8ED}" dt="2021-08-10T17:45:07.891" v="168"/>
          <ac:graphicFrameMkLst>
            <pc:docMk/>
            <pc:sldMk cId="937260827" sldId="260"/>
            <ac:graphicFrameMk id="6" creationId="{00000000-0000-0000-0000-000000000000}"/>
          </ac:graphicFrameMkLst>
        </pc:graphicFrameChg>
      </pc:sldChg>
      <pc:sldChg chg="modSp">
        <pc:chgData name="S.Bounds" userId="S::sbounds@saintben.derby.sch.uk::c3d1ff6b-a57e-47ff-a5f8-792e52e4d518" providerId="AD" clId="Web-{880AA855-E3CF-9BD8-ED73-10EB1F45F8ED}" dt="2021-08-10T18:30:57.163" v="2063"/>
        <pc:sldMkLst>
          <pc:docMk/>
          <pc:sldMk cId="4135477865" sldId="262"/>
        </pc:sldMkLst>
        <pc:graphicFrameChg chg="mod modGraphic">
          <ac:chgData name="S.Bounds" userId="S::sbounds@saintben.derby.sch.uk::c3d1ff6b-a57e-47ff-a5f8-792e52e4d518" providerId="AD" clId="Web-{880AA855-E3CF-9BD8-ED73-10EB1F45F8ED}" dt="2021-08-10T18:04:06.906" v="1045"/>
          <ac:graphicFrameMkLst>
            <pc:docMk/>
            <pc:sldMk cId="4135477865" sldId="262"/>
            <ac:graphicFrameMk id="3" creationId="{00000000-0000-0000-0000-000000000000}"/>
          </ac:graphicFrameMkLst>
        </pc:graphicFrameChg>
        <pc:graphicFrameChg chg="mod modGraphic">
          <ac:chgData name="S.Bounds" userId="S::sbounds@saintben.derby.sch.uk::c3d1ff6b-a57e-47ff-a5f8-792e52e4d518" providerId="AD" clId="Web-{880AA855-E3CF-9BD8-ED73-10EB1F45F8ED}" dt="2021-08-10T18:30:57.163" v="2063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addSp delSp modSp">
        <pc:chgData name="S.Bounds" userId="S::sbounds@saintben.derby.sch.uk::c3d1ff6b-a57e-47ff-a5f8-792e52e4d518" providerId="AD" clId="Web-{880AA855-E3CF-9BD8-ED73-10EB1F45F8ED}" dt="2021-08-10T18:52:23.680" v="2385" actId="14100"/>
        <pc:sldMkLst>
          <pc:docMk/>
          <pc:sldMk cId="1459445888" sldId="263"/>
        </pc:sldMkLst>
        <pc:spChg chg="add mod">
          <ac:chgData name="S.Bounds" userId="S::sbounds@saintben.derby.sch.uk::c3d1ff6b-a57e-47ff-a5f8-792e52e4d518" providerId="AD" clId="Web-{880AA855-E3CF-9BD8-ED73-10EB1F45F8ED}" dt="2021-08-10T18:52:05.460" v="2382" actId="14100"/>
          <ac:spMkLst>
            <pc:docMk/>
            <pc:sldMk cId="1459445888" sldId="263"/>
            <ac:spMk id="3" creationId="{1F240BF5-5D45-4AB0-860F-90D5736055CD}"/>
          </ac:spMkLst>
        </pc:spChg>
        <pc:spChg chg="add mod">
          <ac:chgData name="S.Bounds" userId="S::sbounds@saintben.derby.sch.uk::c3d1ff6b-a57e-47ff-a5f8-792e52e4d518" providerId="AD" clId="Web-{880AA855-E3CF-9BD8-ED73-10EB1F45F8ED}" dt="2021-08-10T18:52:14.304" v="2383" actId="14100"/>
          <ac:spMkLst>
            <pc:docMk/>
            <pc:sldMk cId="1459445888" sldId="263"/>
            <ac:spMk id="6" creationId="{293FC5FB-92C3-425D-AD7B-C49E8A9384AA}"/>
          </ac:spMkLst>
        </pc:spChg>
        <pc:spChg chg="add mod">
          <ac:chgData name="S.Bounds" userId="S::sbounds@saintben.derby.sch.uk::c3d1ff6b-a57e-47ff-a5f8-792e52e4d518" providerId="AD" clId="Web-{880AA855-E3CF-9BD8-ED73-10EB1F45F8ED}" dt="2021-08-10T18:52:19.211" v="2384" actId="14100"/>
          <ac:spMkLst>
            <pc:docMk/>
            <pc:sldMk cId="1459445888" sldId="263"/>
            <ac:spMk id="7" creationId="{8920EB2E-19A3-41C2-A556-D7A508480E38}"/>
          </ac:spMkLst>
        </pc:spChg>
        <pc:spChg chg="add del mod">
          <ac:chgData name="S.Bounds" userId="S::sbounds@saintben.derby.sch.uk::c3d1ff6b-a57e-47ff-a5f8-792e52e4d518" providerId="AD" clId="Web-{880AA855-E3CF-9BD8-ED73-10EB1F45F8ED}" dt="2021-08-10T18:37:15.728" v="2145"/>
          <ac:spMkLst>
            <pc:docMk/>
            <pc:sldMk cId="1459445888" sldId="263"/>
            <ac:spMk id="8" creationId="{49370FB3-4996-4057-817B-EE1F6B6B600B}"/>
          </ac:spMkLst>
        </pc:spChg>
        <pc:spChg chg="add mod">
          <ac:chgData name="S.Bounds" userId="S::sbounds@saintben.derby.sch.uk::c3d1ff6b-a57e-47ff-a5f8-792e52e4d518" providerId="AD" clId="Web-{880AA855-E3CF-9BD8-ED73-10EB1F45F8ED}" dt="2021-08-10T18:52:23.680" v="2385" actId="14100"/>
          <ac:spMkLst>
            <pc:docMk/>
            <pc:sldMk cId="1459445888" sldId="263"/>
            <ac:spMk id="9" creationId="{698BAF98-0B6D-49DC-9A98-D650BF9E082D}"/>
          </ac:spMkLst>
        </pc:spChg>
        <pc:graphicFrameChg chg="mod modGraphic">
          <ac:chgData name="S.Bounds" userId="S::sbounds@saintben.derby.sch.uk::c3d1ff6b-a57e-47ff-a5f8-792e52e4d518" providerId="AD" clId="Web-{880AA855-E3CF-9BD8-ED73-10EB1F45F8ED}" dt="2021-08-10T18:51:59.726" v="2381"/>
          <ac:graphicFrameMkLst>
            <pc:docMk/>
            <pc:sldMk cId="1459445888" sldId="263"/>
            <ac:graphicFrameMk id="4" creationId="{00000000-0000-0000-0000-000000000000}"/>
          </ac:graphicFrameMkLst>
        </pc:graphicFrameChg>
        <pc:graphicFrameChg chg="del">
          <ac:chgData name="S.Bounds" userId="S::sbounds@saintben.derby.sch.uk::c3d1ff6b-a57e-47ff-a5f8-792e52e4d518" providerId="AD" clId="Web-{880AA855-E3CF-9BD8-ED73-10EB1F45F8ED}" dt="2021-08-10T18:40:48.251" v="2158"/>
          <ac:graphicFrameMkLst>
            <pc:docMk/>
            <pc:sldMk cId="1459445888" sldId="263"/>
            <ac:graphicFrameMk id="5" creationId="{00000000-0000-0000-0000-000000000000}"/>
          </ac:graphicFrameMkLst>
        </pc:graphicFrameChg>
      </pc:sldChg>
      <pc:sldChg chg="addSp delSp modSp">
        <pc:chgData name="S.Bounds" userId="S::sbounds@saintben.derby.sch.uk::c3d1ff6b-a57e-47ff-a5f8-792e52e4d518" providerId="AD" clId="Web-{880AA855-E3CF-9BD8-ED73-10EB1F45F8ED}" dt="2021-08-10T19:20:27.218" v="2964"/>
        <pc:sldMkLst>
          <pc:docMk/>
          <pc:sldMk cId="229926765" sldId="264"/>
        </pc:sldMkLst>
        <pc:graphicFrameChg chg="mod modGraphic">
          <ac:chgData name="S.Bounds" userId="S::sbounds@saintben.derby.sch.uk::c3d1ff6b-a57e-47ff-a5f8-792e52e4d518" providerId="AD" clId="Web-{880AA855-E3CF-9BD8-ED73-10EB1F45F8ED}" dt="2021-08-10T19:19:38.482" v="2963"/>
          <ac:graphicFrameMkLst>
            <pc:docMk/>
            <pc:sldMk cId="229926765" sldId="264"/>
            <ac:graphicFrameMk id="4" creationId="{00000000-0000-0000-0000-000000000000}"/>
          </ac:graphicFrameMkLst>
        </pc:graphicFrameChg>
        <pc:graphicFrameChg chg="add mod modGraphic">
          <ac:chgData name="S.Bounds" userId="S::sbounds@saintben.derby.sch.uk::c3d1ff6b-a57e-47ff-a5f8-792e52e4d518" providerId="AD" clId="Web-{880AA855-E3CF-9BD8-ED73-10EB1F45F8ED}" dt="2021-08-10T19:09:04.118" v="2504"/>
          <ac:graphicFrameMkLst>
            <pc:docMk/>
            <pc:sldMk cId="229926765" sldId="264"/>
            <ac:graphicFrameMk id="5" creationId="{75F148DD-FD8E-452E-952D-721ACC5663A3}"/>
          </ac:graphicFrameMkLst>
        </pc:graphicFrameChg>
        <pc:cxnChg chg="del mod">
          <ac:chgData name="S.Bounds" userId="S::sbounds@saintben.derby.sch.uk::c3d1ff6b-a57e-47ff-a5f8-792e52e4d518" providerId="AD" clId="Web-{880AA855-E3CF-9BD8-ED73-10EB1F45F8ED}" dt="2021-08-10T19:20:27.218" v="2964"/>
          <ac:cxnSpMkLst>
            <pc:docMk/>
            <pc:sldMk cId="229926765" sldId="264"/>
            <ac:cxnSpMk id="8" creationId="{00000000-0000-0000-0000-000000000000}"/>
          </ac:cxnSpMkLst>
        </pc:cxnChg>
      </pc:sldChg>
    </pc:docChg>
  </pc:docChgLst>
  <pc:docChgLst>
    <pc:chgData name="S.Bounds" userId="S::sbounds@saintben.derby.sch.uk::c3d1ff6b-a57e-47ff-a5f8-792e52e4d518" providerId="AD" clId="Web-{8573602A-DA0E-01D4-2402-F328E2B60072}"/>
    <pc:docChg chg="modSld">
      <pc:chgData name="S.Bounds" userId="S::sbounds@saintben.derby.sch.uk::c3d1ff6b-a57e-47ff-a5f8-792e52e4d518" providerId="AD" clId="Web-{8573602A-DA0E-01D4-2402-F328E2B60072}" dt="2021-08-10T19:44:57.540" v="897"/>
      <pc:docMkLst>
        <pc:docMk/>
      </pc:docMkLst>
      <pc:sldChg chg="addSp delSp modSp">
        <pc:chgData name="S.Bounds" userId="S::sbounds@saintben.derby.sch.uk::c3d1ff6b-a57e-47ff-a5f8-792e52e4d518" providerId="AD" clId="Web-{8573602A-DA0E-01D4-2402-F328E2B60072}" dt="2021-08-10T19:24:06.806" v="186" actId="20577"/>
        <pc:sldMkLst>
          <pc:docMk/>
          <pc:sldMk cId="229926765" sldId="264"/>
        </pc:sldMkLst>
        <pc:spChg chg="del">
          <ac:chgData name="S.Bounds" userId="S::sbounds@saintben.derby.sch.uk::c3d1ff6b-a57e-47ff-a5f8-792e52e4d518" providerId="AD" clId="Web-{8573602A-DA0E-01D4-2402-F328E2B60072}" dt="2021-08-10T19:20:58.045" v="2"/>
          <ac:spMkLst>
            <pc:docMk/>
            <pc:sldMk cId="229926765" sldId="264"/>
            <ac:spMk id="3" creationId="{00000000-0000-0000-0000-000000000000}"/>
          </ac:spMkLst>
        </pc:spChg>
        <pc:spChg chg="add del mod">
          <ac:chgData name="S.Bounds" userId="S::sbounds@saintben.derby.sch.uk::c3d1ff6b-a57e-47ff-a5f8-792e52e4d518" providerId="AD" clId="Web-{8573602A-DA0E-01D4-2402-F328E2B60072}" dt="2021-08-10T19:24:06.806" v="186" actId="20577"/>
          <ac:spMkLst>
            <pc:docMk/>
            <pc:sldMk cId="229926765" sldId="264"/>
            <ac:spMk id="16" creationId="{00000000-0000-0000-0000-000000000000}"/>
          </ac:spMkLst>
        </pc:spChg>
        <pc:graphicFrameChg chg="mod modGraphic">
          <ac:chgData name="S.Bounds" userId="S::sbounds@saintben.derby.sch.uk::c3d1ff6b-a57e-47ff-a5f8-792e52e4d518" providerId="AD" clId="Web-{8573602A-DA0E-01D4-2402-F328E2B60072}" dt="2021-08-10T19:23:23.975" v="166"/>
          <ac:graphicFrameMkLst>
            <pc:docMk/>
            <pc:sldMk cId="229926765" sldId="264"/>
            <ac:graphicFrameMk id="4" creationId="{00000000-0000-0000-0000-000000000000}"/>
          </ac:graphicFrameMkLst>
        </pc:graphicFrameChg>
        <pc:cxnChg chg="del">
          <ac:chgData name="S.Bounds" userId="S::sbounds@saintben.derby.sch.uk::c3d1ff6b-a57e-47ff-a5f8-792e52e4d518" providerId="AD" clId="Web-{8573602A-DA0E-01D4-2402-F328E2B60072}" dt="2021-08-10T19:20:51.341" v="1"/>
          <ac:cxnSpMkLst>
            <pc:docMk/>
            <pc:sldMk cId="229926765" sldId="264"/>
            <ac:cxnSpMk id="6" creationId="{00000000-0000-0000-0000-000000000000}"/>
          </ac:cxnSpMkLst>
        </pc:cxnChg>
        <pc:cxnChg chg="del">
          <ac:chgData name="S.Bounds" userId="S::sbounds@saintben.derby.sch.uk::c3d1ff6b-a57e-47ff-a5f8-792e52e4d518" providerId="AD" clId="Web-{8573602A-DA0E-01D4-2402-F328E2B60072}" dt="2021-08-10T19:20:49.451" v="0"/>
          <ac:cxnSpMkLst>
            <pc:docMk/>
            <pc:sldMk cId="229926765" sldId="264"/>
            <ac:cxnSpMk id="13" creationId="{00000000-0000-0000-0000-000000000000}"/>
          </ac:cxnSpMkLst>
        </pc:cxnChg>
      </pc:sldChg>
      <pc:sldChg chg="delSp modSp">
        <pc:chgData name="S.Bounds" userId="S::sbounds@saintben.derby.sch.uk::c3d1ff6b-a57e-47ff-a5f8-792e52e4d518" providerId="AD" clId="Web-{8573602A-DA0E-01D4-2402-F328E2B60072}" dt="2021-08-10T19:44:57.540" v="897"/>
        <pc:sldMkLst>
          <pc:docMk/>
          <pc:sldMk cId="2399735266" sldId="265"/>
        </pc:sldMkLst>
        <pc:spChg chg="mod">
          <ac:chgData name="S.Bounds" userId="S::sbounds@saintben.derby.sch.uk::c3d1ff6b-a57e-47ff-a5f8-792e52e4d518" providerId="AD" clId="Web-{8573602A-DA0E-01D4-2402-F328E2B60072}" dt="2021-08-10T19:33:22.859" v="460" actId="20577"/>
          <ac:spMkLst>
            <pc:docMk/>
            <pc:sldMk cId="2399735266" sldId="265"/>
            <ac:spMk id="2" creationId="{00000000-0000-0000-0000-000000000000}"/>
          </ac:spMkLst>
        </pc:spChg>
        <pc:graphicFrameChg chg="mod modGraphic">
          <ac:chgData name="S.Bounds" userId="S::sbounds@saintben.derby.sch.uk::c3d1ff6b-a57e-47ff-a5f8-792e52e4d518" providerId="AD" clId="Web-{8573602A-DA0E-01D4-2402-F328E2B60072}" dt="2021-08-10T19:28:19.387" v="251"/>
          <ac:graphicFrameMkLst>
            <pc:docMk/>
            <pc:sldMk cId="2399735266" sldId="265"/>
            <ac:graphicFrameMk id="3" creationId="{00000000-0000-0000-0000-000000000000}"/>
          </ac:graphicFrameMkLst>
        </pc:graphicFrameChg>
        <pc:graphicFrameChg chg="mod modGraphic">
          <ac:chgData name="S.Bounds" userId="S::sbounds@saintben.derby.sch.uk::c3d1ff6b-a57e-47ff-a5f8-792e52e4d518" providerId="AD" clId="Web-{8573602A-DA0E-01D4-2402-F328E2B60072}" dt="2021-08-10T19:44:57.540" v="897"/>
          <ac:graphicFrameMkLst>
            <pc:docMk/>
            <pc:sldMk cId="2399735266" sldId="265"/>
            <ac:graphicFrameMk id="4" creationId="{00000000-0000-0000-0000-000000000000}"/>
          </ac:graphicFrameMkLst>
        </pc:graphicFrameChg>
        <pc:graphicFrameChg chg="del">
          <ac:chgData name="S.Bounds" userId="S::sbounds@saintben.derby.sch.uk::c3d1ff6b-a57e-47ff-a5f8-792e52e4d518" providerId="AD" clId="Web-{8573602A-DA0E-01D4-2402-F328E2B60072}" dt="2021-08-10T19:38:02.969" v="739"/>
          <ac:graphicFrameMkLst>
            <pc:docMk/>
            <pc:sldMk cId="2399735266" sldId="265"/>
            <ac:graphicFrameMk id="5" creationId="{430B14D5-6921-4D8C-A51E-EC439BD121F1}"/>
          </ac:graphicFrameMkLst>
        </pc:graphicFrameChg>
        <pc:graphicFrameChg chg="del">
          <ac:chgData name="S.Bounds" userId="S::sbounds@saintben.derby.sch.uk::c3d1ff6b-a57e-47ff-a5f8-792e52e4d518" providerId="AD" clId="Web-{8573602A-DA0E-01D4-2402-F328E2B60072}" dt="2021-08-10T19:30:21.737" v="356"/>
          <ac:graphicFrameMkLst>
            <pc:docMk/>
            <pc:sldMk cId="2399735266" sldId="265"/>
            <ac:graphicFrameMk id="6" creationId="{3CFC1A82-52A6-4B8C-B09A-BFBBA85C1B2B}"/>
          </ac:graphicFrameMkLst>
        </pc:graphicFrameChg>
      </pc:sldChg>
    </pc:docChg>
  </pc:docChgLst>
  <pc:docChgLst>
    <pc:chgData name="Adam Tomlinson" userId="S::atomlinson@ben.srscmat.co.uk::3da3c6b1-d3b7-439e-8d1e-87afb35e3ede" providerId="AD" clId="Web-{DF859DE4-7603-CCB8-4CEC-85E7715C0D8C}"/>
    <pc:docChg chg="delSld">
      <pc:chgData name="Adam Tomlinson" userId="S::atomlinson@ben.srscmat.co.uk::3da3c6b1-d3b7-439e-8d1e-87afb35e3ede" providerId="AD" clId="Web-{DF859DE4-7603-CCB8-4CEC-85E7715C0D8C}" dt="2021-12-16T07:52:45.716" v="3"/>
      <pc:docMkLst>
        <pc:docMk/>
      </pc:docMkLst>
      <pc:sldChg chg="del">
        <pc:chgData name="Adam Tomlinson" userId="S::atomlinson@ben.srscmat.co.uk::3da3c6b1-d3b7-439e-8d1e-87afb35e3ede" providerId="AD" clId="Web-{DF859DE4-7603-CCB8-4CEC-85E7715C0D8C}" dt="2021-12-16T07:52:42.669" v="0"/>
        <pc:sldMkLst>
          <pc:docMk/>
          <pc:sldMk cId="407340422" sldId="279"/>
        </pc:sldMkLst>
      </pc:sldChg>
      <pc:sldChg chg="del">
        <pc:chgData name="Adam Tomlinson" userId="S::atomlinson@ben.srscmat.co.uk::3da3c6b1-d3b7-439e-8d1e-87afb35e3ede" providerId="AD" clId="Web-{DF859DE4-7603-CCB8-4CEC-85E7715C0D8C}" dt="2021-12-16T07:52:43.997" v="1"/>
        <pc:sldMkLst>
          <pc:docMk/>
          <pc:sldMk cId="1530511364" sldId="280"/>
        </pc:sldMkLst>
      </pc:sldChg>
      <pc:sldChg chg="del">
        <pc:chgData name="Adam Tomlinson" userId="S::atomlinson@ben.srscmat.co.uk::3da3c6b1-d3b7-439e-8d1e-87afb35e3ede" providerId="AD" clId="Web-{DF859DE4-7603-CCB8-4CEC-85E7715C0D8C}" dt="2021-12-16T07:52:44.919" v="2"/>
        <pc:sldMkLst>
          <pc:docMk/>
          <pc:sldMk cId="2344058024" sldId="281"/>
        </pc:sldMkLst>
      </pc:sldChg>
      <pc:sldChg chg="del">
        <pc:chgData name="Adam Tomlinson" userId="S::atomlinson@ben.srscmat.co.uk::3da3c6b1-d3b7-439e-8d1e-87afb35e3ede" providerId="AD" clId="Web-{DF859DE4-7603-CCB8-4CEC-85E7715C0D8C}" dt="2021-12-16T07:52:45.716" v="3"/>
        <pc:sldMkLst>
          <pc:docMk/>
          <pc:sldMk cId="1270906948" sldId="282"/>
        </pc:sldMkLst>
      </pc:sldChg>
    </pc:docChg>
  </pc:docChgLst>
  <pc:docChgLst>
    <pc:chgData name="elizabethmbounds@aol.com" userId="6e3819606d427164" providerId="LiveId" clId="{015F04B6-C67B-428A-B07F-8085FCB24CD2}"/>
    <pc:docChg chg="undo custSel addSld delSld modSld">
      <pc:chgData name="elizabethmbounds@aol.com" userId="6e3819606d427164" providerId="LiveId" clId="{015F04B6-C67B-428A-B07F-8085FCB24CD2}" dt="2021-08-10T20:37:41.234" v="3406" actId="20577"/>
      <pc:docMkLst>
        <pc:docMk/>
      </pc:docMkLst>
      <pc:sldChg chg="modSp mod">
        <pc:chgData name="elizabethmbounds@aol.com" userId="6e3819606d427164" providerId="LiveId" clId="{015F04B6-C67B-428A-B07F-8085FCB24CD2}" dt="2021-08-10T16:31:26.746" v="148" actId="20577"/>
        <pc:sldMkLst>
          <pc:docMk/>
          <pc:sldMk cId="937260827" sldId="260"/>
        </pc:sldMkLst>
        <pc:spChg chg="mod">
          <ac:chgData name="elizabethmbounds@aol.com" userId="6e3819606d427164" providerId="LiveId" clId="{015F04B6-C67B-428A-B07F-8085FCB24CD2}" dt="2021-08-10T16:31:26.746" v="148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modSp mod">
        <pc:chgData name="elizabethmbounds@aol.com" userId="6e3819606d427164" providerId="LiveId" clId="{015F04B6-C67B-428A-B07F-8085FCB24CD2}" dt="2021-08-10T16:32:55.052" v="200" actId="20577"/>
        <pc:sldMkLst>
          <pc:docMk/>
          <pc:sldMk cId="4135477865" sldId="262"/>
        </pc:sldMkLst>
        <pc:spChg chg="mod">
          <ac:chgData name="elizabethmbounds@aol.com" userId="6e3819606d427164" providerId="LiveId" clId="{015F04B6-C67B-428A-B07F-8085FCB24CD2}" dt="2021-08-10T16:32:55.052" v="200" actId="20577"/>
          <ac:spMkLst>
            <pc:docMk/>
            <pc:sldMk cId="4135477865" sldId="262"/>
            <ac:spMk id="2" creationId="{00000000-0000-0000-0000-000000000000}"/>
          </ac:spMkLst>
        </pc:spChg>
      </pc:sldChg>
      <pc:sldChg chg="modSp mod">
        <pc:chgData name="elizabethmbounds@aol.com" userId="6e3819606d427164" providerId="LiveId" clId="{015F04B6-C67B-428A-B07F-8085FCB24CD2}" dt="2021-08-10T16:33:19.690" v="250" actId="20577"/>
        <pc:sldMkLst>
          <pc:docMk/>
          <pc:sldMk cId="1459445888" sldId="263"/>
        </pc:sldMkLst>
        <pc:spChg chg="mod">
          <ac:chgData name="elizabethmbounds@aol.com" userId="6e3819606d427164" providerId="LiveId" clId="{015F04B6-C67B-428A-B07F-8085FCB24CD2}" dt="2021-08-10T16:33:19.690" v="250" actId="20577"/>
          <ac:spMkLst>
            <pc:docMk/>
            <pc:sldMk cId="1459445888" sldId="263"/>
            <ac:spMk id="2" creationId="{00000000-0000-0000-0000-000000000000}"/>
          </ac:spMkLst>
        </pc:spChg>
      </pc:sldChg>
      <pc:sldChg chg="modSp mod">
        <pc:chgData name="elizabethmbounds@aol.com" userId="6e3819606d427164" providerId="LiveId" clId="{015F04B6-C67B-428A-B07F-8085FCB24CD2}" dt="2021-08-10T16:36:03.337" v="326" actId="20577"/>
        <pc:sldMkLst>
          <pc:docMk/>
          <pc:sldMk cId="229926765" sldId="264"/>
        </pc:sldMkLst>
        <pc:spChg chg="mod">
          <ac:chgData name="elizabethmbounds@aol.com" userId="6e3819606d427164" providerId="LiveId" clId="{015F04B6-C67B-428A-B07F-8085FCB24CD2}" dt="2021-08-10T16:36:03.337" v="326" actId="20577"/>
          <ac:spMkLst>
            <pc:docMk/>
            <pc:sldMk cId="229926765" sldId="264"/>
            <ac:spMk id="2" creationId="{00000000-0000-0000-0000-000000000000}"/>
          </ac:spMkLst>
        </pc:spChg>
      </pc:sldChg>
      <pc:sldChg chg="modSp mod">
        <pc:chgData name="elizabethmbounds@aol.com" userId="6e3819606d427164" providerId="LiveId" clId="{015F04B6-C67B-428A-B07F-8085FCB24CD2}" dt="2021-08-10T16:38:09.912" v="386" actId="27636"/>
        <pc:sldMkLst>
          <pc:docMk/>
          <pc:sldMk cId="2399735266" sldId="265"/>
        </pc:sldMkLst>
        <pc:spChg chg="mod">
          <ac:chgData name="elizabethmbounds@aol.com" userId="6e3819606d427164" providerId="LiveId" clId="{015F04B6-C67B-428A-B07F-8085FCB24CD2}" dt="2021-08-10T16:38:09.912" v="386" actId="27636"/>
          <ac:spMkLst>
            <pc:docMk/>
            <pc:sldMk cId="2399735266" sldId="265"/>
            <ac:spMk id="2" creationId="{00000000-0000-0000-0000-000000000000}"/>
          </ac:spMkLst>
        </pc:spChg>
      </pc:sldChg>
      <pc:sldChg chg="addSp delSp modSp mod">
        <pc:chgData name="elizabethmbounds@aol.com" userId="6e3819606d427164" providerId="LiveId" clId="{015F04B6-C67B-428A-B07F-8085FCB24CD2}" dt="2021-08-10T20:09:58.791" v="2678" actId="113"/>
        <pc:sldMkLst>
          <pc:docMk/>
          <pc:sldMk cId="1846129131" sldId="276"/>
        </pc:sldMkLst>
        <pc:spChg chg="mod">
          <ac:chgData name="elizabethmbounds@aol.com" userId="6e3819606d427164" providerId="LiveId" clId="{015F04B6-C67B-428A-B07F-8085FCB24CD2}" dt="2021-08-10T16:40:14.118" v="440" actId="1076"/>
          <ac:spMkLst>
            <pc:docMk/>
            <pc:sldMk cId="1846129131" sldId="276"/>
            <ac:spMk id="2" creationId="{00000000-0000-0000-0000-000000000000}"/>
          </ac:spMkLst>
        </pc:spChg>
        <pc:spChg chg="add mod">
          <ac:chgData name="elizabethmbounds@aol.com" userId="6e3819606d427164" providerId="LiveId" clId="{015F04B6-C67B-428A-B07F-8085FCB24CD2}" dt="2021-08-10T20:09:42.466" v="2677" actId="1076"/>
          <ac:spMkLst>
            <pc:docMk/>
            <pc:sldMk cId="1846129131" sldId="276"/>
            <ac:spMk id="6" creationId="{5F71048F-88A1-4BF6-9233-8F34DB68A726}"/>
          </ac:spMkLst>
        </pc:spChg>
        <pc:spChg chg="add mod">
          <ac:chgData name="elizabethmbounds@aol.com" userId="6e3819606d427164" providerId="LiveId" clId="{015F04B6-C67B-428A-B07F-8085FCB24CD2}" dt="2021-08-10T20:06:00.280" v="2142" actId="1076"/>
          <ac:spMkLst>
            <pc:docMk/>
            <pc:sldMk cId="1846129131" sldId="276"/>
            <ac:spMk id="8" creationId="{0550E782-8B83-4333-A774-66ECEC777913}"/>
          </ac:spMkLst>
        </pc:spChg>
        <pc:spChg chg="add del mod">
          <ac:chgData name="elizabethmbounds@aol.com" userId="6e3819606d427164" providerId="LiveId" clId="{015F04B6-C67B-428A-B07F-8085FCB24CD2}" dt="2021-08-10T16:40:30.206" v="442"/>
          <ac:spMkLst>
            <pc:docMk/>
            <pc:sldMk cId="1846129131" sldId="276"/>
            <ac:spMk id="8" creationId="{4367B366-F873-4253-8191-EED83DB31FE2}"/>
          </ac:spMkLst>
        </pc:spChg>
        <pc:spChg chg="add mod">
          <ac:chgData name="elizabethmbounds@aol.com" userId="6e3819606d427164" providerId="LiveId" clId="{015F04B6-C67B-428A-B07F-8085FCB24CD2}" dt="2021-08-10T20:06:26.480" v="2144" actId="1076"/>
          <ac:spMkLst>
            <pc:docMk/>
            <pc:sldMk cId="1846129131" sldId="276"/>
            <ac:spMk id="9" creationId="{26F208AC-0935-445D-B5F8-4E92718804A3}"/>
          </ac:spMkLst>
        </pc:spChg>
        <pc:spChg chg="add mod">
          <ac:chgData name="elizabethmbounds@aol.com" userId="6e3819606d427164" providerId="LiveId" clId="{015F04B6-C67B-428A-B07F-8085FCB24CD2}" dt="2021-08-10T20:07:07.655" v="2149" actId="1076"/>
          <ac:spMkLst>
            <pc:docMk/>
            <pc:sldMk cId="1846129131" sldId="276"/>
            <ac:spMk id="10" creationId="{40ABF3D5-4893-4BBC-8015-2DC33A6EED69}"/>
          </ac:spMkLst>
        </pc:spChg>
        <pc:graphicFrameChg chg="mod modGraphic">
          <ac:chgData name="elizabethmbounds@aol.com" userId="6e3819606d427164" providerId="LiveId" clId="{015F04B6-C67B-428A-B07F-8085FCB24CD2}" dt="2021-08-10T20:03:17.077" v="1454" actId="20577"/>
          <ac:graphicFrameMkLst>
            <pc:docMk/>
            <pc:sldMk cId="1846129131" sldId="276"/>
            <ac:graphicFrameMk id="3" creationId="{00000000-0000-0000-0000-000000000000}"/>
          </ac:graphicFrameMkLst>
        </pc:graphicFrameChg>
        <pc:graphicFrameChg chg="modGraphic">
          <ac:chgData name="elizabethmbounds@aol.com" userId="6e3819606d427164" providerId="LiveId" clId="{015F04B6-C67B-428A-B07F-8085FCB24CD2}" dt="2021-08-10T20:09:58.791" v="2678" actId="113"/>
          <ac:graphicFrameMkLst>
            <pc:docMk/>
            <pc:sldMk cId="1846129131" sldId="276"/>
            <ac:graphicFrameMk id="4" creationId="{00000000-0000-0000-0000-000000000000}"/>
          </ac:graphicFrameMkLst>
        </pc:graphicFrameChg>
        <pc:graphicFrameChg chg="del">
          <ac:chgData name="elizabethmbounds@aol.com" userId="6e3819606d427164" providerId="LiveId" clId="{015F04B6-C67B-428A-B07F-8085FCB24CD2}" dt="2021-08-10T20:08:24.769" v="2150" actId="478"/>
          <ac:graphicFrameMkLst>
            <pc:docMk/>
            <pc:sldMk cId="1846129131" sldId="276"/>
            <ac:graphicFrameMk id="5" creationId="{D46B8887-9AA4-4A1E-A3A9-8307C00A3C29}"/>
          </ac:graphicFrameMkLst>
        </pc:graphicFrameChg>
        <pc:graphicFrameChg chg="mod modGraphic">
          <ac:chgData name="elizabethmbounds@aol.com" userId="6e3819606d427164" providerId="LiveId" clId="{015F04B6-C67B-428A-B07F-8085FCB24CD2}" dt="2021-08-10T19:54:23.078" v="739" actId="14100"/>
          <ac:graphicFrameMkLst>
            <pc:docMk/>
            <pc:sldMk cId="1846129131" sldId="276"/>
            <ac:graphicFrameMk id="7" creationId="{97F7AED3-30A8-46E7-AD7E-C7BCA26534F3}"/>
          </ac:graphicFrameMkLst>
        </pc:graphicFrameChg>
      </pc:sldChg>
      <pc:sldChg chg="addSp delSp modSp add mod">
        <pc:chgData name="elizabethmbounds@aol.com" userId="6e3819606d427164" providerId="LiveId" clId="{015F04B6-C67B-428A-B07F-8085FCB24CD2}" dt="2021-08-10T20:37:41.234" v="3406" actId="20577"/>
        <pc:sldMkLst>
          <pc:docMk/>
          <pc:sldMk cId="102587595" sldId="283"/>
        </pc:sldMkLst>
        <pc:spChg chg="mod">
          <ac:chgData name="elizabethmbounds@aol.com" userId="6e3819606d427164" providerId="LiveId" clId="{015F04B6-C67B-428A-B07F-8085FCB24CD2}" dt="2021-08-10T16:41:26.172" v="485" actId="20577"/>
          <ac:spMkLst>
            <pc:docMk/>
            <pc:sldMk cId="102587595" sldId="283"/>
            <ac:spMk id="2" creationId="{00000000-0000-0000-0000-000000000000}"/>
          </ac:spMkLst>
        </pc:spChg>
        <pc:graphicFrameChg chg="del">
          <ac:chgData name="elizabethmbounds@aol.com" userId="6e3819606d427164" providerId="LiveId" clId="{015F04B6-C67B-428A-B07F-8085FCB24CD2}" dt="2021-08-10T20:18:29.631" v="2979" actId="478"/>
          <ac:graphicFrameMkLst>
            <pc:docMk/>
            <pc:sldMk cId="102587595" sldId="283"/>
            <ac:graphicFrameMk id="3" creationId="{00000000-0000-0000-0000-000000000000}"/>
          </ac:graphicFrameMkLst>
        </pc:graphicFrameChg>
        <pc:graphicFrameChg chg="modGraphic">
          <ac:chgData name="elizabethmbounds@aol.com" userId="6e3819606d427164" providerId="LiveId" clId="{015F04B6-C67B-428A-B07F-8085FCB24CD2}" dt="2021-08-10T20:37:41.234" v="3406" actId="20577"/>
          <ac:graphicFrameMkLst>
            <pc:docMk/>
            <pc:sldMk cId="102587595" sldId="283"/>
            <ac:graphicFrameMk id="4" creationId="{00000000-0000-0000-0000-000000000000}"/>
          </ac:graphicFrameMkLst>
        </pc:graphicFrameChg>
        <pc:graphicFrameChg chg="mod modGraphic">
          <ac:chgData name="elizabethmbounds@aol.com" userId="6e3819606d427164" providerId="LiveId" clId="{015F04B6-C67B-428A-B07F-8085FCB24CD2}" dt="2021-08-10T20:35:59.245" v="3298" actId="20577"/>
          <ac:graphicFrameMkLst>
            <pc:docMk/>
            <pc:sldMk cId="102587595" sldId="283"/>
            <ac:graphicFrameMk id="5" creationId="{D46B8887-9AA4-4A1E-A3A9-8307C00A3C29}"/>
          </ac:graphicFrameMkLst>
        </pc:graphicFrameChg>
        <pc:graphicFrameChg chg="add mod modGraphic">
          <ac:chgData name="elizabethmbounds@aol.com" userId="6e3819606d427164" providerId="LiveId" clId="{015F04B6-C67B-428A-B07F-8085FCB24CD2}" dt="2021-08-10T20:18:21.294" v="2978" actId="1076"/>
          <ac:graphicFrameMkLst>
            <pc:docMk/>
            <pc:sldMk cId="102587595" sldId="283"/>
            <ac:graphicFrameMk id="6" creationId="{D9809881-F0B4-423C-A703-A594F01BF99C}"/>
          </ac:graphicFrameMkLst>
        </pc:graphicFrameChg>
        <pc:graphicFrameChg chg="del">
          <ac:chgData name="elizabethmbounds@aol.com" userId="6e3819606d427164" providerId="LiveId" clId="{015F04B6-C67B-428A-B07F-8085FCB24CD2}" dt="2021-08-10T20:36:45.071" v="3299" actId="478"/>
          <ac:graphicFrameMkLst>
            <pc:docMk/>
            <pc:sldMk cId="102587595" sldId="283"/>
            <ac:graphicFrameMk id="7" creationId="{97F7AED3-30A8-46E7-AD7E-C7BCA26534F3}"/>
          </ac:graphicFrameMkLst>
        </pc:graphicFrameChg>
        <pc:graphicFrameChg chg="add mod modGraphic">
          <ac:chgData name="elizabethmbounds@aol.com" userId="6e3819606d427164" providerId="LiveId" clId="{015F04B6-C67B-428A-B07F-8085FCB24CD2}" dt="2021-08-10T20:27:21.137" v="3142" actId="20577"/>
          <ac:graphicFrameMkLst>
            <pc:docMk/>
            <pc:sldMk cId="102587595" sldId="283"/>
            <ac:graphicFrameMk id="8" creationId="{75C3A443-EB82-4084-ABCB-0F94CC8E3182}"/>
          </ac:graphicFrameMkLst>
        </pc:graphicFrameChg>
      </pc:sldChg>
      <pc:sldChg chg="del">
        <pc:chgData name="elizabethmbounds@aol.com" userId="6e3819606d427164" providerId="LiveId" clId="{015F04B6-C67B-428A-B07F-8085FCB24CD2}" dt="2021-08-10T16:29:30.257" v="0" actId="47"/>
        <pc:sldMkLst>
          <pc:docMk/>
          <pc:sldMk cId="2673347449" sldId="28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6EFA8-4CC0-4FCE-B7CA-E99A041D48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0B411-062E-4104-B441-6653B0732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24D0-4EB8-44B5-9A86-BE828C8B008E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7E49-CB32-48C3-9246-5DB4FEB8EB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A89DE-F616-4412-A78D-84820F0A10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F0E10-F1D7-49DA-B82D-2C86B042D2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56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5E34-77CE-4C93-A051-15949F04376C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2C0F8-C8DC-44AA-B0E0-886333BD2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21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2C0F8-C8DC-44AA-B0E0-886333BD243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5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9CC-F61B-4B02-AC7B-507632EF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5565-1009-4B32-8D54-EEA589292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5954-709B-4912-939F-C7D72BE6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70C9-0A50-45EA-9D83-8792A9DB7FB4}" type="datetime1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78365-9069-4852-8DC6-A9B19E64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4D8D-6B88-4410-990C-9A0BBE97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9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177-0374-450A-9E5D-44B84D58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4897E-3ABC-47B2-B080-0957BD2AC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46D9-DFE2-4544-9A81-8D829D37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85B-7FE8-43A6-920F-D19135B4909A}" type="datetime1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4282-3285-4FE3-90C6-385FBEFB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86E1-0757-4770-9118-5E989148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0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A056-96C7-489B-8809-0F818FED4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BE941-2393-4C36-AC1F-4F5A776E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BA50-DFE8-4F5A-A52C-1AFFF954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7941-C21F-488B-8125-C88C628CE185}" type="datetime1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7A8A0-32D8-4909-A904-28722A7F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504B-8FA6-4825-B974-B5A6B277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2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96C8-EC69-4CEA-8C19-10C8F82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CB88-D0EC-48F3-B9FC-9C18E82B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4098-C600-486B-9181-0AC4953B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45F1-E31F-43FA-ABF5-2D2E16AF7A46}" type="datetime1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48DC-FF29-40AF-B39B-10CAA568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1F92-8EF1-43D5-BFAE-7355B42D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3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8A0A-129C-447C-AF82-EE61ADFE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6746A-DF43-4F8C-B0DF-C5DBD7227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1ABC-1531-40EE-AE7A-038A8424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E89C-94FB-47B3-90DF-0323378D61A3}" type="datetime1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2CA0-113D-4B33-BE17-D1853038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9D3-E9AF-4F83-ACC4-BE46A4D9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6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A091-039A-4B96-B97A-30D6978E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975C-A20E-4862-81E8-1CD2EA751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BC6D9-5D7A-446C-82C3-2FDCA89E3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5F4D2-C589-43E0-947A-903F0C40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95F0-35AD-483E-836F-437A76023731}" type="datetime1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DAF0-9D0B-4E70-8C51-931FAEDE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0FE9-F0C1-4720-8EE1-BA714DCD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4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8E5A-951E-42B2-B3AF-EAFEEA98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19CB-7940-4A56-81A3-654D34922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230CE-CAD8-4C55-8B1E-385C2E80C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CFA01-E90C-4CB4-81A0-582420F68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ED03B-4F8E-44EA-9242-1A67E66C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BF43-97FB-4116-A646-6EFAA3E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F70F-38AA-4ECD-9B63-5609FCDD9F91}" type="datetime1">
              <a:rPr lang="en-GB" smtClean="0"/>
              <a:t>15/12/2021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177B8-1DBA-4021-B1E1-61386A48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24D69-CEDD-4891-83E7-A236C9E3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6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283D-D5F9-449C-9C2B-4C6CF69F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6A782-017F-4AED-BADE-288EBB62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DAFF-F604-4700-95F6-CCDF47F7F152}" type="datetime1">
              <a:rPr lang="en-GB" smtClean="0"/>
              <a:t>15/12/2021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433B-D347-44DA-B296-57FD438E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A2D0E-5770-417E-B3BD-91CFB3A4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8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0D413-8C44-4F49-ACFC-4D2DA9A5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E5D4-C441-416A-93BC-D797E970DCEA}" type="datetime1">
              <a:rPr lang="en-GB" smtClean="0"/>
              <a:t>15/12/2021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00A40-024B-459B-AA57-3563B93F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90BA-5F08-4D1C-8CE7-755BE46A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4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CA8-0153-427C-911A-43342459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BB6A-EB9C-44AC-B328-B368959E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B976-E151-4108-9705-AA9DA091F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89623-E459-471D-8FD5-FB63F0E0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21F4-D52A-4678-A054-4AC012AB1ED5}" type="datetime1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1149A-609C-4315-AC0E-3641473B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65CA2-C0D2-4F5E-BDC6-D517871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3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F7C9-3135-49E1-9713-287FE423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D7D8F-0671-4ACB-9E63-5F66AFDE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0AE5-43D3-45BE-98C9-114CEA1A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2DCB8-E673-4832-86CB-93360AE2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8A80-6538-4F2E-B8FE-21D26473F874}" type="datetime1">
              <a:rPr lang="en-GB" smtClean="0"/>
              <a:t>15/12/2021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DCA90-B7CA-42D1-BF49-D32D528B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A4CD6-2E0F-4755-AC3D-04BCC4BD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4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DF162-3B16-4CF7-9CBA-E15694BB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A81C-19C0-4542-A44C-ED3026EC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00301-510F-4806-A5E5-98C8A4293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4045-73B5-4450-AE14-2D18E713899A}" type="datetime1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1D09-2CF6-4337-A365-07D3F2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1008-AFC4-4A72-8835-E3D56B5B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1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4">
            <a:extLst>
              <a:ext uri="{FF2B5EF4-FFF2-40B4-BE49-F238E27FC236}">
                <a16:creationId xmlns:a16="http://schemas.microsoft.com/office/drawing/2014/main" id="{27120F59-A1FC-5C4A-B80F-999B2F509785}"/>
              </a:ext>
            </a:extLst>
          </p:cNvPr>
          <p:cNvSpPr txBox="1">
            <a:spLocks/>
          </p:cNvSpPr>
          <p:nvPr/>
        </p:nvSpPr>
        <p:spPr>
          <a:xfrm>
            <a:off x="5907783" y="936088"/>
            <a:ext cx="6250940" cy="2304627"/>
          </a:xfrm>
          <a:prstGeom prst="rect">
            <a:avLst/>
          </a:prstGeom>
        </p:spPr>
        <p:txBody>
          <a:bodyPr lIns="91440" tIns="45720" rIns="91440" bIns="4572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History Homework Booklet</a:t>
            </a:r>
          </a:p>
          <a:p>
            <a:pPr marL="0" indent="0">
              <a:buNone/>
            </a:pPr>
            <a:r>
              <a:rPr lang="en-GB" sz="2000" b="1">
                <a:latin typeface="Calibri"/>
                <a:cs typeface="Calibri"/>
              </a:rPr>
              <a:t>Year 9 Spring book 1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Name: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Class: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Teacher:</a:t>
            </a:r>
          </a:p>
        </p:txBody>
      </p:sp>
      <p:sp>
        <p:nvSpPr>
          <p:cNvPr id="77" name="Content Placeholder 5">
            <a:extLst>
              <a:ext uri="{FF2B5EF4-FFF2-40B4-BE49-F238E27FC236}">
                <a16:creationId xmlns:a16="http://schemas.microsoft.com/office/drawing/2014/main" id="{D44C9186-2F33-F844-89D2-611E6D24DAC4}"/>
              </a:ext>
            </a:extLst>
          </p:cNvPr>
          <p:cNvSpPr txBox="1">
            <a:spLocks/>
          </p:cNvSpPr>
          <p:nvPr/>
        </p:nvSpPr>
        <p:spPr>
          <a:xfrm>
            <a:off x="5907783" y="3858195"/>
            <a:ext cx="6250940" cy="2839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Homework Expectations: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You must keep this booklet neat and presentable.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All homework must be completed for the date set.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High effort is expected in all tasks.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You will BOOST all work in red pen.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90B0C5A-ED86-D94E-AAE5-0987BCEF5637}"/>
              </a:ext>
            </a:extLst>
          </p:cNvPr>
          <p:cNvGrpSpPr/>
          <p:nvPr/>
        </p:nvGrpSpPr>
        <p:grpSpPr>
          <a:xfrm>
            <a:off x="465630" y="848902"/>
            <a:ext cx="5147187" cy="5279923"/>
            <a:chOff x="465630" y="848902"/>
            <a:chExt cx="5147187" cy="5279923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6AA4BB6-B931-E74D-B7CC-20FC360F5859}"/>
                </a:ext>
              </a:extLst>
            </p:cNvPr>
            <p:cNvGrpSpPr/>
            <p:nvPr/>
          </p:nvGrpSpPr>
          <p:grpSpPr>
            <a:xfrm>
              <a:off x="465630" y="848902"/>
              <a:ext cx="5147187" cy="5279923"/>
              <a:chOff x="6106639" y="861137"/>
              <a:chExt cx="5147187" cy="5279923"/>
            </a:xfrm>
          </p:grpSpPr>
          <p:pic>
            <p:nvPicPr>
              <p:cNvPr id="132" name="Picture 10" descr="A drawing of a person&#10;&#10;Description generated with high confidence">
                <a:extLst>
                  <a:ext uri="{FF2B5EF4-FFF2-40B4-BE49-F238E27FC236}">
                    <a16:creationId xmlns:a16="http://schemas.microsoft.com/office/drawing/2014/main" id="{D6546A01-B451-2E41-AB23-4E646F5D3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7848" y="1250532"/>
                <a:ext cx="955741" cy="1213622"/>
              </a:xfrm>
              <a:prstGeom prst="rect">
                <a:avLst/>
              </a:prstGeom>
            </p:spPr>
          </p:pic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92DC546B-11D1-4644-9CED-C9F8A1A88F5E}"/>
                  </a:ext>
                </a:extLst>
              </p:cNvPr>
              <p:cNvGrpSpPr/>
              <p:nvPr/>
            </p:nvGrpSpPr>
            <p:grpSpPr>
              <a:xfrm>
                <a:off x="6106639" y="861137"/>
                <a:ext cx="5147187" cy="5279923"/>
                <a:chOff x="469489" y="789038"/>
                <a:chExt cx="5147187" cy="5279923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BCCC23B-936C-B541-B536-3883A252691A}"/>
                    </a:ext>
                  </a:extLst>
                </p:cNvPr>
                <p:cNvSpPr/>
                <p:nvPr/>
              </p:nvSpPr>
              <p:spPr>
                <a:xfrm>
                  <a:off x="469489" y="789038"/>
                  <a:ext cx="5147187" cy="5279923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733AB5B-FD2C-EF4D-BE93-76233D484907}"/>
                    </a:ext>
                  </a:extLst>
                </p:cNvPr>
                <p:cNvSpPr/>
                <p:nvPr/>
              </p:nvSpPr>
              <p:spPr>
                <a:xfrm>
                  <a:off x="1548121" y="2967334"/>
                  <a:ext cx="2989921" cy="83099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GB" sz="4800" b="1" cap="none" spc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volini" panose="020B0604020202020204" pitchFamily="34" charset="0"/>
                      <a:cs typeface="Cavolini" panose="020B0604020202020204" pitchFamily="34" charset="0"/>
                    </a:rPr>
                    <a:t>HISTORY</a:t>
                  </a:r>
                </a:p>
              </p:txBody>
            </p:sp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80817FB4-7BC5-864D-AB23-00BF67F4E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48121" y="1087935"/>
                  <a:ext cx="731961" cy="940619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02ED3597-3A7E-5441-A82A-F6EA70E7A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89636" y="2560813"/>
                  <a:ext cx="731961" cy="750593"/>
                </a:xfrm>
                <a:prstGeom prst="rect">
                  <a:avLst/>
                </a:prstGeom>
              </p:spPr>
            </p:pic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A42E2149-CA2A-494E-AB4B-3523E82DE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19002" y="2180872"/>
                  <a:ext cx="805659" cy="720853"/>
                </a:xfrm>
                <a:prstGeom prst="rect">
                  <a:avLst/>
                </a:prstGeom>
              </p:spPr>
            </p:pic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9B571E4-1F6E-A048-AE93-9F506A39C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06381" y="4925527"/>
                  <a:ext cx="854334" cy="815636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705BE291-522F-AE40-9E61-34E670BEC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027049" y="2086500"/>
                  <a:ext cx="919111" cy="966603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73BABE0A-5412-1F41-90F6-BBCAF53AB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58132" y="1943126"/>
                  <a:ext cx="892485" cy="720853"/>
                </a:xfrm>
                <a:prstGeom prst="rect">
                  <a:avLst/>
                </a:prstGeom>
              </p:spPr>
            </p:pic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4501FF80-855E-1648-A3D8-F474937A9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694682" y="3397101"/>
                  <a:ext cx="805659" cy="586169"/>
                </a:xfrm>
                <a:prstGeom prst="rect">
                  <a:avLst/>
                </a:prstGeom>
              </p:spPr>
            </p:pic>
            <p:pic>
              <p:nvPicPr>
                <p:cNvPr id="143" name="Picture 142">
                  <a:extLst>
                    <a:ext uri="{FF2B5EF4-FFF2-40B4-BE49-F238E27FC236}">
                      <a16:creationId xmlns:a16="http://schemas.microsoft.com/office/drawing/2014/main" id="{DF860314-7962-314E-969A-FF4801B28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756080" y="840432"/>
                  <a:ext cx="677887" cy="895418"/>
                </a:xfrm>
                <a:prstGeom prst="rect">
                  <a:avLst/>
                </a:prstGeom>
              </p:spPr>
            </p:pic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0DB62608-B05E-8342-935A-04CF6C3DF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62338" y="4387321"/>
                  <a:ext cx="977963" cy="807057"/>
                </a:xfrm>
                <a:prstGeom prst="rect">
                  <a:avLst/>
                </a:prstGeom>
              </p:spPr>
            </p:pic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C902024B-78F6-534F-ACFE-1F7329852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44336" y="4401894"/>
                  <a:ext cx="805659" cy="815636"/>
                </a:xfrm>
                <a:prstGeom prst="rect">
                  <a:avLst/>
                </a:prstGeom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95F0E9EC-675F-6447-AAA7-76BCCE918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117123" y="3607494"/>
                  <a:ext cx="947862" cy="885240"/>
                </a:xfrm>
                <a:prstGeom prst="rect">
                  <a:avLst/>
                </a:prstGeom>
              </p:spPr>
            </p:pic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5EA80D1F-993B-6346-8AE5-F828372CE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69943" y="3600129"/>
                  <a:ext cx="805659" cy="818696"/>
                </a:xfrm>
                <a:prstGeom prst="rect">
                  <a:avLst/>
                </a:prstGeom>
              </p:spPr>
            </p:pic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829DA2F4-B3BC-374D-BEE7-6F2BBBD76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0946" y="3027910"/>
                  <a:ext cx="977306" cy="946379"/>
                </a:xfrm>
                <a:prstGeom prst="rect">
                  <a:avLst/>
                </a:prstGeom>
              </p:spPr>
            </p:pic>
            <p:pic>
              <p:nvPicPr>
                <p:cNvPr id="149" name="Picture 148">
                  <a:extLst>
                    <a:ext uri="{FF2B5EF4-FFF2-40B4-BE49-F238E27FC236}">
                      <a16:creationId xmlns:a16="http://schemas.microsoft.com/office/drawing/2014/main" id="{5A810E12-E59C-B24A-BBB3-8A43818F7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206135" y="5002806"/>
                  <a:ext cx="1031179" cy="863479"/>
                </a:xfrm>
                <a:prstGeom prst="rect">
                  <a:avLst/>
                </a:prstGeom>
              </p:spPr>
            </p:pic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FEE08318-60E4-2043-A1B3-DF6C6B778E39}"/>
                    </a:ext>
                  </a:extLst>
                </p:cNvPr>
                <p:cNvSpPr/>
                <p:nvPr/>
              </p:nvSpPr>
              <p:spPr>
                <a:xfrm rot="8876447">
                  <a:off x="1182334" y="1678686"/>
                  <a:ext cx="448268" cy="572852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281E0A45-DFB2-B947-B8F4-7D2652F7B9F3}"/>
                    </a:ext>
                  </a:extLst>
                </p:cNvPr>
                <p:cNvSpPr/>
                <p:nvPr/>
              </p:nvSpPr>
              <p:spPr>
                <a:xfrm rot="8876447">
                  <a:off x="4301013" y="351464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677C046B-C9D0-4048-8726-5594C3AB8FC0}"/>
                    </a:ext>
                  </a:extLst>
                </p:cNvPr>
                <p:cNvSpPr/>
                <p:nvPr/>
              </p:nvSpPr>
              <p:spPr>
                <a:xfrm rot="8876447">
                  <a:off x="2018032" y="440555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750107A5-7203-464E-BE95-5ECFA317A172}"/>
                    </a:ext>
                  </a:extLst>
                </p:cNvPr>
                <p:cNvGrpSpPr/>
                <p:nvPr/>
              </p:nvGrpSpPr>
              <p:grpSpPr>
                <a:xfrm>
                  <a:off x="1718906" y="2748973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B8333468-10B5-9448-BD85-06897D47B10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A016FBD6-12BB-0744-8F19-F238E38C9BB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ED9F7CE8-5A29-4642-B748-1C8C63F7D5D4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60214FFD-8D06-B741-9394-8624F72B0952}"/>
                    </a:ext>
                  </a:extLst>
                </p:cNvPr>
                <p:cNvGrpSpPr/>
                <p:nvPr/>
              </p:nvGrpSpPr>
              <p:grpSpPr>
                <a:xfrm>
                  <a:off x="831890" y="4043404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2627C292-A6CE-C44B-A981-891B7B8463C5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E5FC096F-57BF-424C-9AB3-4BA411804E8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FBD9076B-D6E6-784C-8349-61A7768171B0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1FF8F170-7F92-E94A-BBE5-3531A40947F3}"/>
                    </a:ext>
                  </a:extLst>
                </p:cNvPr>
                <p:cNvGrpSpPr/>
                <p:nvPr/>
              </p:nvGrpSpPr>
              <p:grpSpPr>
                <a:xfrm>
                  <a:off x="4165929" y="413702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DF5E3A8B-63C3-7049-93C2-DF6A4B4EE482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6382813D-8421-4348-AA53-DE0FDA972B9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E06BCF69-8F2B-AC4B-9EA8-C72B02E9BF43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17CF60F6-7E1D-044D-97A4-444224D0BDF7}"/>
                    </a:ext>
                  </a:extLst>
                </p:cNvPr>
                <p:cNvGrpSpPr/>
                <p:nvPr/>
              </p:nvGrpSpPr>
              <p:grpSpPr>
                <a:xfrm>
                  <a:off x="2655063" y="177189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C01E96BA-9003-234D-B91E-3701D5D4B51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52E7ADD4-93CF-A442-8F9F-E888D5568A0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D30861A3-051F-9F49-B35D-F7724E6FC5AC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4A7F1C6B-7838-0742-94FC-777BAE83A5ED}"/>
                    </a:ext>
                  </a:extLst>
                </p:cNvPr>
                <p:cNvGrpSpPr/>
                <p:nvPr/>
              </p:nvGrpSpPr>
              <p:grpSpPr>
                <a:xfrm>
                  <a:off x="2550326" y="4664107"/>
                  <a:ext cx="1419572" cy="261420"/>
                  <a:chOff x="7928751" y="634181"/>
                  <a:chExt cx="1636028" cy="304800"/>
                </a:xfrm>
              </p:grpSpPr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BD6C49A2-B9A0-5C4F-BFC4-593FA01AB3F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1043A2D5-E977-6149-8AF0-584BD257A9BF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C244E1D9-28F2-1C45-BC3A-9711A2E92429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196B6694-D9A9-F04F-A773-48C863E34913}"/>
                    </a:ext>
                  </a:extLst>
                </p:cNvPr>
                <p:cNvSpPr/>
                <p:nvPr/>
              </p:nvSpPr>
              <p:spPr>
                <a:xfrm rot="8876447">
                  <a:off x="2344911" y="995414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D5EBA560-D7E7-744A-9F9D-0C6CB6BA314E}"/>
                    </a:ext>
                  </a:extLst>
                </p:cNvPr>
                <p:cNvSpPr/>
                <p:nvPr/>
              </p:nvSpPr>
              <p:spPr>
                <a:xfrm rot="8876447">
                  <a:off x="3395648" y="107057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740E360C-7F03-B640-8894-366ABFABEF54}"/>
                    </a:ext>
                  </a:extLst>
                </p:cNvPr>
                <p:cNvGrpSpPr/>
                <p:nvPr/>
              </p:nvGrpSpPr>
              <p:grpSpPr>
                <a:xfrm>
                  <a:off x="4064985" y="2457262"/>
                  <a:ext cx="875316" cy="359731"/>
                  <a:chOff x="7928751" y="634181"/>
                  <a:chExt cx="1636028" cy="304800"/>
                </a:xfrm>
              </p:grpSpPr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B7D9B1C9-11E2-FF41-A300-9D9646C7015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56388BC6-09A2-2648-B9DD-8CBA164843F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89A62ED4-1162-5049-891C-194D4AA189D2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083C46C5-C5D3-B14A-A21D-CF0B648533E2}"/>
                    </a:ext>
                  </a:extLst>
                </p:cNvPr>
                <p:cNvSpPr/>
                <p:nvPr/>
              </p:nvSpPr>
              <p:spPr>
                <a:xfrm rot="8876447">
                  <a:off x="4602962" y="1792150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3E6917F8-7A19-6444-848E-294BC037B34A}"/>
                    </a:ext>
                  </a:extLst>
                </p:cNvPr>
                <p:cNvSpPr/>
                <p:nvPr/>
              </p:nvSpPr>
              <p:spPr>
                <a:xfrm rot="8876447">
                  <a:off x="2687522" y="525710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0994524A-34D5-AD40-994A-8B6D3B1D40FB}"/>
                    </a:ext>
                  </a:extLst>
                </p:cNvPr>
                <p:cNvSpPr/>
                <p:nvPr/>
              </p:nvSpPr>
              <p:spPr>
                <a:xfrm rot="8876447">
                  <a:off x="2692433" y="377258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8B582F97-18CA-544A-9986-2E30BD6319E1}"/>
                </a:ext>
              </a:extLst>
            </p:cNvPr>
            <p:cNvSpPr/>
            <p:nvPr/>
          </p:nvSpPr>
          <p:spPr>
            <a:xfrm rot="8876447">
              <a:off x="1207371" y="2928412"/>
              <a:ext cx="389100" cy="576273"/>
            </a:xfrm>
            <a:custGeom>
              <a:avLst/>
              <a:gdLst>
                <a:gd name="connsiteX0" fmla="*/ 0 w 855407"/>
                <a:gd name="connsiteY0" fmla="*/ 378380 h 757747"/>
                <a:gd name="connsiteX1" fmla="*/ 545691 w 855407"/>
                <a:gd name="connsiteY1" fmla="*/ 747090 h 757747"/>
                <a:gd name="connsiteX2" fmla="*/ 221226 w 855407"/>
                <a:gd name="connsiteY2" fmla="*/ 9670 h 757747"/>
                <a:gd name="connsiteX3" fmla="*/ 855407 w 855407"/>
                <a:gd name="connsiteY3" fmla="*/ 393128 h 7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407" h="757747">
                  <a:moveTo>
                    <a:pt x="0" y="378380"/>
                  </a:moveTo>
                  <a:cubicBezTo>
                    <a:pt x="254410" y="593461"/>
                    <a:pt x="508820" y="808542"/>
                    <a:pt x="545691" y="747090"/>
                  </a:cubicBezTo>
                  <a:cubicBezTo>
                    <a:pt x="582562" y="685638"/>
                    <a:pt x="169607" y="68664"/>
                    <a:pt x="221226" y="9670"/>
                  </a:cubicBezTo>
                  <a:cubicBezTo>
                    <a:pt x="272845" y="-49324"/>
                    <a:pt x="564126" y="171902"/>
                    <a:pt x="855407" y="3931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7311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55524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n-GB" sz="1600">
                <a:cs typeface="Arial"/>
              </a:rPr>
              <a:t>Year 9 Weekly Homework Spring 3.1                 German Reaction to the Treaty of Versailles 	              Knowledge Book pages 19 and 20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223915"/>
              </p:ext>
            </p:extLst>
          </p:nvPr>
        </p:nvGraphicFramePr>
        <p:xfrm>
          <a:off x="121915" y="676120"/>
          <a:ext cx="11956872" cy="5867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67379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1.  Create a brief mindmap to explain why German people felt that the treaty was too harsh.</a:t>
                      </a:r>
                      <a:endParaRPr lang="en-US" sz="120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>
                          <a:latin typeface="+mn-lt"/>
                        </a:rPr>
                        <a:t> </a:t>
                      </a:r>
                      <a:r>
                        <a:rPr lang="en-GB" sz="1200" b="1">
                          <a:latin typeface="+mn-lt"/>
                          <a:cs typeface="Arial"/>
                        </a:rPr>
                        <a:t>2.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  Create a diagram to explain the idea of "The November Criminals".</a:t>
                      </a: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193385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+mn-lt"/>
                          <a:cs typeface="Arial"/>
                        </a:rPr>
                        <a:t>3. Explain how the following Treaty of Versailles terms affected Germany</a:t>
                      </a:r>
                      <a:endParaRPr lang="en-GB" sz="1200" b="1" baseline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 Explain in 2 sentences why the Germans considered the Treaty of Versailles to be a "Diktat".</a:t>
                      </a:r>
                      <a:endParaRPr lang="en-US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US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US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1D19BC7A-FC3F-4525-B157-8C5C1ADF1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617294"/>
              </p:ext>
            </p:extLst>
          </p:nvPr>
        </p:nvGraphicFramePr>
        <p:xfrm>
          <a:off x="244724" y="3803506"/>
          <a:ext cx="5711385" cy="25331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2717">
                  <a:extLst>
                    <a:ext uri="{9D8B030D-6E8A-4147-A177-3AD203B41FA5}">
                      <a16:colId xmlns:a16="http://schemas.microsoft.com/office/drawing/2014/main" val="1568323852"/>
                    </a:ext>
                  </a:extLst>
                </a:gridCol>
                <a:gridCol w="4068668">
                  <a:extLst>
                    <a:ext uri="{9D8B030D-6E8A-4147-A177-3AD203B41FA5}">
                      <a16:colId xmlns:a16="http://schemas.microsoft.com/office/drawing/2014/main" val="4044440421"/>
                    </a:ext>
                  </a:extLst>
                </a:gridCol>
              </a:tblGrid>
              <a:tr h="514242">
                <a:tc>
                  <a:txBody>
                    <a:bodyPr/>
                    <a:lstStyle/>
                    <a:p>
                      <a:r>
                        <a:rPr lang="en-GB" sz="1200"/>
                        <a:t>War Guilt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727339"/>
                  </a:ext>
                </a:extLst>
              </a:tr>
              <a:tr h="495196">
                <a:tc>
                  <a:txBody>
                    <a:bodyPr/>
                    <a:lstStyle/>
                    <a:p>
                      <a:r>
                        <a:rPr lang="en-GB" sz="1200"/>
                        <a:t>Reparations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444795"/>
                  </a:ext>
                </a:extLst>
              </a:tr>
              <a:tr h="514242">
                <a:tc>
                  <a:txBody>
                    <a:bodyPr/>
                    <a:lstStyle/>
                    <a:p>
                      <a:r>
                        <a:rPr lang="en-GB" sz="1200"/>
                        <a:t>Rhineland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136935"/>
                  </a:ext>
                </a:extLst>
              </a:tr>
              <a:tr h="514242">
                <a:tc>
                  <a:txBody>
                    <a:bodyPr/>
                    <a:lstStyle/>
                    <a:p>
                      <a:r>
                        <a:rPr lang="en-GB" sz="1200"/>
                        <a:t>Saar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06749"/>
                  </a:ext>
                </a:extLst>
              </a:tr>
              <a:tr h="495196">
                <a:tc>
                  <a:txBody>
                    <a:bodyPr/>
                    <a:lstStyle/>
                    <a:p>
                      <a:r>
                        <a:rPr lang="en-GB" sz="1200"/>
                        <a:t>Anschluss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039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26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>
                <a:cs typeface="Arial"/>
              </a:rPr>
              <a:t>Year 9 Weekly Homework Autumn 3.2		 The Weimar Constitution 		Knowledge Book page 21 and 22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419323"/>
              </p:ext>
            </p:extLst>
          </p:nvPr>
        </p:nvGraphicFramePr>
        <p:xfrm>
          <a:off x="121915" y="676120"/>
          <a:ext cx="11956872" cy="5917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Match the Key Individual or institution with their description</a:t>
                      </a: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endParaRPr lang="en-GB" sz="1200" b="1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 Which of the following statements are true, and which are false:</a:t>
                      </a: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The Chancellor was usually the leader of the largest political party in the Reichstag. 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 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Proportional Represeantation means that a political party gains seats in the Reichstag matching the percentage of the vote it achieved.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Germany was usually ruled by majority governments, rather than Coalition governments made up of various political parties.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="0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The Chancellor was responsible for controlling the Armed forces.</a:t>
                      </a:r>
                      <a:endParaRPr lang="en-US" sz="1200" b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US" sz="1200" b="0">
                        <a:latin typeface="+mn-lt"/>
                        <a:cs typeface="Arial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0">
                          <a:latin typeface="+mn-lt"/>
                          <a:cs typeface="Arial"/>
                        </a:rPr>
                        <a:t>Only men over the age of 21 could vote in elections.</a:t>
                      </a: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+mn-lt"/>
                          <a:cs typeface="Arial"/>
                        </a:rPr>
                        <a:t>3. Explain the advantages and disadvantages of the Weimar Constitution. </a:t>
                      </a:r>
                      <a:r>
                        <a:rPr lang="en-GB" sz="16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US" sz="1600" b="0">
                        <a:latin typeface="+mn-lt"/>
                        <a:cs typeface="Arial"/>
                      </a:endParaRPr>
                    </a:p>
                    <a:p>
                      <a:endParaRPr lang="en-GB" sz="1600" b="1" baseline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 Create a picture to summarise the President's powers under Article 48.</a:t>
                      </a:r>
                      <a:endParaRPr lang="en-US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419868"/>
              </p:ext>
            </p:extLst>
          </p:nvPr>
        </p:nvGraphicFramePr>
        <p:xfrm>
          <a:off x="265905" y="1112615"/>
          <a:ext cx="5651333" cy="2361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6739">
                  <a:extLst>
                    <a:ext uri="{9D8B030D-6E8A-4147-A177-3AD203B41FA5}">
                      <a16:colId xmlns:a16="http://schemas.microsoft.com/office/drawing/2014/main" val="1392327749"/>
                    </a:ext>
                  </a:extLst>
                </a:gridCol>
                <a:gridCol w="1202002">
                  <a:extLst>
                    <a:ext uri="{9D8B030D-6E8A-4147-A177-3AD203B41FA5}">
                      <a16:colId xmlns:a16="http://schemas.microsoft.com/office/drawing/2014/main" val="2107392236"/>
                    </a:ext>
                  </a:extLst>
                </a:gridCol>
                <a:gridCol w="3372592">
                  <a:extLst>
                    <a:ext uri="{9D8B030D-6E8A-4147-A177-3AD203B41FA5}">
                      <a16:colId xmlns:a16="http://schemas.microsoft.com/office/drawing/2014/main" val="2175417029"/>
                    </a:ext>
                  </a:extLst>
                </a:gridCol>
              </a:tblGrid>
              <a:tr h="804263">
                <a:tc>
                  <a:txBody>
                    <a:bodyPr/>
                    <a:lstStyle/>
                    <a:p>
                      <a:r>
                        <a:rPr lang="en-GB" sz="1200"/>
                        <a:t>President</a:t>
                      </a:r>
                      <a:endParaRPr lang="en-GB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Leader of the majority in the Reichstag. Officially appointed by the President and responsible for the day to day running of Germany.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48826"/>
                  </a:ext>
                </a:extLst>
              </a:tr>
              <a:tr h="663835">
                <a:tc>
                  <a:txBody>
                    <a:bodyPr/>
                    <a:lstStyle/>
                    <a:p>
                      <a:r>
                        <a:rPr lang="en-GB" sz="1200"/>
                        <a:t>Chancellor</a:t>
                      </a:r>
                      <a:endParaRPr lang="en-GB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Germany's Parliament elected by Proportional Representation every 5 years.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157939"/>
                  </a:ext>
                </a:extLst>
              </a:tr>
              <a:tr h="893625">
                <a:tc>
                  <a:txBody>
                    <a:bodyPr/>
                    <a:lstStyle/>
                    <a:p>
                      <a:r>
                        <a:rPr lang="en-GB" sz="1200"/>
                        <a:t>Reichstag</a:t>
                      </a:r>
                      <a:endParaRPr lang="en-GB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Head of State, elected every 7 years. Did not run Germany on a day to day basis.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887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47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>
                <a:cs typeface="Arial"/>
              </a:rPr>
              <a:t>Year 9 Weekly Homework Autumn 3.3		 The Spartacist Uprising		Knowledge Book pages 23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376225"/>
              </p:ext>
            </p:extLst>
          </p:nvPr>
        </p:nvGraphicFramePr>
        <p:xfrm>
          <a:off x="121915" y="676120"/>
          <a:ext cx="11956872" cy="59422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650434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Create a mindmap to show the causes of the Spartacist Uprising.</a:t>
                      </a:r>
                      <a:r>
                        <a:rPr lang="en-GB" sz="1200" b="0" baseline="0">
                          <a:latin typeface="+mn-lt"/>
                          <a:cs typeface="Arial"/>
                        </a:rPr>
                        <a:t>     </a:t>
                      </a:r>
                      <a:endParaRPr lang="en-GB" sz="1200" b="1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 Create a flowchart to show the events of the Sparticists’ Uprising.</a:t>
                      </a: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+mn-lt"/>
                          <a:cs typeface="Arial"/>
                        </a:rPr>
                        <a:t>3.  Write two sentences to explain who the Spartacist were and, also what they wanted.</a:t>
                      </a:r>
                    </a:p>
                    <a:p>
                      <a:r>
                        <a:rPr lang="en-GB" sz="1800" b="0" baseline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 Create a diagram to show the consequences of the Spartacist Uprising. </a:t>
                      </a:r>
                      <a:endParaRPr lang="en-US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3" name="Call-out: Right Arrow 2">
            <a:extLst>
              <a:ext uri="{FF2B5EF4-FFF2-40B4-BE49-F238E27FC236}">
                <a16:creationId xmlns:a16="http://schemas.microsoft.com/office/drawing/2014/main" id="{1F240BF5-5D45-4AB0-860F-90D5736055CD}"/>
              </a:ext>
            </a:extLst>
          </p:cNvPr>
          <p:cNvSpPr/>
          <p:nvPr/>
        </p:nvSpPr>
        <p:spPr>
          <a:xfrm>
            <a:off x="6279322" y="983974"/>
            <a:ext cx="1546085" cy="2208693"/>
          </a:xfrm>
          <a:prstGeom prst="rightArrow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ll-out: Right Arrow 5">
            <a:extLst>
              <a:ext uri="{FF2B5EF4-FFF2-40B4-BE49-F238E27FC236}">
                <a16:creationId xmlns:a16="http://schemas.microsoft.com/office/drawing/2014/main" id="{293FC5FB-92C3-425D-AD7B-C49E8A9384AA}"/>
              </a:ext>
            </a:extLst>
          </p:cNvPr>
          <p:cNvSpPr/>
          <p:nvPr/>
        </p:nvSpPr>
        <p:spPr>
          <a:xfrm>
            <a:off x="7825409" y="983974"/>
            <a:ext cx="1535041" cy="2208693"/>
          </a:xfrm>
          <a:prstGeom prst="rightArrow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ll-out: Right Arrow 6">
            <a:extLst>
              <a:ext uri="{FF2B5EF4-FFF2-40B4-BE49-F238E27FC236}">
                <a16:creationId xmlns:a16="http://schemas.microsoft.com/office/drawing/2014/main" id="{8920EB2E-19A3-41C2-A556-D7A508480E38}"/>
              </a:ext>
            </a:extLst>
          </p:cNvPr>
          <p:cNvSpPr/>
          <p:nvPr/>
        </p:nvSpPr>
        <p:spPr>
          <a:xfrm>
            <a:off x="9360451" y="983974"/>
            <a:ext cx="1457738" cy="2208693"/>
          </a:xfrm>
          <a:prstGeom prst="rightArrow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698BAF98-0B6D-49DC-9A98-D650BF9E082D}"/>
              </a:ext>
            </a:extLst>
          </p:cNvPr>
          <p:cNvSpPr/>
          <p:nvPr/>
        </p:nvSpPr>
        <p:spPr>
          <a:xfrm>
            <a:off x="10817501" y="979550"/>
            <a:ext cx="916608" cy="2208694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44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>
                <a:cs typeface="Arial"/>
              </a:rPr>
              <a:t>Year 9 Weekly Homework Autumn 3.4		 The Kapp Putsch and Red Rising. 		Knowledge Book pages 24 &amp; 25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347015"/>
              </p:ext>
            </p:extLst>
          </p:nvPr>
        </p:nvGraphicFramePr>
        <p:xfrm>
          <a:off x="121915" y="676120"/>
          <a:ext cx="11956872" cy="5922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24629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  <a:t>Define the following key terms.</a:t>
                      </a: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 Create a four-picture story board to show the events of the Kapp Putsch . </a:t>
                      </a: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97435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+mn-lt"/>
                          <a:cs typeface="Arial"/>
                        </a:rPr>
                        <a:t>3. Create a four-picture story board to show the events of the Red Rising.</a:t>
                      </a: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 Summarise the impact of the Kapp Putsch and Red Rising on Germany. Write a sentence about each event. </a:t>
                      </a: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GB" sz="14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US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191692" y="4096986"/>
            <a:ext cx="5766760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75F148DD-FD8E-452E-952D-721ACC566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950977"/>
              </p:ext>
            </p:extLst>
          </p:nvPr>
        </p:nvGraphicFramePr>
        <p:xfrm>
          <a:off x="220869" y="1236869"/>
          <a:ext cx="5711385" cy="21866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3260">
                  <a:extLst>
                    <a:ext uri="{9D8B030D-6E8A-4147-A177-3AD203B41FA5}">
                      <a16:colId xmlns:a16="http://schemas.microsoft.com/office/drawing/2014/main" val="119783829"/>
                    </a:ext>
                  </a:extLst>
                </a:gridCol>
                <a:gridCol w="4248125">
                  <a:extLst>
                    <a:ext uri="{9D8B030D-6E8A-4147-A177-3AD203B41FA5}">
                      <a16:colId xmlns:a16="http://schemas.microsoft.com/office/drawing/2014/main" val="656688491"/>
                    </a:ext>
                  </a:extLst>
                </a:gridCol>
              </a:tblGrid>
              <a:tr h="747342">
                <a:tc>
                  <a:txBody>
                    <a:bodyPr/>
                    <a:lstStyle/>
                    <a:p>
                      <a:r>
                        <a:rPr lang="en-GB" sz="1200"/>
                        <a:t>Putsch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964165"/>
                  </a:ext>
                </a:extLst>
              </a:tr>
              <a:tr h="719663">
                <a:tc>
                  <a:txBody>
                    <a:bodyPr/>
                    <a:lstStyle/>
                    <a:p>
                      <a:r>
                        <a:rPr lang="en-GB" sz="1200"/>
                        <a:t>Free Corps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799788"/>
                  </a:ext>
                </a:extLst>
              </a:tr>
              <a:tr h="719663">
                <a:tc>
                  <a:txBody>
                    <a:bodyPr/>
                    <a:lstStyle/>
                    <a:p>
                      <a:r>
                        <a:rPr lang="en-GB" sz="1200"/>
                        <a:t>Communism (p23)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89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26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>
                <a:cs typeface="Arial"/>
              </a:rPr>
              <a:t>Year 9 Weekly Homework Autumn 3.5		</a:t>
            </a:r>
            <a:r>
              <a:rPr lang="en-GB" sz="1600" dirty="0">
                <a:cs typeface="Arial"/>
              </a:rPr>
              <a:t>  	</a:t>
            </a:r>
            <a:r>
              <a:rPr lang="en-GB" sz="1600">
                <a:cs typeface="Arial"/>
              </a:rPr>
              <a:t>The </a:t>
            </a:r>
            <a:r>
              <a:rPr lang="en-GB" sz="1600" dirty="0">
                <a:cs typeface="Arial"/>
              </a:rPr>
              <a:t>Ruhr </a:t>
            </a:r>
            <a:r>
              <a:rPr lang="en-GB" sz="1600">
                <a:cs typeface="Arial"/>
              </a:rPr>
              <a:t>Crisis	</a:t>
            </a:r>
            <a:r>
              <a:rPr lang="en-GB" sz="1600" dirty="0">
                <a:cs typeface="Arial"/>
              </a:rPr>
              <a:t>       </a:t>
            </a:r>
            <a:r>
              <a:rPr lang="en-GB" sz="1600">
                <a:cs typeface="Arial"/>
              </a:rPr>
              <a:t> 		Knowledge Book pages 26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262156"/>
              </p:ext>
            </p:extLst>
          </p:nvPr>
        </p:nvGraphicFramePr>
        <p:xfrm>
          <a:off x="121915" y="676120"/>
          <a:ext cx="11956872" cy="5784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1. Number the following sentences to put them into the correct order.</a:t>
                      </a: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The German Government ordered workers in the Ruhr to go on strike.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0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Germany missed its second Reparations payment.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0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Support for the Weimar Government fell.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0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0" baseline="0">
                          <a:latin typeface="+mn-lt"/>
                          <a:cs typeface="Arial"/>
                        </a:rPr>
                        <a:t>French and Belgian troops invaded the industrial area of Germany known as the Ruhr.</a:t>
                      </a:r>
                    </a:p>
                    <a:p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i="0" u="none" strike="noStrike" baseline="0" noProof="0">
                          <a:latin typeface="+mn-lt"/>
                          <a:cs typeface="Arial"/>
                        </a:rPr>
                        <a:t>By November 1923, a loaf of bread cost 201 billion marks.</a:t>
                      </a: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>
                          <a:latin typeface="+mn-lt"/>
                          <a:cs typeface="Arial"/>
                        </a:rPr>
                        <a:t> 2.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 Create a picture to explain the meaning of Hyperinflation.</a:t>
                      </a:r>
                      <a:endParaRPr lang="en-GB" sz="1200" b="0" i="0" u="none" strike="noStrike" baseline="0" noProof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+mn-lt"/>
                          <a:cs typeface="Arial"/>
                        </a:rPr>
                        <a:t>3. Explain why some Germans benefitted from the Crisis and why some lost out.</a:t>
                      </a: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 Explain two ways that the Ruhr Crisis created problems for Germany.</a:t>
                      </a:r>
                    </a:p>
                    <a:p>
                      <a:r>
                        <a:rPr lang="en-US">
                          <a:latin typeface="+mn-lt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199548"/>
              </p:ext>
            </p:extLst>
          </p:nvPr>
        </p:nvGraphicFramePr>
        <p:xfrm>
          <a:off x="386521" y="4063999"/>
          <a:ext cx="5345113" cy="19868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9456">
                  <a:extLst>
                    <a:ext uri="{9D8B030D-6E8A-4147-A177-3AD203B41FA5}">
                      <a16:colId xmlns:a16="http://schemas.microsoft.com/office/drawing/2014/main" val="1575049166"/>
                    </a:ext>
                  </a:extLst>
                </a:gridCol>
                <a:gridCol w="2625657">
                  <a:extLst>
                    <a:ext uri="{9D8B030D-6E8A-4147-A177-3AD203B41FA5}">
                      <a16:colId xmlns:a16="http://schemas.microsoft.com/office/drawing/2014/main" val="2516667371"/>
                    </a:ext>
                  </a:extLst>
                </a:gridCol>
              </a:tblGrid>
              <a:tr h="515811">
                <a:tc>
                  <a:txBody>
                    <a:bodyPr/>
                    <a:lstStyle/>
                    <a:p>
                      <a:r>
                        <a:rPr lang="en-GB" sz="1200"/>
                        <a:t>Winners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Losers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348376"/>
                  </a:ext>
                </a:extLst>
              </a:tr>
              <a:tr h="1471018">
                <a:tc>
                  <a:txBody>
                    <a:bodyPr/>
                    <a:lstStyle/>
                    <a:p>
                      <a:endParaRPr lang="en-GB" sz="1200"/>
                    </a:p>
                    <a:p>
                      <a:endParaRPr lang="en-GB" sz="1200"/>
                    </a:p>
                    <a:p>
                      <a:pPr lvl="0">
                        <a:buNone/>
                      </a:pPr>
                      <a:endParaRPr lang="en-GB" sz="1200"/>
                    </a:p>
                    <a:p>
                      <a:pPr lvl="0">
                        <a:buNone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  <a:p>
                      <a:endParaRPr lang="en-GB" sz="1200"/>
                    </a:p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082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73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4" y="130669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Year 9 Weekly Homework Autumn 3.6	              The Munich Putsch 			Knowledge Book pages 27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327578"/>
              </p:ext>
            </p:extLst>
          </p:nvPr>
        </p:nvGraphicFramePr>
        <p:xfrm>
          <a:off x="121915" y="676120"/>
          <a:ext cx="11956872" cy="5927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3433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1. Create a flow chart of the events of the Munich Putsch.</a:t>
                      </a:r>
                      <a:endParaRPr lang="en-US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+mn-lt"/>
                          <a:cs typeface="Arial" panose="020B0604020202020204" pitchFamily="34" charset="0"/>
                        </a:rPr>
                        <a:t> 2.</a:t>
                      </a: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 Match the individuals or organisations with its explanation.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93545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3. Write two sentences that explain the role of Adolf Hitler in the Munich Putsch.</a:t>
                      </a:r>
                    </a:p>
                    <a:p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b="0" baseline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en-GB" sz="1400" b="0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 Explain the consequences of the Munich Putsch.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97F7AED3-30A8-46E7-AD7E-C7BCA2653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75259"/>
              </p:ext>
            </p:extLst>
          </p:nvPr>
        </p:nvGraphicFramePr>
        <p:xfrm>
          <a:off x="6198334" y="4075388"/>
          <a:ext cx="5707842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883">
                  <a:extLst>
                    <a:ext uri="{9D8B030D-6E8A-4147-A177-3AD203B41FA5}">
                      <a16:colId xmlns:a16="http://schemas.microsoft.com/office/drawing/2014/main" val="2869106710"/>
                    </a:ext>
                  </a:extLst>
                </a:gridCol>
                <a:gridCol w="4649959">
                  <a:extLst>
                    <a:ext uri="{9D8B030D-6E8A-4147-A177-3AD203B41FA5}">
                      <a16:colId xmlns:a16="http://schemas.microsoft.com/office/drawing/2014/main" val="2509138982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r>
                        <a:rPr lang="en-US" sz="1200" dirty="0"/>
                        <a:t>Long Term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76013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en-US" sz="1200" dirty="0"/>
                        <a:t>Short Term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363336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565031"/>
              </p:ext>
            </p:extLst>
          </p:nvPr>
        </p:nvGraphicFramePr>
        <p:xfrm>
          <a:off x="6231467" y="1143000"/>
          <a:ext cx="5698065" cy="22427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4984">
                  <a:extLst>
                    <a:ext uri="{9D8B030D-6E8A-4147-A177-3AD203B41FA5}">
                      <a16:colId xmlns:a16="http://schemas.microsoft.com/office/drawing/2014/main" val="723077173"/>
                    </a:ext>
                  </a:extLst>
                </a:gridCol>
                <a:gridCol w="688769">
                  <a:extLst>
                    <a:ext uri="{9D8B030D-6E8A-4147-A177-3AD203B41FA5}">
                      <a16:colId xmlns:a16="http://schemas.microsoft.com/office/drawing/2014/main" val="218575043"/>
                    </a:ext>
                  </a:extLst>
                </a:gridCol>
                <a:gridCol w="3854312">
                  <a:extLst>
                    <a:ext uri="{9D8B030D-6E8A-4147-A177-3AD203B41FA5}">
                      <a16:colId xmlns:a16="http://schemas.microsoft.com/office/drawing/2014/main" val="2327448415"/>
                    </a:ext>
                  </a:extLst>
                </a:gridCol>
              </a:tblGrid>
              <a:tr h="413941">
                <a:tc>
                  <a:txBody>
                    <a:bodyPr/>
                    <a:lstStyle/>
                    <a:p>
                      <a:r>
                        <a:rPr lang="en-US" sz="1200" dirty="0"/>
                        <a:t>NSDAP</a:t>
                      </a:r>
                      <a:endParaRPr lang="en-GB" sz="120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</a:t>
                      </a:r>
                      <a:r>
                        <a:rPr lang="en-GB" sz="1200" dirty="0" err="1"/>
                        <a:t>irst</a:t>
                      </a:r>
                      <a:r>
                        <a:rPr lang="en-GB" sz="1200" dirty="0"/>
                        <a:t> World War hero and army leader who supported the Putsch.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940612"/>
                  </a:ext>
                </a:extLst>
              </a:tr>
              <a:tr h="413941"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  <a:r>
                        <a:rPr lang="en-GB" sz="1200" dirty="0" err="1"/>
                        <a:t>dolf</a:t>
                      </a:r>
                      <a:r>
                        <a:rPr lang="en-GB" sz="1200" dirty="0"/>
                        <a:t> Hitler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  <a:r>
                        <a:rPr lang="en-GB" sz="1200" dirty="0" err="1"/>
                        <a:t>tormtroopers</a:t>
                      </a:r>
                      <a:r>
                        <a:rPr lang="en-GB" sz="1200" dirty="0"/>
                        <a:t>. Ex – soldiers who supported and fought for the Nazi Party.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493689"/>
                  </a:ext>
                </a:extLst>
              </a:tr>
              <a:tr h="413941">
                <a:tc>
                  <a:txBody>
                    <a:bodyPr/>
                    <a:lstStyle/>
                    <a:p>
                      <a:r>
                        <a:rPr lang="en-US" sz="1200" dirty="0"/>
                        <a:t>G</a:t>
                      </a:r>
                      <a:r>
                        <a:rPr lang="en-GB" sz="1200" dirty="0" err="1"/>
                        <a:t>eneral</a:t>
                      </a:r>
                      <a:r>
                        <a:rPr lang="en-GB" sz="1200" dirty="0"/>
                        <a:t> Ludendorff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 dirty="0"/>
                        <a:t>National Socialist German Workers Party, shortened to the Nazi Party .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298179"/>
                  </a:ext>
                </a:extLst>
              </a:tr>
              <a:tr h="413941">
                <a:tc>
                  <a:txBody>
                    <a:bodyPr/>
                    <a:lstStyle/>
                    <a:p>
                      <a:r>
                        <a:rPr lang="en-US" sz="1200" dirty="0"/>
                        <a:t>G</a:t>
                      </a:r>
                      <a:r>
                        <a:rPr lang="en-GB" sz="1200" dirty="0" err="1"/>
                        <a:t>ustav</a:t>
                      </a:r>
                      <a:r>
                        <a:rPr lang="en-GB" sz="1200" dirty="0"/>
                        <a:t> Von Kahr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</a:t>
                      </a:r>
                      <a:r>
                        <a:rPr lang="en-GB" sz="1200" dirty="0" err="1"/>
                        <a:t>eader</a:t>
                      </a:r>
                      <a:r>
                        <a:rPr lang="en-GB" sz="1200" dirty="0"/>
                        <a:t> of the Nazi Party.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158025"/>
                  </a:ext>
                </a:extLst>
              </a:tr>
              <a:tr h="413941">
                <a:tc>
                  <a:txBody>
                    <a:bodyPr/>
                    <a:lstStyle/>
                    <a:p>
                      <a:r>
                        <a:rPr lang="en-US" sz="1200" dirty="0"/>
                        <a:t>S</a:t>
                      </a:r>
                      <a:r>
                        <a:rPr lang="en-GB" sz="1200" dirty="0"/>
                        <a:t>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</a:t>
                      </a:r>
                      <a:r>
                        <a:rPr lang="en-GB" sz="1200" dirty="0" err="1"/>
                        <a:t>eader</a:t>
                      </a:r>
                      <a:r>
                        <a:rPr lang="en-GB" sz="1200" dirty="0"/>
                        <a:t> of the Bavarian Government.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319483"/>
                  </a:ext>
                </a:extLst>
              </a:tr>
            </a:tbl>
          </a:graphicData>
        </a:graphic>
      </p:graphicFrame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5F71048F-88A1-4BF6-9233-8F34DB68A726}"/>
              </a:ext>
            </a:extLst>
          </p:cNvPr>
          <p:cNvSpPr/>
          <p:nvPr/>
        </p:nvSpPr>
        <p:spPr>
          <a:xfrm>
            <a:off x="327658" y="1022774"/>
            <a:ext cx="5554668" cy="641023"/>
          </a:xfrm>
          <a:prstGeom prst="downArrowCallou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0550E782-8B83-4333-A774-66ECEC777913}"/>
              </a:ext>
            </a:extLst>
          </p:cNvPr>
          <p:cNvSpPr/>
          <p:nvPr/>
        </p:nvSpPr>
        <p:spPr>
          <a:xfrm>
            <a:off x="327658" y="1718287"/>
            <a:ext cx="5554668" cy="641023"/>
          </a:xfrm>
          <a:prstGeom prst="downArrowCallou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26F208AC-0935-445D-B5F8-4E92718804A3}"/>
              </a:ext>
            </a:extLst>
          </p:cNvPr>
          <p:cNvSpPr/>
          <p:nvPr/>
        </p:nvSpPr>
        <p:spPr>
          <a:xfrm>
            <a:off x="327658" y="2399626"/>
            <a:ext cx="5554668" cy="641023"/>
          </a:xfrm>
          <a:prstGeom prst="downArrowCallou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ABF3D5-4893-4BBC-8015-2DC33A6EED69}"/>
              </a:ext>
            </a:extLst>
          </p:cNvPr>
          <p:cNvSpPr/>
          <p:nvPr/>
        </p:nvSpPr>
        <p:spPr>
          <a:xfrm>
            <a:off x="327658" y="3074719"/>
            <a:ext cx="5554668" cy="4336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129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4" y="130669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Year 9 Weekly Homework Autumn 3.7	              The Stresemann Era 			Knowledge Book pages 28 &amp; 29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263439"/>
              </p:ext>
            </p:extLst>
          </p:nvPr>
        </p:nvGraphicFramePr>
        <p:xfrm>
          <a:off x="121915" y="676120"/>
          <a:ext cx="11956872" cy="5927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34335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Explain Stresemann’s actions to solve Germany’s problems.</a:t>
                      </a:r>
                    </a:p>
                    <a:p>
                      <a:pPr marL="0" indent="0">
                        <a:buNone/>
                      </a:pPr>
                      <a:endParaRPr lang="en-US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+mn-lt"/>
                          <a:cs typeface="Arial" panose="020B0604020202020204" pitchFamily="34" charset="0"/>
                        </a:rPr>
                        <a:t> 2.</a:t>
                      </a: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 What were the positive and negative effects of Stresemann’s policies.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93545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3. Explain the following developed during the Stresemann Era</a:t>
                      </a:r>
                      <a:endParaRPr lang="en-GB" sz="1400" b="0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 Create a </a:t>
                      </a:r>
                      <a:r>
                        <a:rPr lang="en-GB" sz="1200" b="1" baseline="0" dirty="0" err="1">
                          <a:latin typeface="+mn-lt"/>
                          <a:cs typeface="Arial" panose="020B0604020202020204" pitchFamily="34" charset="0"/>
                        </a:rPr>
                        <a:t>mindmap</a:t>
                      </a: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 to show the consequences of </a:t>
                      </a:r>
                      <a:r>
                        <a:rPr lang="en-GB" sz="1200" b="1" baseline="0">
                          <a:latin typeface="+mn-lt"/>
                          <a:cs typeface="Arial" panose="020B0604020202020204" pitchFamily="34" charset="0"/>
                        </a:rPr>
                        <a:t>the Stresemann Era</a:t>
                      </a: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46B8887-9AA4-4A1E-A3A9-8307C00A3C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309286"/>
              </p:ext>
            </p:extLst>
          </p:nvPr>
        </p:nvGraphicFramePr>
        <p:xfrm>
          <a:off x="262467" y="4018120"/>
          <a:ext cx="5698066" cy="24863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7484">
                  <a:extLst>
                    <a:ext uri="{9D8B030D-6E8A-4147-A177-3AD203B41FA5}">
                      <a16:colId xmlns:a16="http://schemas.microsoft.com/office/drawing/2014/main" val="2869106710"/>
                    </a:ext>
                  </a:extLst>
                </a:gridCol>
                <a:gridCol w="4590582">
                  <a:extLst>
                    <a:ext uri="{9D8B030D-6E8A-4147-A177-3AD203B41FA5}">
                      <a16:colId xmlns:a16="http://schemas.microsoft.com/office/drawing/2014/main" val="2509138982"/>
                    </a:ext>
                  </a:extLst>
                </a:gridCol>
              </a:tblGrid>
              <a:tr h="515380"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Literature</a:t>
                      </a:r>
                      <a:endParaRPr lang="en-GB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399218"/>
                  </a:ext>
                </a:extLst>
              </a:tr>
              <a:tr h="492749"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Cinema</a:t>
                      </a:r>
                      <a:endParaRPr lang="en-GB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760131"/>
                  </a:ext>
                </a:extLst>
              </a:tr>
              <a:tr h="492749">
                <a:tc>
                  <a:txBody>
                    <a:bodyPr/>
                    <a:lstStyle/>
                    <a:p>
                      <a:r>
                        <a:rPr lang="en-GB" sz="1200" dirty="0"/>
                        <a:t>Art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411260"/>
                  </a:ext>
                </a:extLst>
              </a:tr>
              <a:tr h="492749">
                <a:tc>
                  <a:txBody>
                    <a:bodyPr/>
                    <a:lstStyle/>
                    <a:p>
                      <a:r>
                        <a:rPr lang="en-GB" sz="1200" dirty="0"/>
                        <a:t>Nightlife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363336"/>
                  </a:ext>
                </a:extLst>
              </a:tr>
              <a:tr h="492749">
                <a:tc>
                  <a:txBody>
                    <a:bodyPr/>
                    <a:lstStyle/>
                    <a:p>
                      <a:r>
                        <a:rPr lang="en-US" sz="1200" dirty="0"/>
                        <a:t>Design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23058"/>
                  </a:ext>
                </a:extLst>
              </a:tr>
            </a:tbl>
          </a:graphicData>
        </a:graphic>
      </p:graphicFrame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9809881-F0B4-423C-A703-A594F01BF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076808"/>
              </p:ext>
            </p:extLst>
          </p:nvPr>
        </p:nvGraphicFramePr>
        <p:xfrm>
          <a:off x="262467" y="947075"/>
          <a:ext cx="569806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4102">
                  <a:extLst>
                    <a:ext uri="{9D8B030D-6E8A-4147-A177-3AD203B41FA5}">
                      <a16:colId xmlns:a16="http://schemas.microsoft.com/office/drawing/2014/main" val="3019109222"/>
                    </a:ext>
                  </a:extLst>
                </a:gridCol>
                <a:gridCol w="4423964">
                  <a:extLst>
                    <a:ext uri="{9D8B030D-6E8A-4147-A177-3AD203B41FA5}">
                      <a16:colId xmlns:a16="http://schemas.microsoft.com/office/drawing/2014/main" val="36733252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Hyperinflation</a:t>
                      </a:r>
                    </a:p>
                    <a:p>
                      <a:endParaRPr lang="en-US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611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French troops in the Ruhr.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018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Other nations don’t trust Germany. 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549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Germany’s economy is struggling.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31117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5C3A443-EB82-4084-ABCB-0F94CC8E3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965628"/>
              </p:ext>
            </p:extLst>
          </p:nvPr>
        </p:nvGraphicFramePr>
        <p:xfrm>
          <a:off x="6231466" y="1035801"/>
          <a:ext cx="5615932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7966">
                  <a:extLst>
                    <a:ext uri="{9D8B030D-6E8A-4147-A177-3AD203B41FA5}">
                      <a16:colId xmlns:a16="http://schemas.microsoft.com/office/drawing/2014/main" val="2253021130"/>
                    </a:ext>
                  </a:extLst>
                </a:gridCol>
                <a:gridCol w="2807966">
                  <a:extLst>
                    <a:ext uri="{9D8B030D-6E8A-4147-A177-3AD203B41FA5}">
                      <a16:colId xmlns:a16="http://schemas.microsoft.com/office/drawing/2014/main" val="2439890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Positive effects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Negative effects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356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266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587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Question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90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DAD919C4A92C4A868A6EC556AE103C" ma:contentTypeVersion="21" ma:contentTypeDescription="Create a new document." ma:contentTypeScope="" ma:versionID="0a08bc4dcccfe27e78abec6b4de1ff41">
  <xsd:schema xmlns:xsd="http://www.w3.org/2001/XMLSchema" xmlns:xs="http://www.w3.org/2001/XMLSchema" xmlns:p="http://schemas.microsoft.com/office/2006/metadata/properties" xmlns:ns2="b0291392-46c3-446b-b4e2-e6b1ee46160b" xmlns:ns3="55f71bee-26e1-45d7-9db5-e4529f37cebc" targetNamespace="http://schemas.microsoft.com/office/2006/metadata/properties" ma:root="true" ma:fieldsID="a440bc91a1757b50560911b0958e52f3" ns2:_="" ns3:_="">
    <xsd:import namespace="b0291392-46c3-446b-b4e2-e6b1ee46160b"/>
    <xsd:import namespace="55f71bee-26e1-45d7-9db5-e4529f37cebc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91392-46c3-446b-b4e2-e6b1ee46160b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fc646e7-1ca0-4c93-8f68-1daae34359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71bee-26e1-45d7-9db5-e4529f37ceb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35eee122-889a-4c0e-bbab-2dbd83197f23}" ma:internalName="TaxCatchAll" ma:showField="CatchAllData" ma:web="55f71bee-26e1-45d7-9db5-e4529f37ce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f71bee-26e1-45d7-9db5-e4529f37cebc">
      <UserInfo>
        <DisplayName>A.Tomlinson</DisplayName>
        <AccountId>16</AccountId>
        <AccountType/>
      </UserInfo>
      <UserInfo>
        <DisplayName>T.Hayre</DisplayName>
        <AccountId>84</AccountId>
        <AccountType/>
      </UserInfo>
      <UserInfo>
        <DisplayName>S.Bounds</DisplayName>
        <AccountId>21</AccountId>
        <AccountType/>
      </UserInfo>
      <UserInfo>
        <DisplayName>Dominic Farby-Hughes</DisplayName>
        <AccountId>711</AccountId>
        <AccountType/>
      </UserInfo>
      <UserInfo>
        <DisplayName>K.Difusco</DisplayName>
        <AccountId>15</AccountId>
        <AccountType/>
      </UserInfo>
      <UserInfo>
        <DisplayName>M.Booth</DisplayName>
        <AccountId>22</AccountId>
        <AccountType/>
      </UserInfo>
      <UserInfo>
        <DisplayName>R.Burton</DisplayName>
        <AccountId>358</AccountId>
        <AccountType/>
      </UserInfo>
      <UserInfo>
        <DisplayName>C.Beardsley</DisplayName>
        <AccountId>25</AccountId>
        <AccountType/>
      </UserInfo>
    </SharedWithUsers>
    <CloudMigratorVersion xmlns="b0291392-46c3-446b-b4e2-e6b1ee46160b">3.33.3.0</CloudMigratorVersion>
    <FileHash xmlns="b0291392-46c3-446b-b4e2-e6b1ee46160b">18251444a592dae6e92a5c400b5ca433781d9e03</FileHash>
    <UniqueSourceRef xmlns="b0291392-46c3-446b-b4e2-e6b1ee46160b" xsi:nil="true"/>
    <CloudMigratorOriginId xmlns="b0291392-46c3-446b-b4e2-e6b1ee46160b">0be06ef3-12d1-4724-bda1-715334bce23a</CloudMigratorOriginId>
    <TaxCatchAll xmlns="55f71bee-26e1-45d7-9db5-e4529f37cebc" xsi:nil="true"/>
    <lcf76f155ced4ddcb4097134ff3c332f xmlns="b0291392-46c3-446b-b4e2-e6b1ee46160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58EE56C-F095-4005-9F5A-FFB63EE79D4D}"/>
</file>

<file path=customXml/itemProps2.xml><?xml version="1.0" encoding="utf-8"?>
<ds:datastoreItem xmlns:ds="http://schemas.openxmlformats.org/officeDocument/2006/customXml" ds:itemID="{731BA484-BC3A-4947-883E-2A5A2947FF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44DB3C-BDFD-442C-88FE-962F3AF985BB}">
  <ds:schemaRefs>
    <ds:schemaRef ds:uri="http://purl.org/dc/elements/1.1/"/>
    <ds:schemaRef ds:uri="http://www.w3.org/XML/1998/namespace"/>
    <ds:schemaRef ds:uri="http://schemas.microsoft.com/office/2006/documentManagement/types"/>
    <ds:schemaRef ds:uri="a6ad1c22-1184-4f62-ab9a-7984d8b1e22d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f61d70ed-885f-4891-981e-18c834a22ba6"/>
    <ds:schemaRef ds:uri="http://purl.org/dc/terms/"/>
    <ds:schemaRef ds:uri="30418c96-795b-4a73-9b2f-a69c438c1c7a"/>
    <ds:schemaRef ds:uri="44e45429-b595-43d9-b982-8ff0051618a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947</Words>
  <Application>Microsoft Office PowerPoint</Application>
  <PresentationFormat>Widescreen</PresentationFormat>
  <Paragraphs>159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Year 9 Weekly Homework Spring 3.1                 German Reaction to the Treaty of Versailles                Knowledge Book pages 19 and 20</vt:lpstr>
      <vt:lpstr>Year 9 Weekly Homework Autumn 3.2   The Weimar Constitution   Knowledge Book page 21 and 22</vt:lpstr>
      <vt:lpstr>Year 9 Weekly Homework Autumn 3.3   The Spartacist Uprising  Knowledge Book pages 23</vt:lpstr>
      <vt:lpstr>Year 9 Weekly Homework Autumn 3.4   The Kapp Putsch and Red Rising.   Knowledge Book pages 24 &amp; 25</vt:lpstr>
      <vt:lpstr>Year 9 Weekly Homework Autumn 3.5     The Ruhr Crisis           Knowledge Book pages 26</vt:lpstr>
      <vt:lpstr>Year 9 Weekly Homework Autumn 3.6               The Munich Putsch    Knowledge Book pages 27</vt:lpstr>
      <vt:lpstr>Year 9 Weekly Homework Autumn 3.7               The Stresemann Era    Knowledge Book pages 28 &amp; 29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ann-marie hill</dc:creator>
  <cp:lastModifiedBy>elizabethmbounds@aol.com</cp:lastModifiedBy>
  <cp:revision>3</cp:revision>
  <dcterms:created xsi:type="dcterms:W3CDTF">2020-03-12T18:14:32Z</dcterms:created>
  <dcterms:modified xsi:type="dcterms:W3CDTF">2021-12-16T07:52:50Z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0x010100DCDAD919C4A92C4A868A6EC556AE103C</vt:lpwstr>
  </property>
  <property fmtid="{D5CDD505-2E9C-101B-9397-08002B2CF9AE}" pid="3" name="Order">
    <vt:r8>7541100</vt:r8>
  </property>
  <property fmtid="{D5CDD505-2E9C-101B-9397-08002B2CF9AE}" pid="4" name="ComplianceAssetId">
    <vt:lpwstr/>
  </property>
</Properties>
</file>