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7"/>
  </p:notesMasterIdLst>
  <p:handoutMasterIdLst>
    <p:handoutMasterId r:id="rId18"/>
  </p:handoutMasterIdLst>
  <p:sldIdLst>
    <p:sldId id="285" r:id="rId6"/>
    <p:sldId id="278" r:id="rId7"/>
    <p:sldId id="286" r:id="rId8"/>
    <p:sldId id="277" r:id="rId9"/>
    <p:sldId id="287" r:id="rId10"/>
    <p:sldId id="288" r:id="rId11"/>
    <p:sldId id="292" r:id="rId12"/>
    <p:sldId id="274" r:id="rId13"/>
    <p:sldId id="281" r:id="rId14"/>
    <p:sldId id="282" r:id="rId15"/>
    <p:sldId id="283" r:id="rId16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89CB8-20F0-3AD3-1F3B-F11625F26FA1}" v="13" dt="2021-07-16T14:32:20.289"/>
    <p1510:client id="{14EBDAFC-7C6A-3AD0-C71E-CEF7831A767A}" v="9" dt="2022-03-07T15:40:29.081"/>
    <p1510:client id="{338B9B80-B5B8-E03E-EA62-918D7D3E56AF}" v="35" dt="2021-07-02T13:31:32.838"/>
    <p1510:client id="{3CDAEA3A-E629-251E-DFA8-67F3C5A0AC29}" v="3" dt="2022-02-15T11:49:03.174"/>
    <p1510:client id="{FF4D9587-4339-43F8-CA5A-627E4BA35697}" v="8" dt="2021-10-04T06:52:35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Burton" userId="S::jburton@ben.srscmat.co.uk::e07c3d38-5231-4862-8e13-ce3eadb5b11e" providerId="AD" clId="Web-{3CDAEA3A-E629-251E-DFA8-67F3C5A0AC29}"/>
    <pc:docChg chg="modSld">
      <pc:chgData name="Jennifer Burton" userId="S::jburton@ben.srscmat.co.uk::e07c3d38-5231-4862-8e13-ce3eadb5b11e" providerId="AD" clId="Web-{3CDAEA3A-E629-251E-DFA8-67F3C5A0AC29}" dt="2022-02-15T11:48:59.940" v="3" actId="20577"/>
      <pc:docMkLst>
        <pc:docMk/>
      </pc:docMkLst>
      <pc:sldChg chg="modSp">
        <pc:chgData name="Jennifer Burton" userId="S::jburton@ben.srscmat.co.uk::e07c3d38-5231-4862-8e13-ce3eadb5b11e" providerId="AD" clId="Web-{3CDAEA3A-E629-251E-DFA8-67F3C5A0AC29}" dt="2022-02-15T11:48:59.940" v="3" actId="20577"/>
        <pc:sldMkLst>
          <pc:docMk/>
          <pc:sldMk cId="1569125560" sldId="287"/>
        </pc:sldMkLst>
        <pc:spChg chg="mod">
          <ac:chgData name="Jennifer Burton" userId="S::jburton@ben.srscmat.co.uk::e07c3d38-5231-4862-8e13-ce3eadb5b11e" providerId="AD" clId="Web-{3CDAEA3A-E629-251E-DFA8-67F3C5A0AC29}" dt="2022-02-15T11:48:59.940" v="3" actId="20577"/>
          <ac:spMkLst>
            <pc:docMk/>
            <pc:sldMk cId="1569125560" sldId="287"/>
            <ac:spMk id="23" creationId="{A8245D06-6733-47D5-B617-B1D6DFB38171}"/>
          </ac:spMkLst>
        </pc:spChg>
      </pc:sldChg>
    </pc:docChg>
  </pc:docChgLst>
  <pc:docChgLst>
    <pc:chgData name="Taran Hayre" userId="S::thayre@ben.srscmat.co.uk::67eeb184-73aa-4cb1-96c9-a06cae4dc6ac" providerId="AD" clId="Web-{14EBDAFC-7C6A-3AD0-C71E-CEF7831A767A}"/>
    <pc:docChg chg="modSld">
      <pc:chgData name="Taran Hayre" userId="S::thayre@ben.srscmat.co.uk::67eeb184-73aa-4cb1-96c9-a06cae4dc6ac" providerId="AD" clId="Web-{14EBDAFC-7C6A-3AD0-C71E-CEF7831A767A}" dt="2022-03-07T15:40:28.534" v="6" actId="20577"/>
      <pc:docMkLst>
        <pc:docMk/>
      </pc:docMkLst>
      <pc:sldChg chg="modSp">
        <pc:chgData name="Taran Hayre" userId="S::thayre@ben.srscmat.co.uk::67eeb184-73aa-4cb1-96c9-a06cae4dc6ac" providerId="AD" clId="Web-{14EBDAFC-7C6A-3AD0-C71E-CEF7831A767A}" dt="2022-03-07T15:40:28.534" v="6" actId="20577"/>
        <pc:sldMkLst>
          <pc:docMk/>
          <pc:sldMk cId="37256843" sldId="292"/>
        </pc:sldMkLst>
        <pc:spChg chg="mod">
          <ac:chgData name="Taran Hayre" userId="S::thayre@ben.srscmat.co.uk::67eeb184-73aa-4cb1-96c9-a06cae4dc6ac" providerId="AD" clId="Web-{14EBDAFC-7C6A-3AD0-C71E-CEF7831A767A}" dt="2022-03-07T15:40:28.534" v="6" actId="20577"/>
          <ac:spMkLst>
            <pc:docMk/>
            <pc:sldMk cId="37256843" sldId="292"/>
            <ac:spMk id="23" creationId="{A8245D06-6733-47D5-B617-B1D6DFB38171}"/>
          </ac:spMkLst>
        </pc:spChg>
      </pc:sldChg>
    </pc:docChg>
  </pc:docChgLst>
  <pc:docChgLst>
    <pc:chgData name="T.Hayre" userId="S::thayre@saintben.derby.sch.uk::7818331a-42a5-4223-891c-4218e2baec98" providerId="AD" clId="Web-{12E89CB8-20F0-3AD3-1F3B-F11625F26FA1}"/>
    <pc:docChg chg="modSld">
      <pc:chgData name="T.Hayre" userId="S::thayre@saintben.derby.sch.uk::7818331a-42a5-4223-891c-4218e2baec98" providerId="AD" clId="Web-{12E89CB8-20F0-3AD3-1F3B-F11625F26FA1}" dt="2021-07-16T14:32:18.257" v="4" actId="20577"/>
      <pc:docMkLst>
        <pc:docMk/>
      </pc:docMkLst>
      <pc:sldChg chg="modSp">
        <pc:chgData name="T.Hayre" userId="S::thayre@saintben.derby.sch.uk::7818331a-42a5-4223-891c-4218e2baec98" providerId="AD" clId="Web-{12E89CB8-20F0-3AD3-1F3B-F11625F26FA1}" dt="2021-07-16T14:32:18.257" v="4" actId="20577"/>
        <pc:sldMkLst>
          <pc:docMk/>
          <pc:sldMk cId="623388629" sldId="285"/>
        </pc:sldMkLst>
        <pc:spChg chg="mod">
          <ac:chgData name="T.Hayre" userId="S::thayre@saintben.derby.sch.uk::7818331a-42a5-4223-891c-4218e2baec98" providerId="AD" clId="Web-{12E89CB8-20F0-3AD3-1F3B-F11625F26FA1}" dt="2021-07-16T14:32:18.257" v="4" actId="20577"/>
          <ac:spMkLst>
            <pc:docMk/>
            <pc:sldMk cId="623388629" sldId="285"/>
            <ac:spMk id="76" creationId="{27120F59-A1FC-5C4A-B80F-999B2F509785}"/>
          </ac:spMkLst>
        </pc:spChg>
      </pc:sldChg>
    </pc:docChg>
  </pc:docChgLst>
  <pc:docChgLst>
    <pc:chgData name="Dominic Farby-Hughes" userId="S::dfarby-hughes@saintben.derby.sch.uk::bb31463e-4b2b-4b94-9482-a5dc0d8b4222" providerId="AD" clId="Web-{338B9B80-B5B8-E03E-EA62-918D7D3E56AF}"/>
    <pc:docChg chg="modSld">
      <pc:chgData name="Dominic Farby-Hughes" userId="S::dfarby-hughes@saintben.derby.sch.uk::bb31463e-4b2b-4b94-9482-a5dc0d8b4222" providerId="AD" clId="Web-{338B9B80-B5B8-E03E-EA62-918D7D3E56AF}" dt="2021-07-02T13:31:32.838" v="17" actId="20577"/>
      <pc:docMkLst>
        <pc:docMk/>
      </pc:docMkLst>
      <pc:sldChg chg="modSp">
        <pc:chgData name="Dominic Farby-Hughes" userId="S::dfarby-hughes@saintben.derby.sch.uk::bb31463e-4b2b-4b94-9482-a5dc0d8b4222" providerId="AD" clId="Web-{338B9B80-B5B8-E03E-EA62-918D7D3E56AF}" dt="2021-07-02T13:30:58.275" v="8" actId="20577"/>
        <pc:sldMkLst>
          <pc:docMk/>
          <pc:sldMk cId="2438946416" sldId="277"/>
        </pc:sldMkLst>
        <pc:spChg chg="mod">
          <ac:chgData name="Dominic Farby-Hughes" userId="S::dfarby-hughes@saintben.derby.sch.uk::bb31463e-4b2b-4b94-9482-a5dc0d8b4222" providerId="AD" clId="Web-{338B9B80-B5B8-E03E-EA62-918D7D3E56AF}" dt="2021-07-02T13:30:58.275" v="8" actId="20577"/>
          <ac:spMkLst>
            <pc:docMk/>
            <pc:sldMk cId="2438946416" sldId="277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338B9B80-B5B8-E03E-EA62-918D7D3E56AF}" dt="2021-07-02T13:30:15.352" v="2" actId="20577"/>
        <pc:sldMkLst>
          <pc:docMk/>
          <pc:sldMk cId="2379402911" sldId="278"/>
        </pc:sldMkLst>
        <pc:spChg chg="mod">
          <ac:chgData name="Dominic Farby-Hughes" userId="S::dfarby-hughes@saintben.derby.sch.uk::bb31463e-4b2b-4b94-9482-a5dc0d8b4222" providerId="AD" clId="Web-{338B9B80-B5B8-E03E-EA62-918D7D3E56AF}" dt="2021-07-02T13:30:15.352" v="2" actId="20577"/>
          <ac:spMkLst>
            <pc:docMk/>
            <pc:sldMk cId="2379402911" sldId="278"/>
            <ac:spMk id="2" creationId="{00000000-0000-0000-0000-000000000000}"/>
          </ac:spMkLst>
        </pc:spChg>
      </pc:sldChg>
      <pc:sldChg chg="modSp">
        <pc:chgData name="Dominic Farby-Hughes" userId="S::dfarby-hughes@saintben.derby.sch.uk::bb31463e-4b2b-4b94-9482-a5dc0d8b4222" providerId="AD" clId="Web-{338B9B80-B5B8-E03E-EA62-918D7D3E56AF}" dt="2021-07-02T13:30:29.493" v="4" actId="20577"/>
        <pc:sldMkLst>
          <pc:docMk/>
          <pc:sldMk cId="497759765" sldId="286"/>
        </pc:sldMkLst>
        <pc:spChg chg="mod">
          <ac:chgData name="Dominic Farby-Hughes" userId="S::dfarby-hughes@saintben.derby.sch.uk::bb31463e-4b2b-4b94-9482-a5dc0d8b4222" providerId="AD" clId="Web-{338B9B80-B5B8-E03E-EA62-918D7D3E56AF}" dt="2021-07-02T13:30:29.493" v="4" actId="20577"/>
          <ac:spMkLst>
            <pc:docMk/>
            <pc:sldMk cId="497759765" sldId="286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338B9B80-B5B8-E03E-EA62-918D7D3E56AF}" dt="2021-07-02T13:31:13.806" v="13" actId="20577"/>
        <pc:sldMkLst>
          <pc:docMk/>
          <pc:sldMk cId="1569125560" sldId="287"/>
        </pc:sldMkLst>
        <pc:spChg chg="mod">
          <ac:chgData name="Dominic Farby-Hughes" userId="S::dfarby-hughes@saintben.derby.sch.uk::bb31463e-4b2b-4b94-9482-a5dc0d8b4222" providerId="AD" clId="Web-{338B9B80-B5B8-E03E-EA62-918D7D3E56AF}" dt="2021-07-02T13:31:13.806" v="13" actId="20577"/>
          <ac:spMkLst>
            <pc:docMk/>
            <pc:sldMk cId="1569125560" sldId="287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338B9B80-B5B8-E03E-EA62-918D7D3E56AF}" dt="2021-07-02T13:31:32.838" v="17" actId="20577"/>
        <pc:sldMkLst>
          <pc:docMk/>
          <pc:sldMk cId="37256843" sldId="292"/>
        </pc:sldMkLst>
        <pc:spChg chg="mod">
          <ac:chgData name="Dominic Farby-Hughes" userId="S::dfarby-hughes@saintben.derby.sch.uk::bb31463e-4b2b-4b94-9482-a5dc0d8b4222" providerId="AD" clId="Web-{338B9B80-B5B8-E03E-EA62-918D7D3E56AF}" dt="2021-07-02T13:31:32.838" v="17" actId="20577"/>
          <ac:spMkLst>
            <pc:docMk/>
            <pc:sldMk cId="37256843" sldId="292"/>
            <ac:spMk id="23" creationId="{A8245D06-6733-47D5-B617-B1D6DFB38171}"/>
          </ac:spMkLst>
        </pc:spChg>
      </pc:sldChg>
    </pc:docChg>
  </pc:docChgLst>
  <pc:docChgLst>
    <pc:chgData name="A.Tomlinson" userId="S::atomlinson@saintben.derby.sch.uk::71680eed-1828-4825-8789-612ee8ba4d50" providerId="AD" clId="Web-{FF4D9587-4339-43F8-CA5A-627E4BA35697}"/>
    <pc:docChg chg="modSld">
      <pc:chgData name="A.Tomlinson" userId="S::atomlinson@saintben.derby.sch.uk::71680eed-1828-4825-8789-612ee8ba4d50" providerId="AD" clId="Web-{FF4D9587-4339-43F8-CA5A-627E4BA35697}" dt="2021-10-04T06:52:31.406" v="4" actId="20577"/>
      <pc:docMkLst>
        <pc:docMk/>
      </pc:docMkLst>
      <pc:sldChg chg="modSp">
        <pc:chgData name="A.Tomlinson" userId="S::atomlinson@saintben.derby.sch.uk::71680eed-1828-4825-8789-612ee8ba4d50" providerId="AD" clId="Web-{FF4D9587-4339-43F8-CA5A-627E4BA35697}" dt="2021-10-04T06:51:57.904" v="0" actId="20577"/>
        <pc:sldMkLst>
          <pc:docMk/>
          <pc:sldMk cId="2438946416" sldId="277"/>
        </pc:sldMkLst>
        <pc:spChg chg="mod">
          <ac:chgData name="A.Tomlinson" userId="S::atomlinson@saintben.derby.sch.uk::71680eed-1828-4825-8789-612ee8ba4d50" providerId="AD" clId="Web-{FF4D9587-4339-43F8-CA5A-627E4BA35697}" dt="2021-10-04T06:51:57.904" v="0" actId="20577"/>
          <ac:spMkLst>
            <pc:docMk/>
            <pc:sldMk cId="2438946416" sldId="277"/>
            <ac:spMk id="23" creationId="{A8245D06-6733-47D5-B617-B1D6DFB38171}"/>
          </ac:spMkLst>
        </pc:spChg>
      </pc:sldChg>
      <pc:sldChg chg="modSp">
        <pc:chgData name="A.Tomlinson" userId="S::atomlinson@saintben.derby.sch.uk::71680eed-1828-4825-8789-612ee8ba4d50" providerId="AD" clId="Web-{FF4D9587-4339-43F8-CA5A-627E4BA35697}" dt="2021-10-04T06:52:19.452" v="2" actId="20577"/>
        <pc:sldMkLst>
          <pc:docMk/>
          <pc:sldMk cId="1569125560" sldId="287"/>
        </pc:sldMkLst>
        <pc:spChg chg="mod">
          <ac:chgData name="A.Tomlinson" userId="S::atomlinson@saintben.derby.sch.uk::71680eed-1828-4825-8789-612ee8ba4d50" providerId="AD" clId="Web-{FF4D9587-4339-43F8-CA5A-627E4BA35697}" dt="2021-10-04T06:52:19.452" v="2" actId="20577"/>
          <ac:spMkLst>
            <pc:docMk/>
            <pc:sldMk cId="1569125560" sldId="287"/>
            <ac:spMk id="23" creationId="{A8245D06-6733-47D5-B617-B1D6DFB38171}"/>
          </ac:spMkLst>
        </pc:spChg>
      </pc:sldChg>
      <pc:sldChg chg="modSp">
        <pc:chgData name="A.Tomlinson" userId="S::atomlinson@saintben.derby.sch.uk::71680eed-1828-4825-8789-612ee8ba4d50" providerId="AD" clId="Web-{FF4D9587-4339-43F8-CA5A-627E4BA35697}" dt="2021-10-04T06:52:31.406" v="4" actId="20577"/>
        <pc:sldMkLst>
          <pc:docMk/>
          <pc:sldMk cId="2432175404" sldId="288"/>
        </pc:sldMkLst>
        <pc:spChg chg="mod">
          <ac:chgData name="A.Tomlinson" userId="S::atomlinson@saintben.derby.sch.uk::71680eed-1828-4825-8789-612ee8ba4d50" providerId="AD" clId="Web-{FF4D9587-4339-43F8-CA5A-627E4BA35697}" dt="2021-10-04T06:52:31.406" v="4" actId="20577"/>
          <ac:spMkLst>
            <pc:docMk/>
            <pc:sldMk cId="2432175404" sldId="288"/>
            <ac:spMk id="23" creationId="{A8245D06-6733-47D5-B617-B1D6DFB3817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8B23F-F5B9-474E-A21F-8789358B8C59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55E7632C-35B6-4014-914C-83BBC9DE8D74}">
      <dgm:prSet phldrT="[Text]"/>
      <dgm:spPr/>
      <dgm:t>
        <a:bodyPr/>
        <a:lstStyle/>
        <a:p>
          <a:endParaRPr lang="en-GB" dirty="0"/>
        </a:p>
      </dgm:t>
    </dgm:pt>
    <dgm:pt modelId="{84442DC4-C113-4237-A683-379D10D6E916}" type="parTrans" cxnId="{C7D49430-01D7-4968-BB96-E2F7467E75B4}">
      <dgm:prSet/>
      <dgm:spPr/>
      <dgm:t>
        <a:bodyPr/>
        <a:lstStyle/>
        <a:p>
          <a:endParaRPr lang="en-GB"/>
        </a:p>
      </dgm:t>
    </dgm:pt>
    <dgm:pt modelId="{F964FF29-C386-45DE-9723-70EC1C4C6E41}" type="sibTrans" cxnId="{C7D49430-01D7-4968-BB96-E2F7467E75B4}">
      <dgm:prSet/>
      <dgm:spPr/>
      <dgm:t>
        <a:bodyPr/>
        <a:lstStyle/>
        <a:p>
          <a:endParaRPr lang="en-GB"/>
        </a:p>
      </dgm:t>
    </dgm:pt>
    <dgm:pt modelId="{7054032B-E085-4105-8B3B-8E8CFBCC4437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09BFF39E-6C7E-48D7-B5B3-2887AA041BA0}" type="parTrans" cxnId="{6DE7B2F0-5689-4D27-B50D-61F2302ACAB5}">
      <dgm:prSet/>
      <dgm:spPr/>
      <dgm:t>
        <a:bodyPr/>
        <a:lstStyle/>
        <a:p>
          <a:endParaRPr lang="en-GB"/>
        </a:p>
      </dgm:t>
    </dgm:pt>
    <dgm:pt modelId="{3AF60096-126B-4199-8A71-EA248A3FCAE7}" type="sibTrans" cxnId="{6DE7B2F0-5689-4D27-B50D-61F2302ACAB5}">
      <dgm:prSet/>
      <dgm:spPr/>
      <dgm:t>
        <a:bodyPr/>
        <a:lstStyle/>
        <a:p>
          <a:endParaRPr lang="en-GB"/>
        </a:p>
      </dgm:t>
    </dgm:pt>
    <dgm:pt modelId="{7F9E697E-ACEA-4591-BDE5-714498674FA5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4982CD0-1E4E-4FF3-8E93-90F2E0FE6046}" type="parTrans" cxnId="{1F263DAA-32CB-4E17-A8A1-74CFA836E951}">
      <dgm:prSet/>
      <dgm:spPr/>
      <dgm:t>
        <a:bodyPr/>
        <a:lstStyle/>
        <a:p>
          <a:endParaRPr lang="en-GB"/>
        </a:p>
      </dgm:t>
    </dgm:pt>
    <dgm:pt modelId="{6491B6B7-F79E-4619-8308-C0CFD17349BF}" type="sibTrans" cxnId="{1F263DAA-32CB-4E17-A8A1-74CFA836E951}">
      <dgm:prSet/>
      <dgm:spPr/>
      <dgm:t>
        <a:bodyPr/>
        <a:lstStyle/>
        <a:p>
          <a:endParaRPr lang="en-GB"/>
        </a:p>
      </dgm:t>
    </dgm:pt>
    <dgm:pt modelId="{90C7878A-D7A2-4C7C-AA7A-BBCE8D8A189C}">
      <dgm:prSet phldrT="[Text]"/>
      <dgm:spPr/>
      <dgm:t>
        <a:bodyPr/>
        <a:lstStyle/>
        <a:p>
          <a:endParaRPr lang="en-GB" dirty="0"/>
        </a:p>
      </dgm:t>
    </dgm:pt>
    <dgm:pt modelId="{86621C46-BDA8-4AF4-8049-D8F7231DDE9C}" type="parTrans" cxnId="{8D0ED7B6-FC1A-4438-9BCF-92F7A946A568}">
      <dgm:prSet/>
      <dgm:spPr/>
      <dgm:t>
        <a:bodyPr/>
        <a:lstStyle/>
        <a:p>
          <a:endParaRPr lang="en-GB"/>
        </a:p>
      </dgm:t>
    </dgm:pt>
    <dgm:pt modelId="{9C461AC7-CB78-4F7F-B309-A46BA8E4B902}" type="sibTrans" cxnId="{8D0ED7B6-FC1A-4438-9BCF-92F7A946A568}">
      <dgm:prSet/>
      <dgm:spPr/>
      <dgm:t>
        <a:bodyPr/>
        <a:lstStyle/>
        <a:p>
          <a:endParaRPr lang="en-GB"/>
        </a:p>
      </dgm:t>
    </dgm:pt>
    <dgm:pt modelId="{D4F8A290-EC5C-4586-9BDE-C291B731E51D}" type="pres">
      <dgm:prSet presAssocID="{9ED8B23F-F5B9-474E-A21F-8789358B8C59}" presName="Name0" presStyleCnt="0">
        <dgm:presLayoutVars>
          <dgm:dir/>
          <dgm:animLvl val="lvl"/>
          <dgm:resizeHandles val="exact"/>
        </dgm:presLayoutVars>
      </dgm:prSet>
      <dgm:spPr/>
    </dgm:pt>
    <dgm:pt modelId="{9D0D399D-5787-48E3-8200-AFC018B54DC4}" type="pres">
      <dgm:prSet presAssocID="{55E7632C-35B6-4014-914C-83BBC9DE8D74}" presName="Name8" presStyleCnt="0"/>
      <dgm:spPr/>
    </dgm:pt>
    <dgm:pt modelId="{4F7B80CB-4BD7-41FC-AF08-91B8806A48D8}" type="pres">
      <dgm:prSet presAssocID="{55E7632C-35B6-4014-914C-83BBC9DE8D74}" presName="level" presStyleLbl="node1" presStyleIdx="0" presStyleCnt="4">
        <dgm:presLayoutVars>
          <dgm:chMax val="1"/>
          <dgm:bulletEnabled val="1"/>
        </dgm:presLayoutVars>
      </dgm:prSet>
      <dgm:spPr/>
    </dgm:pt>
    <dgm:pt modelId="{F7189F50-FFC0-4448-89AB-A7A81D39CACA}" type="pres">
      <dgm:prSet presAssocID="{55E7632C-35B6-4014-914C-83BBC9DE8D7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5A59D9A-1289-404A-BD56-DE1E84B64852}" type="pres">
      <dgm:prSet presAssocID="{7054032B-E085-4105-8B3B-8E8CFBCC4437}" presName="Name8" presStyleCnt="0"/>
      <dgm:spPr/>
    </dgm:pt>
    <dgm:pt modelId="{AA12CE5F-0A52-4038-90A5-1466A0D871BB}" type="pres">
      <dgm:prSet presAssocID="{7054032B-E085-4105-8B3B-8E8CFBCC4437}" presName="level" presStyleLbl="node1" presStyleIdx="1" presStyleCnt="4">
        <dgm:presLayoutVars>
          <dgm:chMax val="1"/>
          <dgm:bulletEnabled val="1"/>
        </dgm:presLayoutVars>
      </dgm:prSet>
      <dgm:spPr/>
    </dgm:pt>
    <dgm:pt modelId="{54DC5008-E6C0-433F-814C-D6B5B5634E4E}" type="pres">
      <dgm:prSet presAssocID="{7054032B-E085-4105-8B3B-8E8CFBCC443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A16A084-2496-4D9D-BADF-D970A76B6CBC}" type="pres">
      <dgm:prSet presAssocID="{7F9E697E-ACEA-4591-BDE5-714498674FA5}" presName="Name8" presStyleCnt="0"/>
      <dgm:spPr/>
    </dgm:pt>
    <dgm:pt modelId="{84D09959-80FD-4DCD-AB40-32FE6F62F091}" type="pres">
      <dgm:prSet presAssocID="{7F9E697E-ACEA-4591-BDE5-714498674FA5}" presName="level" presStyleLbl="node1" presStyleIdx="2" presStyleCnt="4">
        <dgm:presLayoutVars>
          <dgm:chMax val="1"/>
          <dgm:bulletEnabled val="1"/>
        </dgm:presLayoutVars>
      </dgm:prSet>
      <dgm:spPr/>
    </dgm:pt>
    <dgm:pt modelId="{493A5B31-C6DA-45D9-9BB7-9589636962E2}" type="pres">
      <dgm:prSet presAssocID="{7F9E697E-ACEA-4591-BDE5-714498674FA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3ADF63-DD04-4458-B813-E987FFBB84C7}" type="pres">
      <dgm:prSet presAssocID="{90C7878A-D7A2-4C7C-AA7A-BBCE8D8A189C}" presName="Name8" presStyleCnt="0"/>
      <dgm:spPr/>
    </dgm:pt>
    <dgm:pt modelId="{25EF3A65-028E-4DBC-A262-3BC2AD8A7300}" type="pres">
      <dgm:prSet presAssocID="{90C7878A-D7A2-4C7C-AA7A-BBCE8D8A189C}" presName="level" presStyleLbl="node1" presStyleIdx="3" presStyleCnt="4">
        <dgm:presLayoutVars>
          <dgm:chMax val="1"/>
          <dgm:bulletEnabled val="1"/>
        </dgm:presLayoutVars>
      </dgm:prSet>
      <dgm:spPr/>
    </dgm:pt>
    <dgm:pt modelId="{5E352273-D7D1-42CA-B6DF-EEA8C42238BE}" type="pres">
      <dgm:prSet presAssocID="{90C7878A-D7A2-4C7C-AA7A-BBCE8D8A189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55FC21B-F4C3-4E83-A3BF-6B4FF99529F1}" type="presOf" srcId="{7054032B-E085-4105-8B3B-8E8CFBCC4437}" destId="{54DC5008-E6C0-433F-814C-D6B5B5634E4E}" srcOrd="1" destOrd="0" presId="urn:microsoft.com/office/officeart/2005/8/layout/pyramid1"/>
    <dgm:cxn modelId="{F41E4320-BBB7-448C-A329-09282C15143B}" type="presOf" srcId="{7F9E697E-ACEA-4591-BDE5-714498674FA5}" destId="{493A5B31-C6DA-45D9-9BB7-9589636962E2}" srcOrd="1" destOrd="0" presId="urn:microsoft.com/office/officeart/2005/8/layout/pyramid1"/>
    <dgm:cxn modelId="{4870BA2E-0447-4B76-B945-64BEA148BA16}" type="presOf" srcId="{55E7632C-35B6-4014-914C-83BBC9DE8D74}" destId="{F7189F50-FFC0-4448-89AB-A7A81D39CACA}" srcOrd="1" destOrd="0" presId="urn:microsoft.com/office/officeart/2005/8/layout/pyramid1"/>
    <dgm:cxn modelId="{C7D49430-01D7-4968-BB96-E2F7467E75B4}" srcId="{9ED8B23F-F5B9-474E-A21F-8789358B8C59}" destId="{55E7632C-35B6-4014-914C-83BBC9DE8D74}" srcOrd="0" destOrd="0" parTransId="{84442DC4-C113-4237-A683-379D10D6E916}" sibTransId="{F964FF29-C386-45DE-9723-70EC1C4C6E41}"/>
    <dgm:cxn modelId="{71399933-E812-43A2-8EB7-FF7C945777EA}" type="presOf" srcId="{55E7632C-35B6-4014-914C-83BBC9DE8D74}" destId="{4F7B80CB-4BD7-41FC-AF08-91B8806A48D8}" srcOrd="0" destOrd="0" presId="urn:microsoft.com/office/officeart/2005/8/layout/pyramid1"/>
    <dgm:cxn modelId="{308DF16A-3A73-4854-AA83-688D7662F491}" type="presOf" srcId="{7F9E697E-ACEA-4591-BDE5-714498674FA5}" destId="{84D09959-80FD-4DCD-AB40-32FE6F62F091}" srcOrd="0" destOrd="0" presId="urn:microsoft.com/office/officeart/2005/8/layout/pyramid1"/>
    <dgm:cxn modelId="{FC473D4C-B3AB-4C93-9FA6-A8E1BAB80FC8}" type="presOf" srcId="{90C7878A-D7A2-4C7C-AA7A-BBCE8D8A189C}" destId="{5E352273-D7D1-42CA-B6DF-EEA8C42238BE}" srcOrd="1" destOrd="0" presId="urn:microsoft.com/office/officeart/2005/8/layout/pyramid1"/>
    <dgm:cxn modelId="{14139556-0259-4583-8B23-55D4D2166AE4}" type="presOf" srcId="{9ED8B23F-F5B9-474E-A21F-8789358B8C59}" destId="{D4F8A290-EC5C-4586-9BDE-C291B731E51D}" srcOrd="0" destOrd="0" presId="urn:microsoft.com/office/officeart/2005/8/layout/pyramid1"/>
    <dgm:cxn modelId="{1F263DAA-32CB-4E17-A8A1-74CFA836E951}" srcId="{9ED8B23F-F5B9-474E-A21F-8789358B8C59}" destId="{7F9E697E-ACEA-4591-BDE5-714498674FA5}" srcOrd="2" destOrd="0" parTransId="{A4982CD0-1E4E-4FF3-8E93-90F2E0FE6046}" sibTransId="{6491B6B7-F79E-4619-8308-C0CFD17349BF}"/>
    <dgm:cxn modelId="{05994BAB-E930-4B1B-A1DD-9044E9B6C150}" type="presOf" srcId="{7054032B-E085-4105-8B3B-8E8CFBCC4437}" destId="{AA12CE5F-0A52-4038-90A5-1466A0D871BB}" srcOrd="0" destOrd="0" presId="urn:microsoft.com/office/officeart/2005/8/layout/pyramid1"/>
    <dgm:cxn modelId="{8D0ED7B6-FC1A-4438-9BCF-92F7A946A568}" srcId="{9ED8B23F-F5B9-474E-A21F-8789358B8C59}" destId="{90C7878A-D7A2-4C7C-AA7A-BBCE8D8A189C}" srcOrd="3" destOrd="0" parTransId="{86621C46-BDA8-4AF4-8049-D8F7231DDE9C}" sibTransId="{9C461AC7-CB78-4F7F-B309-A46BA8E4B902}"/>
    <dgm:cxn modelId="{63C6A3D2-76F2-45D1-9D14-D8F964082A83}" type="presOf" srcId="{90C7878A-D7A2-4C7C-AA7A-BBCE8D8A189C}" destId="{25EF3A65-028E-4DBC-A262-3BC2AD8A7300}" srcOrd="0" destOrd="0" presId="urn:microsoft.com/office/officeart/2005/8/layout/pyramid1"/>
    <dgm:cxn modelId="{6DE7B2F0-5689-4D27-B50D-61F2302ACAB5}" srcId="{9ED8B23F-F5B9-474E-A21F-8789358B8C59}" destId="{7054032B-E085-4105-8B3B-8E8CFBCC4437}" srcOrd="1" destOrd="0" parTransId="{09BFF39E-6C7E-48D7-B5B3-2887AA041BA0}" sibTransId="{3AF60096-126B-4199-8A71-EA248A3FCAE7}"/>
    <dgm:cxn modelId="{9DCE1EBA-C2C1-4081-8BE4-4A42331943F9}" type="presParOf" srcId="{D4F8A290-EC5C-4586-9BDE-C291B731E51D}" destId="{9D0D399D-5787-48E3-8200-AFC018B54DC4}" srcOrd="0" destOrd="0" presId="urn:microsoft.com/office/officeart/2005/8/layout/pyramid1"/>
    <dgm:cxn modelId="{1FB7794E-BB52-4907-B821-B10BD8B32F44}" type="presParOf" srcId="{9D0D399D-5787-48E3-8200-AFC018B54DC4}" destId="{4F7B80CB-4BD7-41FC-AF08-91B8806A48D8}" srcOrd="0" destOrd="0" presId="urn:microsoft.com/office/officeart/2005/8/layout/pyramid1"/>
    <dgm:cxn modelId="{BAC1C5F5-B52B-4B7E-84AF-8A3D3A441B70}" type="presParOf" srcId="{9D0D399D-5787-48E3-8200-AFC018B54DC4}" destId="{F7189F50-FFC0-4448-89AB-A7A81D39CACA}" srcOrd="1" destOrd="0" presId="urn:microsoft.com/office/officeart/2005/8/layout/pyramid1"/>
    <dgm:cxn modelId="{6C45F2D9-480D-450F-B478-2E70F0472213}" type="presParOf" srcId="{D4F8A290-EC5C-4586-9BDE-C291B731E51D}" destId="{D5A59D9A-1289-404A-BD56-DE1E84B64852}" srcOrd="1" destOrd="0" presId="urn:microsoft.com/office/officeart/2005/8/layout/pyramid1"/>
    <dgm:cxn modelId="{2555CD06-94A2-4FD4-A633-FA05C592DC3C}" type="presParOf" srcId="{D5A59D9A-1289-404A-BD56-DE1E84B64852}" destId="{AA12CE5F-0A52-4038-90A5-1466A0D871BB}" srcOrd="0" destOrd="0" presId="urn:microsoft.com/office/officeart/2005/8/layout/pyramid1"/>
    <dgm:cxn modelId="{0B2D48D6-7B74-48B4-9727-3F5686755622}" type="presParOf" srcId="{D5A59D9A-1289-404A-BD56-DE1E84B64852}" destId="{54DC5008-E6C0-433F-814C-D6B5B5634E4E}" srcOrd="1" destOrd="0" presId="urn:microsoft.com/office/officeart/2005/8/layout/pyramid1"/>
    <dgm:cxn modelId="{4F3E7042-ECA4-4629-B516-0D744A2C620B}" type="presParOf" srcId="{D4F8A290-EC5C-4586-9BDE-C291B731E51D}" destId="{5A16A084-2496-4D9D-BADF-D970A76B6CBC}" srcOrd="2" destOrd="0" presId="urn:microsoft.com/office/officeart/2005/8/layout/pyramid1"/>
    <dgm:cxn modelId="{97955119-338C-4B32-A103-7F2DE1316769}" type="presParOf" srcId="{5A16A084-2496-4D9D-BADF-D970A76B6CBC}" destId="{84D09959-80FD-4DCD-AB40-32FE6F62F091}" srcOrd="0" destOrd="0" presId="urn:microsoft.com/office/officeart/2005/8/layout/pyramid1"/>
    <dgm:cxn modelId="{4038BFC7-AEF2-4410-9BC9-2D7C9A600815}" type="presParOf" srcId="{5A16A084-2496-4D9D-BADF-D970A76B6CBC}" destId="{493A5B31-C6DA-45D9-9BB7-9589636962E2}" srcOrd="1" destOrd="0" presId="urn:microsoft.com/office/officeart/2005/8/layout/pyramid1"/>
    <dgm:cxn modelId="{0D98C1E2-5F01-4068-9BD2-031A80873FD7}" type="presParOf" srcId="{D4F8A290-EC5C-4586-9BDE-C291B731E51D}" destId="{C03ADF63-DD04-4458-B813-E987FFBB84C7}" srcOrd="3" destOrd="0" presId="urn:microsoft.com/office/officeart/2005/8/layout/pyramid1"/>
    <dgm:cxn modelId="{62F03575-CF58-4C65-9ACB-E5CE89708953}" type="presParOf" srcId="{C03ADF63-DD04-4458-B813-E987FFBB84C7}" destId="{25EF3A65-028E-4DBC-A262-3BC2AD8A7300}" srcOrd="0" destOrd="0" presId="urn:microsoft.com/office/officeart/2005/8/layout/pyramid1"/>
    <dgm:cxn modelId="{9DFC3687-7649-43F3-8EA7-4CFD76E41ED1}" type="presParOf" srcId="{C03ADF63-DD04-4458-B813-E987FFBB84C7}" destId="{5E352273-D7D1-42CA-B6DF-EEA8C42238BE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CC572C-F8D9-48F0-815C-59AF5C254834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F17767F2-9237-487F-8050-5DE2BC951748}">
      <dgm:prSet phldrT="[Text]"/>
      <dgm:spPr/>
      <dgm:t>
        <a:bodyPr/>
        <a:lstStyle/>
        <a:p>
          <a:endParaRPr lang="en-GB" dirty="0"/>
        </a:p>
      </dgm:t>
    </dgm:pt>
    <dgm:pt modelId="{8CD7CB4D-63FE-4A06-8E98-26F07FF564B3}" type="parTrans" cxnId="{E3B8D9AA-19F7-4BE9-A7C7-E9BDAE56D10F}">
      <dgm:prSet/>
      <dgm:spPr/>
      <dgm:t>
        <a:bodyPr/>
        <a:lstStyle/>
        <a:p>
          <a:endParaRPr lang="en-GB"/>
        </a:p>
      </dgm:t>
    </dgm:pt>
    <dgm:pt modelId="{7E3A0019-818E-4C28-BB3C-EF756AF3094E}" type="sibTrans" cxnId="{E3B8D9AA-19F7-4BE9-A7C7-E9BDAE56D10F}">
      <dgm:prSet/>
      <dgm:spPr/>
      <dgm:t>
        <a:bodyPr/>
        <a:lstStyle/>
        <a:p>
          <a:endParaRPr lang="en-GB"/>
        </a:p>
      </dgm:t>
    </dgm:pt>
    <dgm:pt modelId="{394B0B87-46D3-45C9-8BAA-540DEBC1B2C0}">
      <dgm:prSet phldrT="[Text]"/>
      <dgm:spPr/>
      <dgm:t>
        <a:bodyPr/>
        <a:lstStyle/>
        <a:p>
          <a:endParaRPr lang="en-GB" dirty="0"/>
        </a:p>
      </dgm:t>
    </dgm:pt>
    <dgm:pt modelId="{E295638A-C1CE-4391-ACF0-6BB2522965FC}" type="parTrans" cxnId="{EF93C7F6-8C4B-422C-8E43-B0670DB41EDF}">
      <dgm:prSet/>
      <dgm:spPr/>
      <dgm:t>
        <a:bodyPr/>
        <a:lstStyle/>
        <a:p>
          <a:endParaRPr lang="en-GB"/>
        </a:p>
      </dgm:t>
    </dgm:pt>
    <dgm:pt modelId="{952A025A-5F64-4D3E-9721-4A3C3AD1AFB6}" type="sibTrans" cxnId="{EF93C7F6-8C4B-422C-8E43-B0670DB41EDF}">
      <dgm:prSet/>
      <dgm:spPr/>
      <dgm:t>
        <a:bodyPr/>
        <a:lstStyle/>
        <a:p>
          <a:endParaRPr lang="en-GB"/>
        </a:p>
      </dgm:t>
    </dgm:pt>
    <dgm:pt modelId="{491600A7-B6A1-4087-AC2A-7C161DA2E5E4}">
      <dgm:prSet phldrT="[Text]"/>
      <dgm:spPr/>
      <dgm:t>
        <a:bodyPr/>
        <a:lstStyle/>
        <a:p>
          <a:endParaRPr lang="en-GB" dirty="0"/>
        </a:p>
      </dgm:t>
    </dgm:pt>
    <dgm:pt modelId="{3B1DC5E8-12E5-43D4-A9F0-02D8D9E56F2E}" type="parTrans" cxnId="{5B27AF0D-E281-43E3-B2FA-04B03C7CFA9F}">
      <dgm:prSet/>
      <dgm:spPr/>
      <dgm:t>
        <a:bodyPr/>
        <a:lstStyle/>
        <a:p>
          <a:endParaRPr lang="en-GB"/>
        </a:p>
      </dgm:t>
    </dgm:pt>
    <dgm:pt modelId="{EFDA5323-D99F-4B53-AE05-0E617983E22E}" type="sibTrans" cxnId="{5B27AF0D-E281-43E3-B2FA-04B03C7CFA9F}">
      <dgm:prSet/>
      <dgm:spPr/>
      <dgm:t>
        <a:bodyPr/>
        <a:lstStyle/>
        <a:p>
          <a:endParaRPr lang="en-GB"/>
        </a:p>
      </dgm:t>
    </dgm:pt>
    <dgm:pt modelId="{04E313DD-A1B1-4353-9312-FC0C8E37EDD9}">
      <dgm:prSet phldrT="[Text]"/>
      <dgm:spPr/>
      <dgm:t>
        <a:bodyPr/>
        <a:lstStyle/>
        <a:p>
          <a:endParaRPr lang="en-GB" dirty="0"/>
        </a:p>
      </dgm:t>
    </dgm:pt>
    <dgm:pt modelId="{B073C55C-063A-4291-812B-0B66A04BE414}" type="parTrans" cxnId="{F4DF7265-63E2-440D-A820-DC19300C910C}">
      <dgm:prSet/>
      <dgm:spPr/>
      <dgm:t>
        <a:bodyPr/>
        <a:lstStyle/>
        <a:p>
          <a:endParaRPr lang="en-GB"/>
        </a:p>
      </dgm:t>
    </dgm:pt>
    <dgm:pt modelId="{8DC74198-B6A8-4788-BF0B-3C84B9A4D116}" type="sibTrans" cxnId="{F4DF7265-63E2-440D-A820-DC19300C910C}">
      <dgm:prSet/>
      <dgm:spPr/>
      <dgm:t>
        <a:bodyPr/>
        <a:lstStyle/>
        <a:p>
          <a:endParaRPr lang="en-GB"/>
        </a:p>
      </dgm:t>
    </dgm:pt>
    <dgm:pt modelId="{B001AE9B-9A98-45F2-9B48-C86F44CF7F15}">
      <dgm:prSet phldrT="[Text]"/>
      <dgm:spPr/>
      <dgm:t>
        <a:bodyPr/>
        <a:lstStyle/>
        <a:p>
          <a:endParaRPr lang="en-GB" dirty="0"/>
        </a:p>
      </dgm:t>
    </dgm:pt>
    <dgm:pt modelId="{C6BE356F-3B3A-4306-94A4-FAB4688923DB}" type="parTrans" cxnId="{12CF1569-5468-423D-929B-C2A9A9E6A6F2}">
      <dgm:prSet/>
      <dgm:spPr/>
      <dgm:t>
        <a:bodyPr/>
        <a:lstStyle/>
        <a:p>
          <a:endParaRPr lang="en-GB"/>
        </a:p>
      </dgm:t>
    </dgm:pt>
    <dgm:pt modelId="{BE31F557-DC6C-4E2C-BFFC-171EECD1E767}" type="sibTrans" cxnId="{12CF1569-5468-423D-929B-C2A9A9E6A6F2}">
      <dgm:prSet/>
      <dgm:spPr/>
      <dgm:t>
        <a:bodyPr/>
        <a:lstStyle/>
        <a:p>
          <a:endParaRPr lang="en-GB"/>
        </a:p>
      </dgm:t>
    </dgm:pt>
    <dgm:pt modelId="{4F6243A5-470A-403B-9799-ADB5459A5535}">
      <dgm:prSet phldrT="[Text]"/>
      <dgm:spPr/>
      <dgm:t>
        <a:bodyPr/>
        <a:lstStyle/>
        <a:p>
          <a:endParaRPr lang="en-GB" dirty="0"/>
        </a:p>
      </dgm:t>
    </dgm:pt>
    <dgm:pt modelId="{A58AC6A0-D576-40D8-824D-30EE8D72A76A}" type="parTrans" cxnId="{6B503E4F-B87B-4F3E-8D81-117882AD2FB4}">
      <dgm:prSet/>
      <dgm:spPr/>
      <dgm:t>
        <a:bodyPr/>
        <a:lstStyle/>
        <a:p>
          <a:endParaRPr lang="en-GB"/>
        </a:p>
      </dgm:t>
    </dgm:pt>
    <dgm:pt modelId="{9404F031-4980-44DB-BC18-B34E6B996208}" type="sibTrans" cxnId="{6B503E4F-B87B-4F3E-8D81-117882AD2FB4}">
      <dgm:prSet/>
      <dgm:spPr/>
      <dgm:t>
        <a:bodyPr/>
        <a:lstStyle/>
        <a:p>
          <a:endParaRPr lang="en-GB"/>
        </a:p>
      </dgm:t>
    </dgm:pt>
    <dgm:pt modelId="{BAB3B3F4-5FEB-4651-B148-BFEB03422412}">
      <dgm:prSet phldrT="[Text]"/>
      <dgm:spPr/>
      <dgm:t>
        <a:bodyPr/>
        <a:lstStyle/>
        <a:p>
          <a:endParaRPr lang="en-GB" dirty="0"/>
        </a:p>
      </dgm:t>
    </dgm:pt>
    <dgm:pt modelId="{3A658BBE-EF5C-4C2A-A602-903FC72F9CC4}" type="parTrans" cxnId="{DA4EA29A-9DA6-4638-B3CC-2EDEEAE498D6}">
      <dgm:prSet/>
      <dgm:spPr/>
      <dgm:t>
        <a:bodyPr/>
        <a:lstStyle/>
        <a:p>
          <a:endParaRPr lang="en-GB"/>
        </a:p>
      </dgm:t>
    </dgm:pt>
    <dgm:pt modelId="{5F51A2C2-00B5-44D8-BF82-4FF6883048E3}" type="sibTrans" cxnId="{DA4EA29A-9DA6-4638-B3CC-2EDEEAE498D6}">
      <dgm:prSet/>
      <dgm:spPr/>
      <dgm:t>
        <a:bodyPr/>
        <a:lstStyle/>
        <a:p>
          <a:endParaRPr lang="en-GB"/>
        </a:p>
      </dgm:t>
    </dgm:pt>
    <dgm:pt modelId="{D6D168C4-9636-4C66-A45E-D9260BA8DCD5}">
      <dgm:prSet phldrT="[Text]"/>
      <dgm:spPr/>
      <dgm:t>
        <a:bodyPr/>
        <a:lstStyle/>
        <a:p>
          <a:endParaRPr lang="en-GB" dirty="0"/>
        </a:p>
      </dgm:t>
    </dgm:pt>
    <dgm:pt modelId="{74136E88-15F2-4C22-BA2C-449402C44D20}" type="parTrans" cxnId="{7848416F-D373-4C2C-9665-EEB6F30F6F49}">
      <dgm:prSet/>
      <dgm:spPr/>
      <dgm:t>
        <a:bodyPr/>
        <a:lstStyle/>
        <a:p>
          <a:endParaRPr lang="en-GB"/>
        </a:p>
      </dgm:t>
    </dgm:pt>
    <dgm:pt modelId="{8D1071E1-A632-4D98-8B99-620A2B004E65}" type="sibTrans" cxnId="{7848416F-D373-4C2C-9665-EEB6F30F6F49}">
      <dgm:prSet/>
      <dgm:spPr/>
      <dgm:t>
        <a:bodyPr/>
        <a:lstStyle/>
        <a:p>
          <a:endParaRPr lang="en-GB"/>
        </a:p>
      </dgm:t>
    </dgm:pt>
    <dgm:pt modelId="{A73E1ECB-0226-4166-BFED-3F3859A9104D}">
      <dgm:prSet phldrT="[Text]"/>
      <dgm:spPr/>
      <dgm:t>
        <a:bodyPr/>
        <a:lstStyle/>
        <a:p>
          <a:endParaRPr lang="en-GB" dirty="0"/>
        </a:p>
      </dgm:t>
    </dgm:pt>
    <dgm:pt modelId="{5D3843DE-DFC4-4978-A72F-25196E58FEB0}" type="parTrans" cxnId="{B23C7A1D-67FA-4DDC-9BC5-B30EFB041DE8}">
      <dgm:prSet/>
      <dgm:spPr/>
      <dgm:t>
        <a:bodyPr/>
        <a:lstStyle/>
        <a:p>
          <a:endParaRPr lang="en-GB"/>
        </a:p>
      </dgm:t>
    </dgm:pt>
    <dgm:pt modelId="{3D3298BD-16A7-4FC5-95CB-B23DA63EC89F}" type="sibTrans" cxnId="{B23C7A1D-67FA-4DDC-9BC5-B30EFB041DE8}">
      <dgm:prSet/>
      <dgm:spPr/>
      <dgm:t>
        <a:bodyPr/>
        <a:lstStyle/>
        <a:p>
          <a:endParaRPr lang="en-GB"/>
        </a:p>
      </dgm:t>
    </dgm:pt>
    <dgm:pt modelId="{EA24049B-CDA6-4D03-A8CC-7A0425C08E2D}" type="pres">
      <dgm:prSet presAssocID="{72CC572C-F8D9-48F0-815C-59AF5C254834}" presName="diagram" presStyleCnt="0">
        <dgm:presLayoutVars>
          <dgm:dir/>
          <dgm:resizeHandles val="exact"/>
        </dgm:presLayoutVars>
      </dgm:prSet>
      <dgm:spPr/>
    </dgm:pt>
    <dgm:pt modelId="{4CC68CAF-AF20-4AD0-961B-2303AEB5A600}" type="pres">
      <dgm:prSet presAssocID="{F17767F2-9237-487F-8050-5DE2BC951748}" presName="node" presStyleLbl="node1" presStyleIdx="0" presStyleCnt="9">
        <dgm:presLayoutVars>
          <dgm:bulletEnabled val="1"/>
        </dgm:presLayoutVars>
      </dgm:prSet>
      <dgm:spPr/>
    </dgm:pt>
    <dgm:pt modelId="{B8231AB6-AC49-4C85-B40D-99393825ECEC}" type="pres">
      <dgm:prSet presAssocID="{7E3A0019-818E-4C28-BB3C-EF756AF3094E}" presName="sibTrans" presStyleLbl="sibTrans2D1" presStyleIdx="0" presStyleCnt="8"/>
      <dgm:spPr/>
    </dgm:pt>
    <dgm:pt modelId="{4E876CD9-30AB-407A-B26E-6010E7A72F01}" type="pres">
      <dgm:prSet presAssocID="{7E3A0019-818E-4C28-BB3C-EF756AF3094E}" presName="connectorText" presStyleLbl="sibTrans2D1" presStyleIdx="0" presStyleCnt="8"/>
      <dgm:spPr/>
    </dgm:pt>
    <dgm:pt modelId="{022BEDC6-C05B-4D9C-BF0E-B6EF28AA15B2}" type="pres">
      <dgm:prSet presAssocID="{394B0B87-46D3-45C9-8BAA-540DEBC1B2C0}" presName="node" presStyleLbl="node1" presStyleIdx="1" presStyleCnt="9">
        <dgm:presLayoutVars>
          <dgm:bulletEnabled val="1"/>
        </dgm:presLayoutVars>
      </dgm:prSet>
      <dgm:spPr/>
    </dgm:pt>
    <dgm:pt modelId="{E717BC10-36A4-4CEE-8551-CF86EB7FB391}" type="pres">
      <dgm:prSet presAssocID="{952A025A-5F64-4D3E-9721-4A3C3AD1AFB6}" presName="sibTrans" presStyleLbl="sibTrans2D1" presStyleIdx="1" presStyleCnt="8"/>
      <dgm:spPr/>
    </dgm:pt>
    <dgm:pt modelId="{B2859BDC-380B-4537-A09D-D26D5C8DB711}" type="pres">
      <dgm:prSet presAssocID="{952A025A-5F64-4D3E-9721-4A3C3AD1AFB6}" presName="connectorText" presStyleLbl="sibTrans2D1" presStyleIdx="1" presStyleCnt="8"/>
      <dgm:spPr/>
    </dgm:pt>
    <dgm:pt modelId="{7AD4AD9D-5CEB-4696-B88E-3EE0E976B505}" type="pres">
      <dgm:prSet presAssocID="{491600A7-B6A1-4087-AC2A-7C161DA2E5E4}" presName="node" presStyleLbl="node1" presStyleIdx="2" presStyleCnt="9">
        <dgm:presLayoutVars>
          <dgm:bulletEnabled val="1"/>
        </dgm:presLayoutVars>
      </dgm:prSet>
      <dgm:spPr/>
    </dgm:pt>
    <dgm:pt modelId="{42DB8000-9580-457D-A85A-65F3C3D518B3}" type="pres">
      <dgm:prSet presAssocID="{EFDA5323-D99F-4B53-AE05-0E617983E22E}" presName="sibTrans" presStyleLbl="sibTrans2D1" presStyleIdx="2" presStyleCnt="8"/>
      <dgm:spPr/>
    </dgm:pt>
    <dgm:pt modelId="{652635A8-7749-4BED-841C-5A20CFD7BA16}" type="pres">
      <dgm:prSet presAssocID="{EFDA5323-D99F-4B53-AE05-0E617983E22E}" presName="connectorText" presStyleLbl="sibTrans2D1" presStyleIdx="2" presStyleCnt="8"/>
      <dgm:spPr/>
    </dgm:pt>
    <dgm:pt modelId="{8895382E-0BEC-4336-8525-931244FAF87C}" type="pres">
      <dgm:prSet presAssocID="{04E313DD-A1B1-4353-9312-FC0C8E37EDD9}" presName="node" presStyleLbl="node1" presStyleIdx="3" presStyleCnt="9">
        <dgm:presLayoutVars>
          <dgm:bulletEnabled val="1"/>
        </dgm:presLayoutVars>
      </dgm:prSet>
      <dgm:spPr/>
    </dgm:pt>
    <dgm:pt modelId="{F4F271D5-3A6B-417C-80F8-5F4F1875E6A7}" type="pres">
      <dgm:prSet presAssocID="{8DC74198-B6A8-4788-BF0B-3C84B9A4D116}" presName="sibTrans" presStyleLbl="sibTrans2D1" presStyleIdx="3" presStyleCnt="8"/>
      <dgm:spPr/>
    </dgm:pt>
    <dgm:pt modelId="{DF3CC243-806A-4091-9AFC-53010701D4AA}" type="pres">
      <dgm:prSet presAssocID="{8DC74198-B6A8-4788-BF0B-3C84B9A4D116}" presName="connectorText" presStyleLbl="sibTrans2D1" presStyleIdx="3" presStyleCnt="8"/>
      <dgm:spPr/>
    </dgm:pt>
    <dgm:pt modelId="{252EB94B-3845-4766-B167-B8BD62A6E9E4}" type="pres">
      <dgm:prSet presAssocID="{B001AE9B-9A98-45F2-9B48-C86F44CF7F15}" presName="node" presStyleLbl="node1" presStyleIdx="4" presStyleCnt="9">
        <dgm:presLayoutVars>
          <dgm:bulletEnabled val="1"/>
        </dgm:presLayoutVars>
      </dgm:prSet>
      <dgm:spPr/>
    </dgm:pt>
    <dgm:pt modelId="{A411FA64-A93B-4B92-95D0-66838C66CC23}" type="pres">
      <dgm:prSet presAssocID="{BE31F557-DC6C-4E2C-BFFC-171EECD1E767}" presName="sibTrans" presStyleLbl="sibTrans2D1" presStyleIdx="4" presStyleCnt="8"/>
      <dgm:spPr/>
    </dgm:pt>
    <dgm:pt modelId="{7712A4C4-717D-4F9C-872B-AA2B06366C0A}" type="pres">
      <dgm:prSet presAssocID="{BE31F557-DC6C-4E2C-BFFC-171EECD1E767}" presName="connectorText" presStyleLbl="sibTrans2D1" presStyleIdx="4" presStyleCnt="8"/>
      <dgm:spPr/>
    </dgm:pt>
    <dgm:pt modelId="{8F51F83C-7359-44D9-92AF-6F8265FE1696}" type="pres">
      <dgm:prSet presAssocID="{4F6243A5-470A-403B-9799-ADB5459A5535}" presName="node" presStyleLbl="node1" presStyleIdx="5" presStyleCnt="9">
        <dgm:presLayoutVars>
          <dgm:bulletEnabled val="1"/>
        </dgm:presLayoutVars>
      </dgm:prSet>
      <dgm:spPr/>
    </dgm:pt>
    <dgm:pt modelId="{31287164-E8A6-4CB9-B6D5-32D47A35498A}" type="pres">
      <dgm:prSet presAssocID="{9404F031-4980-44DB-BC18-B34E6B996208}" presName="sibTrans" presStyleLbl="sibTrans2D1" presStyleIdx="5" presStyleCnt="8"/>
      <dgm:spPr/>
    </dgm:pt>
    <dgm:pt modelId="{71D7493D-362D-4A2B-A9A5-077ADDA6AE26}" type="pres">
      <dgm:prSet presAssocID="{9404F031-4980-44DB-BC18-B34E6B996208}" presName="connectorText" presStyleLbl="sibTrans2D1" presStyleIdx="5" presStyleCnt="8"/>
      <dgm:spPr/>
    </dgm:pt>
    <dgm:pt modelId="{50914AC0-0501-4EE4-B34F-A3DD116F6EAC}" type="pres">
      <dgm:prSet presAssocID="{BAB3B3F4-5FEB-4651-B148-BFEB03422412}" presName="node" presStyleLbl="node1" presStyleIdx="6" presStyleCnt="9">
        <dgm:presLayoutVars>
          <dgm:bulletEnabled val="1"/>
        </dgm:presLayoutVars>
      </dgm:prSet>
      <dgm:spPr/>
    </dgm:pt>
    <dgm:pt modelId="{56E328A8-A267-477B-89C1-654F8FD91E41}" type="pres">
      <dgm:prSet presAssocID="{5F51A2C2-00B5-44D8-BF82-4FF6883048E3}" presName="sibTrans" presStyleLbl="sibTrans2D1" presStyleIdx="6" presStyleCnt="8"/>
      <dgm:spPr/>
    </dgm:pt>
    <dgm:pt modelId="{FC20DEE8-1373-4A5D-AFBB-198A39085D6F}" type="pres">
      <dgm:prSet presAssocID="{5F51A2C2-00B5-44D8-BF82-4FF6883048E3}" presName="connectorText" presStyleLbl="sibTrans2D1" presStyleIdx="6" presStyleCnt="8"/>
      <dgm:spPr/>
    </dgm:pt>
    <dgm:pt modelId="{6675C65B-CF0F-44F3-8B2D-806CECEFE737}" type="pres">
      <dgm:prSet presAssocID="{A73E1ECB-0226-4166-BFED-3F3859A9104D}" presName="node" presStyleLbl="node1" presStyleIdx="7" presStyleCnt="9">
        <dgm:presLayoutVars>
          <dgm:bulletEnabled val="1"/>
        </dgm:presLayoutVars>
      </dgm:prSet>
      <dgm:spPr/>
    </dgm:pt>
    <dgm:pt modelId="{921EB686-4523-4544-98F0-2C54F52BF57E}" type="pres">
      <dgm:prSet presAssocID="{3D3298BD-16A7-4FC5-95CB-B23DA63EC89F}" presName="sibTrans" presStyleLbl="sibTrans2D1" presStyleIdx="7" presStyleCnt="8"/>
      <dgm:spPr/>
    </dgm:pt>
    <dgm:pt modelId="{E0BA9FAF-B621-44CC-B102-2C92E012F2ED}" type="pres">
      <dgm:prSet presAssocID="{3D3298BD-16A7-4FC5-95CB-B23DA63EC89F}" presName="connectorText" presStyleLbl="sibTrans2D1" presStyleIdx="7" presStyleCnt="8"/>
      <dgm:spPr/>
    </dgm:pt>
    <dgm:pt modelId="{89E5A739-960C-4885-ADC5-7A2BDE3EEAA0}" type="pres">
      <dgm:prSet presAssocID="{D6D168C4-9636-4C66-A45E-D9260BA8DCD5}" presName="node" presStyleLbl="node1" presStyleIdx="8" presStyleCnt="9">
        <dgm:presLayoutVars>
          <dgm:bulletEnabled val="1"/>
        </dgm:presLayoutVars>
      </dgm:prSet>
      <dgm:spPr/>
    </dgm:pt>
  </dgm:ptLst>
  <dgm:cxnLst>
    <dgm:cxn modelId="{5B27AF0D-E281-43E3-B2FA-04B03C7CFA9F}" srcId="{72CC572C-F8D9-48F0-815C-59AF5C254834}" destId="{491600A7-B6A1-4087-AC2A-7C161DA2E5E4}" srcOrd="2" destOrd="0" parTransId="{3B1DC5E8-12E5-43D4-A9F0-02D8D9E56F2E}" sibTransId="{EFDA5323-D99F-4B53-AE05-0E617983E22E}"/>
    <dgm:cxn modelId="{EF7CB514-16EC-44D3-971F-E085C55E8A11}" type="presOf" srcId="{952A025A-5F64-4D3E-9721-4A3C3AD1AFB6}" destId="{B2859BDC-380B-4537-A09D-D26D5C8DB711}" srcOrd="1" destOrd="0" presId="urn:microsoft.com/office/officeart/2005/8/layout/process5"/>
    <dgm:cxn modelId="{B23C7A1D-67FA-4DDC-9BC5-B30EFB041DE8}" srcId="{72CC572C-F8D9-48F0-815C-59AF5C254834}" destId="{A73E1ECB-0226-4166-BFED-3F3859A9104D}" srcOrd="7" destOrd="0" parTransId="{5D3843DE-DFC4-4978-A72F-25196E58FEB0}" sibTransId="{3D3298BD-16A7-4FC5-95CB-B23DA63EC89F}"/>
    <dgm:cxn modelId="{A3B99220-F833-46EB-B63C-E32FBD705CC8}" type="presOf" srcId="{BAB3B3F4-5FEB-4651-B148-BFEB03422412}" destId="{50914AC0-0501-4EE4-B34F-A3DD116F6EAC}" srcOrd="0" destOrd="0" presId="urn:microsoft.com/office/officeart/2005/8/layout/process5"/>
    <dgm:cxn modelId="{17C4F927-AF0A-4BE7-ADBB-8BCEFCA657C0}" type="presOf" srcId="{952A025A-5F64-4D3E-9721-4A3C3AD1AFB6}" destId="{E717BC10-36A4-4CEE-8551-CF86EB7FB391}" srcOrd="0" destOrd="0" presId="urn:microsoft.com/office/officeart/2005/8/layout/process5"/>
    <dgm:cxn modelId="{BF852A28-3BED-4A1F-B43A-85D73EEFAE52}" type="presOf" srcId="{BE31F557-DC6C-4E2C-BFFC-171EECD1E767}" destId="{A411FA64-A93B-4B92-95D0-66838C66CC23}" srcOrd="0" destOrd="0" presId="urn:microsoft.com/office/officeart/2005/8/layout/process5"/>
    <dgm:cxn modelId="{D12AFA31-78CF-46E3-BAB5-8BFA6231E0AE}" type="presOf" srcId="{491600A7-B6A1-4087-AC2A-7C161DA2E5E4}" destId="{7AD4AD9D-5CEB-4696-B88E-3EE0E976B505}" srcOrd="0" destOrd="0" presId="urn:microsoft.com/office/officeart/2005/8/layout/process5"/>
    <dgm:cxn modelId="{73637235-7E36-489D-9B1C-96658C24778C}" type="presOf" srcId="{8DC74198-B6A8-4788-BF0B-3C84B9A4D116}" destId="{F4F271D5-3A6B-417C-80F8-5F4F1875E6A7}" srcOrd="0" destOrd="0" presId="urn:microsoft.com/office/officeart/2005/8/layout/process5"/>
    <dgm:cxn modelId="{90DDB23F-3646-4495-9235-85A340B8134F}" type="presOf" srcId="{04E313DD-A1B1-4353-9312-FC0C8E37EDD9}" destId="{8895382E-0BEC-4336-8525-931244FAF87C}" srcOrd="0" destOrd="0" presId="urn:microsoft.com/office/officeart/2005/8/layout/process5"/>
    <dgm:cxn modelId="{814AE83F-832E-4BA5-8CA8-60B8F0C44075}" type="presOf" srcId="{9404F031-4980-44DB-BC18-B34E6B996208}" destId="{31287164-E8A6-4CB9-B6D5-32D47A35498A}" srcOrd="0" destOrd="0" presId="urn:microsoft.com/office/officeart/2005/8/layout/process5"/>
    <dgm:cxn modelId="{88862740-00D9-41E9-A154-F5B2AB964E76}" type="presOf" srcId="{B001AE9B-9A98-45F2-9B48-C86F44CF7F15}" destId="{252EB94B-3845-4766-B167-B8BD62A6E9E4}" srcOrd="0" destOrd="0" presId="urn:microsoft.com/office/officeart/2005/8/layout/process5"/>
    <dgm:cxn modelId="{BD10B95F-475A-4488-B5D5-FD8FDDA52915}" type="presOf" srcId="{BE31F557-DC6C-4E2C-BFFC-171EECD1E767}" destId="{7712A4C4-717D-4F9C-872B-AA2B06366C0A}" srcOrd="1" destOrd="0" presId="urn:microsoft.com/office/officeart/2005/8/layout/process5"/>
    <dgm:cxn modelId="{ED40B461-6F98-4BED-9111-390114283737}" type="presOf" srcId="{F17767F2-9237-487F-8050-5DE2BC951748}" destId="{4CC68CAF-AF20-4AD0-961B-2303AEB5A600}" srcOrd="0" destOrd="0" presId="urn:microsoft.com/office/officeart/2005/8/layout/process5"/>
    <dgm:cxn modelId="{F4DF7265-63E2-440D-A820-DC19300C910C}" srcId="{72CC572C-F8D9-48F0-815C-59AF5C254834}" destId="{04E313DD-A1B1-4353-9312-FC0C8E37EDD9}" srcOrd="3" destOrd="0" parTransId="{B073C55C-063A-4291-812B-0B66A04BE414}" sibTransId="{8DC74198-B6A8-4788-BF0B-3C84B9A4D116}"/>
    <dgm:cxn modelId="{070B8068-66EC-446E-A2F1-9C53D9C036CD}" type="presOf" srcId="{72CC572C-F8D9-48F0-815C-59AF5C254834}" destId="{EA24049B-CDA6-4D03-A8CC-7A0425C08E2D}" srcOrd="0" destOrd="0" presId="urn:microsoft.com/office/officeart/2005/8/layout/process5"/>
    <dgm:cxn modelId="{12CF1569-5468-423D-929B-C2A9A9E6A6F2}" srcId="{72CC572C-F8D9-48F0-815C-59AF5C254834}" destId="{B001AE9B-9A98-45F2-9B48-C86F44CF7F15}" srcOrd="4" destOrd="0" parTransId="{C6BE356F-3B3A-4306-94A4-FAB4688923DB}" sibTransId="{BE31F557-DC6C-4E2C-BFFC-171EECD1E767}"/>
    <dgm:cxn modelId="{122E5D4D-99BC-4E4A-A715-2E01DAB4106D}" type="presOf" srcId="{3D3298BD-16A7-4FC5-95CB-B23DA63EC89F}" destId="{921EB686-4523-4544-98F0-2C54F52BF57E}" srcOrd="0" destOrd="0" presId="urn:microsoft.com/office/officeart/2005/8/layout/process5"/>
    <dgm:cxn modelId="{6B503E4F-B87B-4F3E-8D81-117882AD2FB4}" srcId="{72CC572C-F8D9-48F0-815C-59AF5C254834}" destId="{4F6243A5-470A-403B-9799-ADB5459A5535}" srcOrd="5" destOrd="0" parTransId="{A58AC6A0-D576-40D8-824D-30EE8D72A76A}" sibTransId="{9404F031-4980-44DB-BC18-B34E6B996208}"/>
    <dgm:cxn modelId="{7848416F-D373-4C2C-9665-EEB6F30F6F49}" srcId="{72CC572C-F8D9-48F0-815C-59AF5C254834}" destId="{D6D168C4-9636-4C66-A45E-D9260BA8DCD5}" srcOrd="8" destOrd="0" parTransId="{74136E88-15F2-4C22-BA2C-449402C44D20}" sibTransId="{8D1071E1-A632-4D98-8B99-620A2B004E65}"/>
    <dgm:cxn modelId="{7DC76673-B2FA-4F88-95EB-3A71C658A551}" type="presOf" srcId="{4F6243A5-470A-403B-9799-ADB5459A5535}" destId="{8F51F83C-7359-44D9-92AF-6F8265FE1696}" srcOrd="0" destOrd="0" presId="urn:microsoft.com/office/officeart/2005/8/layout/process5"/>
    <dgm:cxn modelId="{7A8C6057-BF17-48D6-A34F-34EF2CA300E7}" type="presOf" srcId="{8DC74198-B6A8-4788-BF0B-3C84B9A4D116}" destId="{DF3CC243-806A-4091-9AFC-53010701D4AA}" srcOrd="1" destOrd="0" presId="urn:microsoft.com/office/officeart/2005/8/layout/process5"/>
    <dgm:cxn modelId="{4F2DAA80-AF2E-482E-B1D3-9D196D466630}" type="presOf" srcId="{EFDA5323-D99F-4B53-AE05-0E617983E22E}" destId="{42DB8000-9580-457D-A85A-65F3C3D518B3}" srcOrd="0" destOrd="0" presId="urn:microsoft.com/office/officeart/2005/8/layout/process5"/>
    <dgm:cxn modelId="{F289628E-FDCF-469A-9A45-2D2CDA356E73}" type="presOf" srcId="{D6D168C4-9636-4C66-A45E-D9260BA8DCD5}" destId="{89E5A739-960C-4885-ADC5-7A2BDE3EEAA0}" srcOrd="0" destOrd="0" presId="urn:microsoft.com/office/officeart/2005/8/layout/process5"/>
    <dgm:cxn modelId="{DA4EA29A-9DA6-4638-B3CC-2EDEEAE498D6}" srcId="{72CC572C-F8D9-48F0-815C-59AF5C254834}" destId="{BAB3B3F4-5FEB-4651-B148-BFEB03422412}" srcOrd="6" destOrd="0" parTransId="{3A658BBE-EF5C-4C2A-A602-903FC72F9CC4}" sibTransId="{5F51A2C2-00B5-44D8-BF82-4FF6883048E3}"/>
    <dgm:cxn modelId="{885F68A2-F494-4C57-929B-D1703F040209}" type="presOf" srcId="{7E3A0019-818E-4C28-BB3C-EF756AF3094E}" destId="{4E876CD9-30AB-407A-B26E-6010E7A72F01}" srcOrd="1" destOrd="0" presId="urn:microsoft.com/office/officeart/2005/8/layout/process5"/>
    <dgm:cxn modelId="{1C5627A4-652F-4B10-8E34-9E49DA5AFEA2}" type="presOf" srcId="{5F51A2C2-00B5-44D8-BF82-4FF6883048E3}" destId="{FC20DEE8-1373-4A5D-AFBB-198A39085D6F}" srcOrd="1" destOrd="0" presId="urn:microsoft.com/office/officeart/2005/8/layout/process5"/>
    <dgm:cxn modelId="{E3B8D9AA-19F7-4BE9-A7C7-E9BDAE56D10F}" srcId="{72CC572C-F8D9-48F0-815C-59AF5C254834}" destId="{F17767F2-9237-487F-8050-5DE2BC951748}" srcOrd="0" destOrd="0" parTransId="{8CD7CB4D-63FE-4A06-8E98-26F07FF564B3}" sibTransId="{7E3A0019-818E-4C28-BB3C-EF756AF3094E}"/>
    <dgm:cxn modelId="{498DF8AF-6ED4-4134-804D-03BC08633ED3}" type="presOf" srcId="{5F51A2C2-00B5-44D8-BF82-4FF6883048E3}" destId="{56E328A8-A267-477B-89C1-654F8FD91E41}" srcOrd="0" destOrd="0" presId="urn:microsoft.com/office/officeart/2005/8/layout/process5"/>
    <dgm:cxn modelId="{635667C6-A5AE-4019-8654-8EDC53F60B15}" type="presOf" srcId="{EFDA5323-D99F-4B53-AE05-0E617983E22E}" destId="{652635A8-7749-4BED-841C-5A20CFD7BA16}" srcOrd="1" destOrd="0" presId="urn:microsoft.com/office/officeart/2005/8/layout/process5"/>
    <dgm:cxn modelId="{38C523C9-F02B-45E6-B5B4-50C16C420FD9}" type="presOf" srcId="{394B0B87-46D3-45C9-8BAA-540DEBC1B2C0}" destId="{022BEDC6-C05B-4D9C-BF0E-B6EF28AA15B2}" srcOrd="0" destOrd="0" presId="urn:microsoft.com/office/officeart/2005/8/layout/process5"/>
    <dgm:cxn modelId="{DDE21FD4-D421-4043-80B3-C56838758E46}" type="presOf" srcId="{9404F031-4980-44DB-BC18-B34E6B996208}" destId="{71D7493D-362D-4A2B-A9A5-077ADDA6AE26}" srcOrd="1" destOrd="0" presId="urn:microsoft.com/office/officeart/2005/8/layout/process5"/>
    <dgm:cxn modelId="{3D97E8DA-96AE-4691-A610-B976089FA774}" type="presOf" srcId="{A73E1ECB-0226-4166-BFED-3F3859A9104D}" destId="{6675C65B-CF0F-44F3-8B2D-806CECEFE737}" srcOrd="0" destOrd="0" presId="urn:microsoft.com/office/officeart/2005/8/layout/process5"/>
    <dgm:cxn modelId="{5D0E9AE7-C69B-4AE8-9FD6-599888C5911E}" type="presOf" srcId="{7E3A0019-818E-4C28-BB3C-EF756AF3094E}" destId="{B8231AB6-AC49-4C85-B40D-99393825ECEC}" srcOrd="0" destOrd="0" presId="urn:microsoft.com/office/officeart/2005/8/layout/process5"/>
    <dgm:cxn modelId="{15E8F3EB-EB76-4678-AB4B-3E3B7E21E624}" type="presOf" srcId="{3D3298BD-16A7-4FC5-95CB-B23DA63EC89F}" destId="{E0BA9FAF-B621-44CC-B102-2C92E012F2ED}" srcOrd="1" destOrd="0" presId="urn:microsoft.com/office/officeart/2005/8/layout/process5"/>
    <dgm:cxn modelId="{EF93C7F6-8C4B-422C-8E43-B0670DB41EDF}" srcId="{72CC572C-F8D9-48F0-815C-59AF5C254834}" destId="{394B0B87-46D3-45C9-8BAA-540DEBC1B2C0}" srcOrd="1" destOrd="0" parTransId="{E295638A-C1CE-4391-ACF0-6BB2522965FC}" sibTransId="{952A025A-5F64-4D3E-9721-4A3C3AD1AFB6}"/>
    <dgm:cxn modelId="{21A5D19E-AD28-4DD2-93AF-7FFE0306217A}" type="presParOf" srcId="{EA24049B-CDA6-4D03-A8CC-7A0425C08E2D}" destId="{4CC68CAF-AF20-4AD0-961B-2303AEB5A600}" srcOrd="0" destOrd="0" presId="urn:microsoft.com/office/officeart/2005/8/layout/process5"/>
    <dgm:cxn modelId="{305001DA-F785-4F2B-9DA3-EE9851DDF68A}" type="presParOf" srcId="{EA24049B-CDA6-4D03-A8CC-7A0425C08E2D}" destId="{B8231AB6-AC49-4C85-B40D-99393825ECEC}" srcOrd="1" destOrd="0" presId="urn:microsoft.com/office/officeart/2005/8/layout/process5"/>
    <dgm:cxn modelId="{183DFE3E-D500-498F-892E-2AA4600CEF97}" type="presParOf" srcId="{B8231AB6-AC49-4C85-B40D-99393825ECEC}" destId="{4E876CD9-30AB-407A-B26E-6010E7A72F01}" srcOrd="0" destOrd="0" presId="urn:microsoft.com/office/officeart/2005/8/layout/process5"/>
    <dgm:cxn modelId="{11E2558B-0325-4147-9613-A09BC976C3DC}" type="presParOf" srcId="{EA24049B-CDA6-4D03-A8CC-7A0425C08E2D}" destId="{022BEDC6-C05B-4D9C-BF0E-B6EF28AA15B2}" srcOrd="2" destOrd="0" presId="urn:microsoft.com/office/officeart/2005/8/layout/process5"/>
    <dgm:cxn modelId="{0985DD39-8FB3-45E8-BB54-8A629A54C668}" type="presParOf" srcId="{EA24049B-CDA6-4D03-A8CC-7A0425C08E2D}" destId="{E717BC10-36A4-4CEE-8551-CF86EB7FB391}" srcOrd="3" destOrd="0" presId="urn:microsoft.com/office/officeart/2005/8/layout/process5"/>
    <dgm:cxn modelId="{EA3AD8D7-B1E2-4E97-89E9-51026E55C6D9}" type="presParOf" srcId="{E717BC10-36A4-4CEE-8551-CF86EB7FB391}" destId="{B2859BDC-380B-4537-A09D-D26D5C8DB711}" srcOrd="0" destOrd="0" presId="urn:microsoft.com/office/officeart/2005/8/layout/process5"/>
    <dgm:cxn modelId="{3FBDB32A-92A8-458A-8184-78B5FE4F6C39}" type="presParOf" srcId="{EA24049B-CDA6-4D03-A8CC-7A0425C08E2D}" destId="{7AD4AD9D-5CEB-4696-B88E-3EE0E976B505}" srcOrd="4" destOrd="0" presId="urn:microsoft.com/office/officeart/2005/8/layout/process5"/>
    <dgm:cxn modelId="{0EC94809-EC73-4610-BE42-7E2665FEB81C}" type="presParOf" srcId="{EA24049B-CDA6-4D03-A8CC-7A0425C08E2D}" destId="{42DB8000-9580-457D-A85A-65F3C3D518B3}" srcOrd="5" destOrd="0" presId="urn:microsoft.com/office/officeart/2005/8/layout/process5"/>
    <dgm:cxn modelId="{F4D2E0CB-0863-44F3-8ECB-411FD3FD0A38}" type="presParOf" srcId="{42DB8000-9580-457D-A85A-65F3C3D518B3}" destId="{652635A8-7749-4BED-841C-5A20CFD7BA16}" srcOrd="0" destOrd="0" presId="urn:microsoft.com/office/officeart/2005/8/layout/process5"/>
    <dgm:cxn modelId="{956506D6-ED3B-48EE-A255-7580D49FB489}" type="presParOf" srcId="{EA24049B-CDA6-4D03-A8CC-7A0425C08E2D}" destId="{8895382E-0BEC-4336-8525-931244FAF87C}" srcOrd="6" destOrd="0" presId="urn:microsoft.com/office/officeart/2005/8/layout/process5"/>
    <dgm:cxn modelId="{DD2DBDFE-3624-4FC4-B48F-A3A048A35DE5}" type="presParOf" srcId="{EA24049B-CDA6-4D03-A8CC-7A0425C08E2D}" destId="{F4F271D5-3A6B-417C-80F8-5F4F1875E6A7}" srcOrd="7" destOrd="0" presId="urn:microsoft.com/office/officeart/2005/8/layout/process5"/>
    <dgm:cxn modelId="{BD39056B-F50A-46F6-8F58-BC939750F328}" type="presParOf" srcId="{F4F271D5-3A6B-417C-80F8-5F4F1875E6A7}" destId="{DF3CC243-806A-4091-9AFC-53010701D4AA}" srcOrd="0" destOrd="0" presId="urn:microsoft.com/office/officeart/2005/8/layout/process5"/>
    <dgm:cxn modelId="{CA83CEC4-6A39-447D-9129-43DFCFAF20D6}" type="presParOf" srcId="{EA24049B-CDA6-4D03-A8CC-7A0425C08E2D}" destId="{252EB94B-3845-4766-B167-B8BD62A6E9E4}" srcOrd="8" destOrd="0" presId="urn:microsoft.com/office/officeart/2005/8/layout/process5"/>
    <dgm:cxn modelId="{956CC3D5-5066-4DA4-B4ED-C7D82B53DB90}" type="presParOf" srcId="{EA24049B-CDA6-4D03-A8CC-7A0425C08E2D}" destId="{A411FA64-A93B-4B92-95D0-66838C66CC23}" srcOrd="9" destOrd="0" presId="urn:microsoft.com/office/officeart/2005/8/layout/process5"/>
    <dgm:cxn modelId="{881E7B7C-BFC7-4339-B256-9E213AF263F4}" type="presParOf" srcId="{A411FA64-A93B-4B92-95D0-66838C66CC23}" destId="{7712A4C4-717D-4F9C-872B-AA2B06366C0A}" srcOrd="0" destOrd="0" presId="urn:microsoft.com/office/officeart/2005/8/layout/process5"/>
    <dgm:cxn modelId="{47290E29-2AE6-4148-BD56-F78B3C1E253C}" type="presParOf" srcId="{EA24049B-CDA6-4D03-A8CC-7A0425C08E2D}" destId="{8F51F83C-7359-44D9-92AF-6F8265FE1696}" srcOrd="10" destOrd="0" presId="urn:microsoft.com/office/officeart/2005/8/layout/process5"/>
    <dgm:cxn modelId="{E49DB170-F5A4-4ACA-B666-00B75E298E74}" type="presParOf" srcId="{EA24049B-CDA6-4D03-A8CC-7A0425C08E2D}" destId="{31287164-E8A6-4CB9-B6D5-32D47A35498A}" srcOrd="11" destOrd="0" presId="urn:microsoft.com/office/officeart/2005/8/layout/process5"/>
    <dgm:cxn modelId="{440CBCBB-8B19-4832-9D98-AB7F695C5909}" type="presParOf" srcId="{31287164-E8A6-4CB9-B6D5-32D47A35498A}" destId="{71D7493D-362D-4A2B-A9A5-077ADDA6AE26}" srcOrd="0" destOrd="0" presId="urn:microsoft.com/office/officeart/2005/8/layout/process5"/>
    <dgm:cxn modelId="{1CB35DFD-C049-446B-853B-C098D8E24211}" type="presParOf" srcId="{EA24049B-CDA6-4D03-A8CC-7A0425C08E2D}" destId="{50914AC0-0501-4EE4-B34F-A3DD116F6EAC}" srcOrd="12" destOrd="0" presId="urn:microsoft.com/office/officeart/2005/8/layout/process5"/>
    <dgm:cxn modelId="{F6CE9B5F-65ED-4AA8-831F-282E5556DE2F}" type="presParOf" srcId="{EA24049B-CDA6-4D03-A8CC-7A0425C08E2D}" destId="{56E328A8-A267-477B-89C1-654F8FD91E41}" srcOrd="13" destOrd="0" presId="urn:microsoft.com/office/officeart/2005/8/layout/process5"/>
    <dgm:cxn modelId="{998DEEC3-0CEC-44D0-B74A-B48ACFD3C8E8}" type="presParOf" srcId="{56E328A8-A267-477B-89C1-654F8FD91E41}" destId="{FC20DEE8-1373-4A5D-AFBB-198A39085D6F}" srcOrd="0" destOrd="0" presId="urn:microsoft.com/office/officeart/2005/8/layout/process5"/>
    <dgm:cxn modelId="{D1AA67D9-885B-4FE3-9DD7-228A7D6DBE78}" type="presParOf" srcId="{EA24049B-CDA6-4D03-A8CC-7A0425C08E2D}" destId="{6675C65B-CF0F-44F3-8B2D-806CECEFE737}" srcOrd="14" destOrd="0" presId="urn:microsoft.com/office/officeart/2005/8/layout/process5"/>
    <dgm:cxn modelId="{712F9B7F-3791-45E9-A123-FFCB82F5A4CB}" type="presParOf" srcId="{EA24049B-CDA6-4D03-A8CC-7A0425C08E2D}" destId="{921EB686-4523-4544-98F0-2C54F52BF57E}" srcOrd="15" destOrd="0" presId="urn:microsoft.com/office/officeart/2005/8/layout/process5"/>
    <dgm:cxn modelId="{894C97DC-2DFE-406F-B3D7-877EE1FAD7A8}" type="presParOf" srcId="{921EB686-4523-4544-98F0-2C54F52BF57E}" destId="{E0BA9FAF-B621-44CC-B102-2C92E012F2ED}" srcOrd="0" destOrd="0" presId="urn:microsoft.com/office/officeart/2005/8/layout/process5"/>
    <dgm:cxn modelId="{FF5D44E1-8E35-40B8-9FF8-59B5680D020E}" type="presParOf" srcId="{EA24049B-CDA6-4D03-A8CC-7A0425C08E2D}" destId="{89E5A739-960C-4885-ADC5-7A2BDE3EEAA0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D8B23F-F5B9-474E-A21F-8789358B8C59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55E7632C-35B6-4014-914C-83BBC9DE8D74}">
      <dgm:prSet phldrT="[Text]"/>
      <dgm:spPr/>
      <dgm:t>
        <a:bodyPr/>
        <a:lstStyle/>
        <a:p>
          <a:r>
            <a:rPr lang="en-GB"/>
            <a:t> </a:t>
          </a:r>
        </a:p>
      </dgm:t>
    </dgm:pt>
    <dgm:pt modelId="{84442DC4-C113-4237-A683-379D10D6E916}" type="parTrans" cxnId="{C7D49430-01D7-4968-BB96-E2F7467E75B4}">
      <dgm:prSet/>
      <dgm:spPr/>
      <dgm:t>
        <a:bodyPr/>
        <a:lstStyle/>
        <a:p>
          <a:endParaRPr lang="en-GB"/>
        </a:p>
      </dgm:t>
    </dgm:pt>
    <dgm:pt modelId="{F964FF29-C386-45DE-9723-70EC1C4C6E41}" type="sibTrans" cxnId="{C7D49430-01D7-4968-BB96-E2F7467E75B4}">
      <dgm:prSet/>
      <dgm:spPr/>
      <dgm:t>
        <a:bodyPr/>
        <a:lstStyle/>
        <a:p>
          <a:endParaRPr lang="en-GB"/>
        </a:p>
      </dgm:t>
    </dgm:pt>
    <dgm:pt modelId="{7054032B-E085-4105-8B3B-8E8CFBCC4437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09BFF39E-6C7E-48D7-B5B3-2887AA041BA0}" type="parTrans" cxnId="{6DE7B2F0-5689-4D27-B50D-61F2302ACAB5}">
      <dgm:prSet/>
      <dgm:spPr/>
      <dgm:t>
        <a:bodyPr/>
        <a:lstStyle/>
        <a:p>
          <a:endParaRPr lang="en-GB"/>
        </a:p>
      </dgm:t>
    </dgm:pt>
    <dgm:pt modelId="{3AF60096-126B-4199-8A71-EA248A3FCAE7}" type="sibTrans" cxnId="{6DE7B2F0-5689-4D27-B50D-61F2302ACAB5}">
      <dgm:prSet/>
      <dgm:spPr/>
      <dgm:t>
        <a:bodyPr/>
        <a:lstStyle/>
        <a:p>
          <a:endParaRPr lang="en-GB"/>
        </a:p>
      </dgm:t>
    </dgm:pt>
    <dgm:pt modelId="{7F9E697E-ACEA-4591-BDE5-714498674FA5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4982CD0-1E4E-4FF3-8E93-90F2E0FE6046}" type="parTrans" cxnId="{1F263DAA-32CB-4E17-A8A1-74CFA836E951}">
      <dgm:prSet/>
      <dgm:spPr/>
      <dgm:t>
        <a:bodyPr/>
        <a:lstStyle/>
        <a:p>
          <a:endParaRPr lang="en-GB"/>
        </a:p>
      </dgm:t>
    </dgm:pt>
    <dgm:pt modelId="{6491B6B7-F79E-4619-8308-C0CFD17349BF}" type="sibTrans" cxnId="{1F263DAA-32CB-4E17-A8A1-74CFA836E951}">
      <dgm:prSet/>
      <dgm:spPr/>
      <dgm:t>
        <a:bodyPr/>
        <a:lstStyle/>
        <a:p>
          <a:endParaRPr lang="en-GB"/>
        </a:p>
      </dgm:t>
    </dgm:pt>
    <dgm:pt modelId="{D4F8A290-EC5C-4586-9BDE-C291B731E51D}" type="pres">
      <dgm:prSet presAssocID="{9ED8B23F-F5B9-474E-A21F-8789358B8C59}" presName="Name0" presStyleCnt="0">
        <dgm:presLayoutVars>
          <dgm:dir/>
          <dgm:animLvl val="lvl"/>
          <dgm:resizeHandles val="exact"/>
        </dgm:presLayoutVars>
      </dgm:prSet>
      <dgm:spPr/>
    </dgm:pt>
    <dgm:pt modelId="{9D0D399D-5787-48E3-8200-AFC018B54DC4}" type="pres">
      <dgm:prSet presAssocID="{55E7632C-35B6-4014-914C-83BBC9DE8D74}" presName="Name8" presStyleCnt="0"/>
      <dgm:spPr/>
    </dgm:pt>
    <dgm:pt modelId="{4F7B80CB-4BD7-41FC-AF08-91B8806A48D8}" type="pres">
      <dgm:prSet presAssocID="{55E7632C-35B6-4014-914C-83BBC9DE8D74}" presName="level" presStyleLbl="node1" presStyleIdx="0" presStyleCnt="3">
        <dgm:presLayoutVars>
          <dgm:chMax val="1"/>
          <dgm:bulletEnabled val="1"/>
        </dgm:presLayoutVars>
      </dgm:prSet>
      <dgm:spPr/>
    </dgm:pt>
    <dgm:pt modelId="{F7189F50-FFC0-4448-89AB-A7A81D39CACA}" type="pres">
      <dgm:prSet presAssocID="{55E7632C-35B6-4014-914C-83BBC9DE8D7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5A59D9A-1289-404A-BD56-DE1E84B64852}" type="pres">
      <dgm:prSet presAssocID="{7054032B-E085-4105-8B3B-8E8CFBCC4437}" presName="Name8" presStyleCnt="0"/>
      <dgm:spPr/>
    </dgm:pt>
    <dgm:pt modelId="{AA12CE5F-0A52-4038-90A5-1466A0D871BB}" type="pres">
      <dgm:prSet presAssocID="{7054032B-E085-4105-8B3B-8E8CFBCC4437}" presName="level" presStyleLbl="node1" presStyleIdx="1" presStyleCnt="3">
        <dgm:presLayoutVars>
          <dgm:chMax val="1"/>
          <dgm:bulletEnabled val="1"/>
        </dgm:presLayoutVars>
      </dgm:prSet>
      <dgm:spPr/>
    </dgm:pt>
    <dgm:pt modelId="{54DC5008-E6C0-433F-814C-D6B5B5634E4E}" type="pres">
      <dgm:prSet presAssocID="{7054032B-E085-4105-8B3B-8E8CFBCC443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A16A084-2496-4D9D-BADF-D970A76B6CBC}" type="pres">
      <dgm:prSet presAssocID="{7F9E697E-ACEA-4591-BDE5-714498674FA5}" presName="Name8" presStyleCnt="0"/>
      <dgm:spPr/>
    </dgm:pt>
    <dgm:pt modelId="{84D09959-80FD-4DCD-AB40-32FE6F62F091}" type="pres">
      <dgm:prSet presAssocID="{7F9E697E-ACEA-4591-BDE5-714498674FA5}" presName="level" presStyleLbl="node1" presStyleIdx="2" presStyleCnt="3">
        <dgm:presLayoutVars>
          <dgm:chMax val="1"/>
          <dgm:bulletEnabled val="1"/>
        </dgm:presLayoutVars>
      </dgm:prSet>
      <dgm:spPr/>
    </dgm:pt>
    <dgm:pt modelId="{493A5B31-C6DA-45D9-9BB7-9589636962E2}" type="pres">
      <dgm:prSet presAssocID="{7F9E697E-ACEA-4591-BDE5-714498674FA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55FC21B-F4C3-4E83-A3BF-6B4FF99529F1}" type="presOf" srcId="{7054032B-E085-4105-8B3B-8E8CFBCC4437}" destId="{54DC5008-E6C0-433F-814C-D6B5B5634E4E}" srcOrd="1" destOrd="0" presId="urn:microsoft.com/office/officeart/2005/8/layout/pyramid1"/>
    <dgm:cxn modelId="{F41E4320-BBB7-448C-A329-09282C15143B}" type="presOf" srcId="{7F9E697E-ACEA-4591-BDE5-714498674FA5}" destId="{493A5B31-C6DA-45D9-9BB7-9589636962E2}" srcOrd="1" destOrd="0" presId="urn:microsoft.com/office/officeart/2005/8/layout/pyramid1"/>
    <dgm:cxn modelId="{4870BA2E-0447-4B76-B945-64BEA148BA16}" type="presOf" srcId="{55E7632C-35B6-4014-914C-83BBC9DE8D74}" destId="{F7189F50-FFC0-4448-89AB-A7A81D39CACA}" srcOrd="1" destOrd="0" presId="urn:microsoft.com/office/officeart/2005/8/layout/pyramid1"/>
    <dgm:cxn modelId="{C7D49430-01D7-4968-BB96-E2F7467E75B4}" srcId="{9ED8B23F-F5B9-474E-A21F-8789358B8C59}" destId="{55E7632C-35B6-4014-914C-83BBC9DE8D74}" srcOrd="0" destOrd="0" parTransId="{84442DC4-C113-4237-A683-379D10D6E916}" sibTransId="{F964FF29-C386-45DE-9723-70EC1C4C6E41}"/>
    <dgm:cxn modelId="{71399933-E812-43A2-8EB7-FF7C945777EA}" type="presOf" srcId="{55E7632C-35B6-4014-914C-83BBC9DE8D74}" destId="{4F7B80CB-4BD7-41FC-AF08-91B8806A48D8}" srcOrd="0" destOrd="0" presId="urn:microsoft.com/office/officeart/2005/8/layout/pyramid1"/>
    <dgm:cxn modelId="{308DF16A-3A73-4854-AA83-688D7662F491}" type="presOf" srcId="{7F9E697E-ACEA-4591-BDE5-714498674FA5}" destId="{84D09959-80FD-4DCD-AB40-32FE6F62F091}" srcOrd="0" destOrd="0" presId="urn:microsoft.com/office/officeart/2005/8/layout/pyramid1"/>
    <dgm:cxn modelId="{14139556-0259-4583-8B23-55D4D2166AE4}" type="presOf" srcId="{9ED8B23F-F5B9-474E-A21F-8789358B8C59}" destId="{D4F8A290-EC5C-4586-9BDE-C291B731E51D}" srcOrd="0" destOrd="0" presId="urn:microsoft.com/office/officeart/2005/8/layout/pyramid1"/>
    <dgm:cxn modelId="{1F263DAA-32CB-4E17-A8A1-74CFA836E951}" srcId="{9ED8B23F-F5B9-474E-A21F-8789358B8C59}" destId="{7F9E697E-ACEA-4591-BDE5-714498674FA5}" srcOrd="2" destOrd="0" parTransId="{A4982CD0-1E4E-4FF3-8E93-90F2E0FE6046}" sibTransId="{6491B6B7-F79E-4619-8308-C0CFD17349BF}"/>
    <dgm:cxn modelId="{05994BAB-E930-4B1B-A1DD-9044E9B6C150}" type="presOf" srcId="{7054032B-E085-4105-8B3B-8E8CFBCC4437}" destId="{AA12CE5F-0A52-4038-90A5-1466A0D871BB}" srcOrd="0" destOrd="0" presId="urn:microsoft.com/office/officeart/2005/8/layout/pyramid1"/>
    <dgm:cxn modelId="{6DE7B2F0-5689-4D27-B50D-61F2302ACAB5}" srcId="{9ED8B23F-F5B9-474E-A21F-8789358B8C59}" destId="{7054032B-E085-4105-8B3B-8E8CFBCC4437}" srcOrd="1" destOrd="0" parTransId="{09BFF39E-6C7E-48D7-B5B3-2887AA041BA0}" sibTransId="{3AF60096-126B-4199-8A71-EA248A3FCAE7}"/>
    <dgm:cxn modelId="{9DCE1EBA-C2C1-4081-8BE4-4A42331943F9}" type="presParOf" srcId="{D4F8A290-EC5C-4586-9BDE-C291B731E51D}" destId="{9D0D399D-5787-48E3-8200-AFC018B54DC4}" srcOrd="0" destOrd="0" presId="urn:microsoft.com/office/officeart/2005/8/layout/pyramid1"/>
    <dgm:cxn modelId="{1FB7794E-BB52-4907-B821-B10BD8B32F44}" type="presParOf" srcId="{9D0D399D-5787-48E3-8200-AFC018B54DC4}" destId="{4F7B80CB-4BD7-41FC-AF08-91B8806A48D8}" srcOrd="0" destOrd="0" presId="urn:microsoft.com/office/officeart/2005/8/layout/pyramid1"/>
    <dgm:cxn modelId="{BAC1C5F5-B52B-4B7E-84AF-8A3D3A441B70}" type="presParOf" srcId="{9D0D399D-5787-48E3-8200-AFC018B54DC4}" destId="{F7189F50-FFC0-4448-89AB-A7A81D39CACA}" srcOrd="1" destOrd="0" presId="urn:microsoft.com/office/officeart/2005/8/layout/pyramid1"/>
    <dgm:cxn modelId="{6C45F2D9-480D-450F-B478-2E70F0472213}" type="presParOf" srcId="{D4F8A290-EC5C-4586-9BDE-C291B731E51D}" destId="{D5A59D9A-1289-404A-BD56-DE1E84B64852}" srcOrd="1" destOrd="0" presId="urn:microsoft.com/office/officeart/2005/8/layout/pyramid1"/>
    <dgm:cxn modelId="{2555CD06-94A2-4FD4-A633-FA05C592DC3C}" type="presParOf" srcId="{D5A59D9A-1289-404A-BD56-DE1E84B64852}" destId="{AA12CE5F-0A52-4038-90A5-1466A0D871BB}" srcOrd="0" destOrd="0" presId="urn:microsoft.com/office/officeart/2005/8/layout/pyramid1"/>
    <dgm:cxn modelId="{0B2D48D6-7B74-48B4-9727-3F5686755622}" type="presParOf" srcId="{D5A59D9A-1289-404A-BD56-DE1E84B64852}" destId="{54DC5008-E6C0-433F-814C-D6B5B5634E4E}" srcOrd="1" destOrd="0" presId="urn:microsoft.com/office/officeart/2005/8/layout/pyramid1"/>
    <dgm:cxn modelId="{4F3E7042-ECA4-4629-B516-0D744A2C620B}" type="presParOf" srcId="{D4F8A290-EC5C-4586-9BDE-C291B731E51D}" destId="{5A16A084-2496-4D9D-BADF-D970A76B6CBC}" srcOrd="2" destOrd="0" presId="urn:microsoft.com/office/officeart/2005/8/layout/pyramid1"/>
    <dgm:cxn modelId="{97955119-338C-4B32-A103-7F2DE1316769}" type="presParOf" srcId="{5A16A084-2496-4D9D-BADF-D970A76B6CBC}" destId="{84D09959-80FD-4DCD-AB40-32FE6F62F091}" srcOrd="0" destOrd="0" presId="urn:microsoft.com/office/officeart/2005/8/layout/pyramid1"/>
    <dgm:cxn modelId="{4038BFC7-AEF2-4410-9BC9-2D7C9A600815}" type="presParOf" srcId="{5A16A084-2496-4D9D-BADF-D970A76B6CBC}" destId="{493A5B31-C6DA-45D9-9BB7-9589636962E2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B80CB-4BD7-41FC-AF08-91B8806A48D8}">
      <dsp:nvSpPr>
        <dsp:cNvPr id="0" name=""/>
        <dsp:cNvSpPr/>
      </dsp:nvSpPr>
      <dsp:spPr>
        <a:xfrm>
          <a:off x="1165375" y="0"/>
          <a:ext cx="776917" cy="565655"/>
        </a:xfrm>
        <a:prstGeom prst="trapezoid">
          <a:avLst>
            <a:gd name="adj" fmla="val 686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 dirty="0"/>
        </a:p>
      </dsp:txBody>
      <dsp:txXfrm>
        <a:off x="1165375" y="0"/>
        <a:ext cx="776917" cy="565655"/>
      </dsp:txXfrm>
    </dsp:sp>
    <dsp:sp modelId="{AA12CE5F-0A52-4038-90A5-1466A0D871BB}">
      <dsp:nvSpPr>
        <dsp:cNvPr id="0" name=""/>
        <dsp:cNvSpPr/>
      </dsp:nvSpPr>
      <dsp:spPr>
        <a:xfrm>
          <a:off x="776917" y="565655"/>
          <a:ext cx="1553834" cy="565655"/>
        </a:xfrm>
        <a:prstGeom prst="trapezoid">
          <a:avLst>
            <a:gd name="adj" fmla="val 686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 </a:t>
          </a:r>
        </a:p>
      </dsp:txBody>
      <dsp:txXfrm>
        <a:off x="1048837" y="565655"/>
        <a:ext cx="1009992" cy="565655"/>
      </dsp:txXfrm>
    </dsp:sp>
    <dsp:sp modelId="{84D09959-80FD-4DCD-AB40-32FE6F62F091}">
      <dsp:nvSpPr>
        <dsp:cNvPr id="0" name=""/>
        <dsp:cNvSpPr/>
      </dsp:nvSpPr>
      <dsp:spPr>
        <a:xfrm>
          <a:off x="388458" y="1131310"/>
          <a:ext cx="2330751" cy="565655"/>
        </a:xfrm>
        <a:prstGeom prst="trapezoid">
          <a:avLst>
            <a:gd name="adj" fmla="val 686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 </a:t>
          </a:r>
        </a:p>
      </dsp:txBody>
      <dsp:txXfrm>
        <a:off x="796339" y="1131310"/>
        <a:ext cx="1514988" cy="565655"/>
      </dsp:txXfrm>
    </dsp:sp>
    <dsp:sp modelId="{25EF3A65-028E-4DBC-A262-3BC2AD8A7300}">
      <dsp:nvSpPr>
        <dsp:cNvPr id="0" name=""/>
        <dsp:cNvSpPr/>
      </dsp:nvSpPr>
      <dsp:spPr>
        <a:xfrm>
          <a:off x="0" y="1696965"/>
          <a:ext cx="3107668" cy="565655"/>
        </a:xfrm>
        <a:prstGeom prst="trapezoid">
          <a:avLst>
            <a:gd name="adj" fmla="val 686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 dirty="0"/>
        </a:p>
      </dsp:txBody>
      <dsp:txXfrm>
        <a:off x="543841" y="1696965"/>
        <a:ext cx="2019984" cy="565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68CAF-AF20-4AD0-961B-2303AEB5A600}">
      <dsp:nvSpPr>
        <dsp:cNvPr id="0" name=""/>
        <dsp:cNvSpPr/>
      </dsp:nvSpPr>
      <dsp:spPr>
        <a:xfrm>
          <a:off x="4951" y="738749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30961" y="764759"/>
        <a:ext cx="1428039" cy="836015"/>
      </dsp:txXfrm>
    </dsp:sp>
    <dsp:sp modelId="{B8231AB6-AC49-4C85-B40D-99393825ECEC}">
      <dsp:nvSpPr>
        <dsp:cNvPr id="0" name=""/>
        <dsp:cNvSpPr/>
      </dsp:nvSpPr>
      <dsp:spPr>
        <a:xfrm>
          <a:off x="1615256" y="999239"/>
          <a:ext cx="313772" cy="36705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1615256" y="1072650"/>
        <a:ext cx="219640" cy="220232"/>
      </dsp:txXfrm>
    </dsp:sp>
    <dsp:sp modelId="{022BEDC6-C05B-4D9C-BF0E-B6EF28AA15B2}">
      <dsp:nvSpPr>
        <dsp:cNvPr id="0" name=""/>
        <dsp:cNvSpPr/>
      </dsp:nvSpPr>
      <dsp:spPr>
        <a:xfrm>
          <a:off x="2077034" y="738749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2103044" y="764759"/>
        <a:ext cx="1428039" cy="836015"/>
      </dsp:txXfrm>
    </dsp:sp>
    <dsp:sp modelId="{E717BC10-36A4-4CEE-8551-CF86EB7FB391}">
      <dsp:nvSpPr>
        <dsp:cNvPr id="0" name=""/>
        <dsp:cNvSpPr/>
      </dsp:nvSpPr>
      <dsp:spPr>
        <a:xfrm>
          <a:off x="3687339" y="999239"/>
          <a:ext cx="313772" cy="36705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3687339" y="1072650"/>
        <a:ext cx="219640" cy="220232"/>
      </dsp:txXfrm>
    </dsp:sp>
    <dsp:sp modelId="{7AD4AD9D-5CEB-4696-B88E-3EE0E976B505}">
      <dsp:nvSpPr>
        <dsp:cNvPr id="0" name=""/>
        <dsp:cNvSpPr/>
      </dsp:nvSpPr>
      <dsp:spPr>
        <a:xfrm>
          <a:off x="4149117" y="738749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4175127" y="764759"/>
        <a:ext cx="1428039" cy="836015"/>
      </dsp:txXfrm>
    </dsp:sp>
    <dsp:sp modelId="{42DB8000-9580-457D-A85A-65F3C3D518B3}">
      <dsp:nvSpPr>
        <dsp:cNvPr id="0" name=""/>
        <dsp:cNvSpPr/>
      </dsp:nvSpPr>
      <dsp:spPr>
        <a:xfrm rot="5400000">
          <a:off x="4732261" y="1730389"/>
          <a:ext cx="313772" cy="36705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4779031" y="1757030"/>
        <a:ext cx="220232" cy="219640"/>
      </dsp:txXfrm>
    </dsp:sp>
    <dsp:sp modelId="{8895382E-0BEC-4336-8525-931244FAF87C}">
      <dsp:nvSpPr>
        <dsp:cNvPr id="0" name=""/>
        <dsp:cNvSpPr/>
      </dsp:nvSpPr>
      <dsp:spPr>
        <a:xfrm>
          <a:off x="4149117" y="2218808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4175127" y="2244818"/>
        <a:ext cx="1428039" cy="836015"/>
      </dsp:txXfrm>
    </dsp:sp>
    <dsp:sp modelId="{F4F271D5-3A6B-417C-80F8-5F4F1875E6A7}">
      <dsp:nvSpPr>
        <dsp:cNvPr id="0" name=""/>
        <dsp:cNvSpPr/>
      </dsp:nvSpPr>
      <dsp:spPr>
        <a:xfrm rot="10800000">
          <a:off x="3705100" y="2479299"/>
          <a:ext cx="313772" cy="36705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3799232" y="2552710"/>
        <a:ext cx="219640" cy="220232"/>
      </dsp:txXfrm>
    </dsp:sp>
    <dsp:sp modelId="{252EB94B-3845-4766-B167-B8BD62A6E9E4}">
      <dsp:nvSpPr>
        <dsp:cNvPr id="0" name=""/>
        <dsp:cNvSpPr/>
      </dsp:nvSpPr>
      <dsp:spPr>
        <a:xfrm>
          <a:off x="2077034" y="2218808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2103044" y="2244818"/>
        <a:ext cx="1428039" cy="836015"/>
      </dsp:txXfrm>
    </dsp:sp>
    <dsp:sp modelId="{A411FA64-A93B-4B92-95D0-66838C66CC23}">
      <dsp:nvSpPr>
        <dsp:cNvPr id="0" name=""/>
        <dsp:cNvSpPr/>
      </dsp:nvSpPr>
      <dsp:spPr>
        <a:xfrm rot="10800000">
          <a:off x="1633017" y="2479299"/>
          <a:ext cx="313772" cy="36705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1727149" y="2552710"/>
        <a:ext cx="219640" cy="220232"/>
      </dsp:txXfrm>
    </dsp:sp>
    <dsp:sp modelId="{8F51F83C-7359-44D9-92AF-6F8265FE1696}">
      <dsp:nvSpPr>
        <dsp:cNvPr id="0" name=""/>
        <dsp:cNvSpPr/>
      </dsp:nvSpPr>
      <dsp:spPr>
        <a:xfrm>
          <a:off x="4951" y="2218808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30961" y="2244818"/>
        <a:ext cx="1428039" cy="836015"/>
      </dsp:txXfrm>
    </dsp:sp>
    <dsp:sp modelId="{31287164-E8A6-4CB9-B6D5-32D47A35498A}">
      <dsp:nvSpPr>
        <dsp:cNvPr id="0" name=""/>
        <dsp:cNvSpPr/>
      </dsp:nvSpPr>
      <dsp:spPr>
        <a:xfrm rot="5400000">
          <a:off x="588095" y="3210448"/>
          <a:ext cx="313772" cy="36705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634865" y="3237089"/>
        <a:ext cx="220232" cy="219640"/>
      </dsp:txXfrm>
    </dsp:sp>
    <dsp:sp modelId="{50914AC0-0501-4EE4-B34F-A3DD116F6EAC}">
      <dsp:nvSpPr>
        <dsp:cNvPr id="0" name=""/>
        <dsp:cNvSpPr/>
      </dsp:nvSpPr>
      <dsp:spPr>
        <a:xfrm>
          <a:off x="4951" y="3698867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30961" y="3724877"/>
        <a:ext cx="1428039" cy="836015"/>
      </dsp:txXfrm>
    </dsp:sp>
    <dsp:sp modelId="{56E328A8-A267-477B-89C1-654F8FD91E41}">
      <dsp:nvSpPr>
        <dsp:cNvPr id="0" name=""/>
        <dsp:cNvSpPr/>
      </dsp:nvSpPr>
      <dsp:spPr>
        <a:xfrm>
          <a:off x="1615256" y="3959358"/>
          <a:ext cx="313772" cy="36705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1615256" y="4032769"/>
        <a:ext cx="219640" cy="220232"/>
      </dsp:txXfrm>
    </dsp:sp>
    <dsp:sp modelId="{6675C65B-CF0F-44F3-8B2D-806CECEFE737}">
      <dsp:nvSpPr>
        <dsp:cNvPr id="0" name=""/>
        <dsp:cNvSpPr/>
      </dsp:nvSpPr>
      <dsp:spPr>
        <a:xfrm>
          <a:off x="2077034" y="3698867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2103044" y="3724877"/>
        <a:ext cx="1428039" cy="836015"/>
      </dsp:txXfrm>
    </dsp:sp>
    <dsp:sp modelId="{921EB686-4523-4544-98F0-2C54F52BF57E}">
      <dsp:nvSpPr>
        <dsp:cNvPr id="0" name=""/>
        <dsp:cNvSpPr/>
      </dsp:nvSpPr>
      <dsp:spPr>
        <a:xfrm>
          <a:off x="3687339" y="3959358"/>
          <a:ext cx="313772" cy="36705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3687339" y="4032769"/>
        <a:ext cx="219640" cy="220232"/>
      </dsp:txXfrm>
    </dsp:sp>
    <dsp:sp modelId="{89E5A739-960C-4885-ADC5-7A2BDE3EEAA0}">
      <dsp:nvSpPr>
        <dsp:cNvPr id="0" name=""/>
        <dsp:cNvSpPr/>
      </dsp:nvSpPr>
      <dsp:spPr>
        <a:xfrm>
          <a:off x="4149117" y="3698867"/>
          <a:ext cx="1480059" cy="888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800" kern="1200" dirty="0"/>
        </a:p>
      </dsp:txBody>
      <dsp:txXfrm>
        <a:off x="4175127" y="3724877"/>
        <a:ext cx="1428039" cy="8360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B80CB-4BD7-41FC-AF08-91B8806A48D8}">
      <dsp:nvSpPr>
        <dsp:cNvPr id="0" name=""/>
        <dsp:cNvSpPr/>
      </dsp:nvSpPr>
      <dsp:spPr>
        <a:xfrm>
          <a:off x="1015599" y="0"/>
          <a:ext cx="1015599" cy="729710"/>
        </a:xfrm>
        <a:prstGeom prst="trapezoid">
          <a:avLst>
            <a:gd name="adj" fmla="val 6958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/>
            <a:t> </a:t>
          </a:r>
        </a:p>
      </dsp:txBody>
      <dsp:txXfrm>
        <a:off x="1015599" y="0"/>
        <a:ext cx="1015599" cy="729710"/>
      </dsp:txXfrm>
    </dsp:sp>
    <dsp:sp modelId="{AA12CE5F-0A52-4038-90A5-1466A0D871BB}">
      <dsp:nvSpPr>
        <dsp:cNvPr id="0" name=""/>
        <dsp:cNvSpPr/>
      </dsp:nvSpPr>
      <dsp:spPr>
        <a:xfrm>
          <a:off x="507799" y="729710"/>
          <a:ext cx="2031198" cy="729710"/>
        </a:xfrm>
        <a:prstGeom prst="trapezoid">
          <a:avLst>
            <a:gd name="adj" fmla="val 6958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 </a:t>
          </a:r>
        </a:p>
      </dsp:txBody>
      <dsp:txXfrm>
        <a:off x="863259" y="729710"/>
        <a:ext cx="1320279" cy="729710"/>
      </dsp:txXfrm>
    </dsp:sp>
    <dsp:sp modelId="{84D09959-80FD-4DCD-AB40-32FE6F62F091}">
      <dsp:nvSpPr>
        <dsp:cNvPr id="0" name=""/>
        <dsp:cNvSpPr/>
      </dsp:nvSpPr>
      <dsp:spPr>
        <a:xfrm>
          <a:off x="0" y="1459421"/>
          <a:ext cx="3046798" cy="729710"/>
        </a:xfrm>
        <a:prstGeom prst="trapezoid">
          <a:avLst>
            <a:gd name="adj" fmla="val 6958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 </a:t>
          </a:r>
        </a:p>
      </dsp:txBody>
      <dsp:txXfrm>
        <a:off x="533189" y="1459421"/>
        <a:ext cx="1980418" cy="729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2C0F8-C8DC-44AA-B0E0-886333BD24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0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0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07/03/2022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07/03/2022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07/03/2022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30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5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9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6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7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1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9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1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7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465794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History Homework Booklet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/>
                <a:cs typeface="Calibri"/>
              </a:rPr>
              <a:t>Year 7 Spring 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Name: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289316"/>
            <a:ext cx="5808729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 space at the back of the booklet for notes and any questions you may have.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38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72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dirty="0">
                <a:latin typeface="Arial"/>
                <a:cs typeface="Arial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dirty="0">
                <a:latin typeface="Arial"/>
                <a:cs typeface="Arial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8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1800" dirty="0">
                <a:latin typeface="Calibri"/>
                <a:cs typeface="Arial"/>
              </a:rPr>
              <a:t>Year 7 Weekly Homework Spring 2.1                                 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Liberal Reforms </a:t>
            </a:r>
            <a:r>
              <a:rPr lang="en-GB" sz="1800" dirty="0">
                <a:latin typeface="Calibri"/>
                <a:cs typeface="Arial"/>
              </a:rPr>
              <a:t>                                       Knowledge Books Pages: 50-52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971531"/>
              </p:ext>
            </p:extLst>
          </p:nvPr>
        </p:nvGraphicFramePr>
        <p:xfrm>
          <a:off x="134395" y="3517200"/>
          <a:ext cx="11956872" cy="328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28184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</a:rPr>
                        <a:t>3. Create a timeline of the Liberal reforms?</a:t>
                      </a:r>
                    </a:p>
                    <a:p>
                      <a:pPr marL="0" lvl="0" indent="0">
                        <a:buNone/>
                      </a:pPr>
                      <a:endParaRPr lang="en-GB" sz="1400" b="0" i="0" u="none" strike="noStrike" baseline="0" noProof="0" dirty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400" b="0" i="0" u="none" strike="noStrike" baseline="0" noProof="0" dirty="0">
                        <a:latin typeface="+mn-lt"/>
                        <a:cs typeface="Arial"/>
                      </a:endParaRPr>
                    </a:p>
                    <a:p>
                      <a:pPr lvl="0" defTabSz="914400">
                        <a:buClrTx/>
                        <a:buSzTx/>
                        <a:buNone/>
                        <a:tabLst/>
                        <a:defRPr/>
                      </a:pPr>
                      <a:endParaRPr lang="en-GB" sz="1400" b="1" baseline="0" dirty="0">
                        <a:latin typeface="+mn-lt"/>
                        <a:cs typeface="Arial"/>
                      </a:endParaRPr>
                    </a:p>
                    <a:p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4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 Give definitions of each of these words.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3C226D-15FF-4667-9EA9-B9870978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95642"/>
              </p:ext>
            </p:extLst>
          </p:nvPr>
        </p:nvGraphicFramePr>
        <p:xfrm>
          <a:off x="388698" y="997633"/>
          <a:ext cx="5620300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56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8673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21065">
                <a:tc>
                  <a:txBody>
                    <a:bodyPr/>
                    <a:lstStyle/>
                    <a:p>
                      <a:r>
                        <a:rPr lang="en-US" sz="1200" b="1" dirty="0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1. What did Charles Booth make and what did he find?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 Where were England fighting during the </a:t>
                      </a:r>
                      <a:r>
                        <a:rPr lang="en-US" sz="1200" dirty="0">
                          <a:effectLst/>
                        </a:rPr>
                        <a:t>Boer War</a:t>
                      </a:r>
                      <a:r>
                        <a:rPr lang="en-US" sz="1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3.  What was found during the recruitment for the Boer war?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4. Who published </a:t>
                      </a:r>
                      <a:r>
                        <a:rPr lang="en-GB" sz="1200" dirty="0">
                          <a:effectLst/>
                        </a:rPr>
                        <a:t>‘Poverty: A Study of Town Life’?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5. What did </a:t>
                      </a:r>
                      <a:r>
                        <a:rPr lang="en-GB" sz="1200" dirty="0">
                          <a:effectLst/>
                        </a:rPr>
                        <a:t>‘Poverty: A Study of Town Life’ find?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18E4D08-60B1-4F07-A3BD-275037C4D256}"/>
              </a:ext>
            </a:extLst>
          </p:cNvPr>
          <p:cNvSpPr/>
          <p:nvPr/>
        </p:nvSpPr>
        <p:spPr>
          <a:xfrm>
            <a:off x="134396" y="707010"/>
            <a:ext cx="11956872" cy="28101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BA6FCA-877B-480B-9288-1A80519FAB2C}"/>
              </a:ext>
            </a:extLst>
          </p:cNvPr>
          <p:cNvSpPr txBox="1"/>
          <p:nvPr/>
        </p:nvSpPr>
        <p:spPr>
          <a:xfrm>
            <a:off x="134395" y="703060"/>
            <a:ext cx="609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>
                <a:latin typeface="+mn-lt"/>
                <a:cs typeface="Arial"/>
              </a:rPr>
              <a:t>1. Use your knowledge book to answer this quiz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9D0B9FE-FD57-4FB3-B0D0-E59B9B7A05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537667"/>
              </p:ext>
            </p:extLst>
          </p:nvPr>
        </p:nvGraphicFramePr>
        <p:xfrm>
          <a:off x="6202332" y="1010837"/>
          <a:ext cx="5620300" cy="2016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56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8673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21065">
                <a:tc>
                  <a:txBody>
                    <a:bodyPr/>
                    <a:lstStyle/>
                    <a:p>
                      <a:r>
                        <a:rPr lang="en-US" sz="1200" b="1" dirty="0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6. In 1904 what did the government investigate?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7. What is the missing word? ‘</a:t>
                      </a:r>
                      <a:r>
                        <a:rPr lang="en-GB" sz="1200" spc="-45" dirty="0">
                          <a:effectLst/>
                        </a:rPr>
                        <a:t>The report said that many men were too ________ to</a:t>
                      </a:r>
                      <a:r>
                        <a:rPr lang="en-GB" sz="1200" spc="-45" baseline="0" dirty="0">
                          <a:effectLst/>
                        </a:rPr>
                        <a:t> join the army.</a:t>
                      </a:r>
                      <a:r>
                        <a:rPr lang="en-US" sz="1200" dirty="0"/>
                        <a:t>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8. Which politicians wanted to </a:t>
                      </a:r>
                      <a:r>
                        <a:rPr lang="en-GB" sz="1200" spc="-30" baseline="0" dirty="0">
                          <a:effectLst/>
                        </a:rPr>
                        <a:t>improve </a:t>
                      </a:r>
                      <a:r>
                        <a:rPr lang="en-GB" sz="1200" spc="-30" dirty="0">
                          <a:effectLst/>
                        </a:rPr>
                        <a:t>public health?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9. In 1906 who won the general election and what did they introduce?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537799-22E0-40EA-866C-9B1CE1B8523C}"/>
              </a:ext>
            </a:extLst>
          </p:cNvPr>
          <p:cNvCxnSpPr/>
          <p:nvPr/>
        </p:nvCxnSpPr>
        <p:spPr>
          <a:xfrm>
            <a:off x="313396" y="4036921"/>
            <a:ext cx="5620300" cy="25524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5D0725-D5D6-41DF-BE5F-79809157DBCC}"/>
              </a:ext>
            </a:extLst>
          </p:cNvPr>
          <p:cNvSpPr txBox="1"/>
          <p:nvPr/>
        </p:nvSpPr>
        <p:spPr>
          <a:xfrm>
            <a:off x="313395" y="4184994"/>
            <a:ext cx="714080" cy="40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>
                <a:effectLst/>
              </a:rPr>
              <a:t>1906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9F07D5-B5DC-4EC3-AF40-A577AA405ACA}"/>
              </a:ext>
            </a:extLst>
          </p:cNvPr>
          <p:cNvSpPr txBox="1"/>
          <p:nvPr/>
        </p:nvSpPr>
        <p:spPr>
          <a:xfrm>
            <a:off x="1184179" y="4062231"/>
            <a:ext cx="497263" cy="40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>
                <a:effectLst/>
              </a:rPr>
              <a:t>1907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06897D-6465-44BE-9891-831850054BDA}"/>
              </a:ext>
            </a:extLst>
          </p:cNvPr>
          <p:cNvSpPr txBox="1"/>
          <p:nvPr/>
        </p:nvSpPr>
        <p:spPr>
          <a:xfrm>
            <a:off x="1736186" y="4863917"/>
            <a:ext cx="506690" cy="40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>
                <a:effectLst/>
              </a:rPr>
              <a:t>1908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D8161B-003A-438B-B13F-ECD092C2568D}"/>
              </a:ext>
            </a:extLst>
          </p:cNvPr>
          <p:cNvSpPr txBox="1"/>
          <p:nvPr/>
        </p:nvSpPr>
        <p:spPr>
          <a:xfrm>
            <a:off x="2870201" y="4748139"/>
            <a:ext cx="506690" cy="40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>
                <a:effectLst/>
              </a:rPr>
              <a:t>1911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225A3F-C1F3-4205-AA69-0BC26643909B}"/>
              </a:ext>
            </a:extLst>
          </p:cNvPr>
          <p:cNvSpPr txBox="1"/>
          <p:nvPr/>
        </p:nvSpPr>
        <p:spPr>
          <a:xfrm>
            <a:off x="3256963" y="5421618"/>
            <a:ext cx="685799" cy="40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>
                <a:effectLst/>
              </a:rPr>
              <a:t>1918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BE8AF1-589A-4058-BF28-5CF2663E2D1D}"/>
              </a:ext>
            </a:extLst>
          </p:cNvPr>
          <p:cNvSpPr txBox="1"/>
          <p:nvPr/>
        </p:nvSpPr>
        <p:spPr>
          <a:xfrm>
            <a:off x="4290137" y="5412224"/>
            <a:ext cx="648092" cy="40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>
                <a:effectLst/>
              </a:rPr>
              <a:t>1930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B85795CB-7D52-46A7-8C42-544FBCEC2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526610"/>
              </p:ext>
            </p:extLst>
          </p:nvPr>
        </p:nvGraphicFramePr>
        <p:xfrm>
          <a:off x="6258306" y="4036921"/>
          <a:ext cx="5612862" cy="2148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552">
                  <a:extLst>
                    <a:ext uri="{9D8B030D-6E8A-4147-A177-3AD203B41FA5}">
                      <a16:colId xmlns:a16="http://schemas.microsoft.com/office/drawing/2014/main" val="3949666264"/>
                    </a:ext>
                  </a:extLst>
                </a:gridCol>
                <a:gridCol w="4172310">
                  <a:extLst>
                    <a:ext uri="{9D8B030D-6E8A-4147-A177-3AD203B41FA5}">
                      <a16:colId xmlns:a16="http://schemas.microsoft.com/office/drawing/2014/main" val="1970466479"/>
                    </a:ext>
                  </a:extLst>
                </a:gridCol>
              </a:tblGrid>
              <a:tr h="13081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Keyword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Meaning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975166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-30">
                          <a:effectLst/>
                        </a:rPr>
                        <a:t>Poverty</a:t>
                      </a:r>
                      <a:endParaRPr lang="en-GB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849311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Recruitment</a:t>
                      </a:r>
                      <a:endParaRPr lang="en-GB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18913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Deterioration </a:t>
                      </a:r>
                      <a:endParaRPr lang="en-GB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697730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Welfare</a:t>
                      </a:r>
                      <a:endParaRPr lang="en-GB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1153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40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422751"/>
              </p:ext>
            </p:extLst>
          </p:nvPr>
        </p:nvGraphicFramePr>
        <p:xfrm>
          <a:off x="121915" y="778213"/>
          <a:ext cx="5978436" cy="5973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</a:tblGrid>
              <a:tr h="30906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1. Describe the word ‘</a:t>
                      </a:r>
                      <a:r>
                        <a:rPr lang="en-GB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Suffrage</a:t>
                      </a: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’.   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Use ‘</a:t>
                      </a:r>
                      <a:r>
                        <a:rPr lang="en-GB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Suffrage</a:t>
                      </a: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’ in a sentence.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Spring 2.2</a:t>
            </a:r>
            <a:r>
              <a:rPr lang="en-GB" sz="1800" dirty="0">
                <a:latin typeface="Calibri"/>
                <a:cs typeface="Calibri"/>
              </a:rPr>
              <a:t>                                                                                                     Knowledge Books Pages: 53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7CBD7ED-F170-4021-B203-7E2E93D5F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3485857"/>
              </p:ext>
            </p:extLst>
          </p:nvPr>
        </p:nvGraphicFramePr>
        <p:xfrm>
          <a:off x="287286" y="4388292"/>
          <a:ext cx="3107668" cy="22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5F951A4-F4D6-44E1-B5FE-196DD21BBBF2}"/>
              </a:ext>
            </a:extLst>
          </p:cNvPr>
          <p:cNvSpPr txBox="1"/>
          <p:nvPr/>
        </p:nvSpPr>
        <p:spPr>
          <a:xfrm>
            <a:off x="3560324" y="4242777"/>
            <a:ext cx="2304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……………….. was the most important because:</a:t>
            </a:r>
          </a:p>
          <a:p>
            <a:r>
              <a:rPr lang="en-GB" sz="1400" dirty="0"/>
              <a:t>_____________________________________________________________________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A30CE1-8E3C-498E-A429-6A1325C54A07}"/>
              </a:ext>
            </a:extLst>
          </p:cNvPr>
          <p:cNvSpPr txBox="1"/>
          <p:nvPr/>
        </p:nvSpPr>
        <p:spPr>
          <a:xfrm>
            <a:off x="3560324" y="5455671"/>
            <a:ext cx="2304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……………….. was the least important because:</a:t>
            </a:r>
          </a:p>
          <a:p>
            <a:r>
              <a:rPr lang="en-GB" sz="1400" dirty="0"/>
              <a:t>_____________________________________________________________________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8FFED-4A88-40C7-80C7-FADED0714011}"/>
              </a:ext>
            </a:extLst>
          </p:cNvPr>
          <p:cNvSpPr txBox="1"/>
          <p:nvPr/>
        </p:nvSpPr>
        <p:spPr>
          <a:xfrm>
            <a:off x="4634548" y="165008"/>
            <a:ext cx="3157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Women's’ Suffrage until 1914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9427D-829F-4000-9A8B-561B7B294B85}"/>
              </a:ext>
            </a:extLst>
          </p:cNvPr>
          <p:cNvSpPr/>
          <p:nvPr/>
        </p:nvSpPr>
        <p:spPr>
          <a:xfrm>
            <a:off x="6096000" y="778213"/>
            <a:ext cx="6026328" cy="59734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53ED95-EA00-4662-84BC-4AC710B59E15}"/>
              </a:ext>
            </a:extLst>
          </p:cNvPr>
          <p:cNvSpPr txBox="1"/>
          <p:nvPr/>
        </p:nvSpPr>
        <p:spPr>
          <a:xfrm>
            <a:off x="6122121" y="916744"/>
            <a:ext cx="5888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+mn-lt"/>
                <a:cs typeface="Arial"/>
              </a:rPr>
              <a:t>2. Create a flow chart summarising the main events of the English revolution </a:t>
            </a:r>
            <a:endParaRPr lang="en-GB" sz="1400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30B61696-7318-4A6E-8AE6-B86BD3135A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9476996"/>
              </p:ext>
            </p:extLst>
          </p:nvPr>
        </p:nvGraphicFramePr>
        <p:xfrm>
          <a:off x="6270585" y="1325259"/>
          <a:ext cx="5634129" cy="532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5C87CA7-8184-480B-858F-B900B314A839}"/>
              </a:ext>
            </a:extLst>
          </p:cNvPr>
          <p:cNvSpPr txBox="1"/>
          <p:nvPr/>
        </p:nvSpPr>
        <p:spPr>
          <a:xfrm>
            <a:off x="107644" y="3829734"/>
            <a:ext cx="5756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baseline="0" dirty="0">
                <a:cs typeface="Arial"/>
              </a:rPr>
              <a:t>3.  Rank the top 4 events in </a:t>
            </a:r>
            <a:r>
              <a:rPr lang="en-GB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Women's’ Suffrage until 1914</a:t>
            </a:r>
            <a:endParaRPr lang="en-GB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1200" b="1" baseline="0" dirty="0">
                <a:cs typeface="Arial"/>
              </a:rPr>
              <a:t>from most important to least important. Then explain why you chose the least important and the most important </a:t>
            </a:r>
            <a:endParaRPr lang="en-GB" sz="1200" b="1" i="0" u="none" strike="noStrike" baseline="0" noProof="0" dirty="0"/>
          </a:p>
        </p:txBody>
      </p:sp>
    </p:spTree>
    <p:extLst>
      <p:ext uri="{BB962C8B-B14F-4D97-AF65-F5344CB8AC3E}">
        <p14:creationId xmlns:p14="http://schemas.microsoft.com/office/powerpoint/2010/main" val="497759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15" y="676120"/>
          <a:ext cx="11956872" cy="34243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42438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Give the definitions of each of these words.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Militarism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Alliances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Imperialism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Nationalism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 Connect the cause to the example. 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95794" y="106350"/>
            <a:ext cx="11982994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Spring 2.3</a:t>
            </a:r>
            <a:r>
              <a:rPr lang="en-GB" sz="1800" dirty="0">
                <a:latin typeface="Calibri"/>
                <a:cs typeface="Calibri"/>
              </a:rPr>
              <a:t>                          </a:t>
            </a:r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   </a:t>
            </a:r>
            <a:r>
              <a:rPr lang="en-GB" sz="1800" dirty="0">
                <a:latin typeface="Calibri"/>
                <a:cs typeface="Calibri"/>
              </a:rPr>
              <a:t> </a:t>
            </a:r>
            <a:r>
              <a:rPr lang="en-GB" sz="1800" i="0" dirty="0">
                <a:solidFill>
                  <a:srgbClr val="444444"/>
                </a:solidFill>
                <a:effectLst/>
                <a:latin typeface="Calibri"/>
                <a:cs typeface="Calibri"/>
              </a:rPr>
              <a:t>Causes of WW1</a:t>
            </a:r>
            <a:r>
              <a:rPr lang="en-GB" sz="1800" dirty="0">
                <a:solidFill>
                  <a:srgbClr val="444444"/>
                </a:solidFill>
                <a:latin typeface="Calibri"/>
                <a:cs typeface="Calibri"/>
              </a:rPr>
              <a:t>                                             </a:t>
            </a:r>
            <a:r>
              <a:rPr lang="en-GB" sz="1800" i="0" dirty="0">
                <a:solidFill>
                  <a:srgbClr val="444444"/>
                </a:solidFill>
                <a:effectLst/>
                <a:latin typeface="Calibri"/>
                <a:cs typeface="Calibri"/>
              </a:rPr>
              <a:t> </a:t>
            </a:r>
            <a:r>
              <a:rPr lang="en-GB" sz="1800" dirty="0">
                <a:latin typeface="Calibri"/>
                <a:cs typeface="Calibri"/>
              </a:rPr>
              <a:t>Knowledge Books Pages: 54-56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8D124-B7CB-402B-B20F-4A667DB042D8}"/>
              </a:ext>
            </a:extLst>
          </p:cNvPr>
          <p:cNvSpPr txBox="1"/>
          <p:nvPr/>
        </p:nvSpPr>
        <p:spPr>
          <a:xfrm>
            <a:off x="10603149" y="302043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B707B-11A4-409D-B3F3-4F7C40FBD67E}"/>
              </a:ext>
            </a:extLst>
          </p:cNvPr>
          <p:cNvSpPr txBox="1"/>
          <p:nvPr/>
        </p:nvSpPr>
        <p:spPr>
          <a:xfrm>
            <a:off x="113213" y="1196503"/>
            <a:ext cx="597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1809F-9013-4F43-9F33-6581141D4194}"/>
              </a:ext>
            </a:extLst>
          </p:cNvPr>
          <p:cNvSpPr txBox="1"/>
          <p:nvPr/>
        </p:nvSpPr>
        <p:spPr>
          <a:xfrm>
            <a:off x="113212" y="1850185"/>
            <a:ext cx="597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6E242-7F76-4B9C-AF93-A7ED72EA0942}"/>
              </a:ext>
            </a:extLst>
          </p:cNvPr>
          <p:cNvSpPr txBox="1"/>
          <p:nvPr/>
        </p:nvSpPr>
        <p:spPr>
          <a:xfrm>
            <a:off x="95795" y="2555690"/>
            <a:ext cx="597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1CF63-51D3-4CC6-B85B-FDDE3C98F480}"/>
              </a:ext>
            </a:extLst>
          </p:cNvPr>
          <p:cNvSpPr txBox="1"/>
          <p:nvPr/>
        </p:nvSpPr>
        <p:spPr>
          <a:xfrm>
            <a:off x="95794" y="3381152"/>
            <a:ext cx="597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____________________________________________________________________________________________________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355FE7B6-74D3-4DFD-9492-1ADC66B5F7FD}"/>
              </a:ext>
            </a:extLst>
          </p:cNvPr>
          <p:cNvGraphicFramePr>
            <a:graphicFrameLocks noGrp="1"/>
          </p:cNvGraphicFramePr>
          <p:nvPr/>
        </p:nvGraphicFramePr>
        <p:xfrm>
          <a:off x="6122121" y="945650"/>
          <a:ext cx="1120044" cy="287731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0044">
                  <a:extLst>
                    <a:ext uri="{9D8B030D-6E8A-4147-A177-3AD203B41FA5}">
                      <a16:colId xmlns:a16="http://schemas.microsoft.com/office/drawing/2014/main" val="1221801263"/>
                    </a:ext>
                  </a:extLst>
                </a:gridCol>
              </a:tblGrid>
              <a:tr h="321018">
                <a:tc>
                  <a:txBody>
                    <a:bodyPr/>
                    <a:lstStyle/>
                    <a:p>
                      <a:r>
                        <a:rPr lang="en-GB" sz="1200" dirty="0"/>
                        <a:t>Cause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213589"/>
                  </a:ext>
                </a:extLst>
              </a:tr>
              <a:tr h="639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Militarism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069701"/>
                  </a:ext>
                </a:extLst>
              </a:tr>
              <a:tr h="639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Alliances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986583"/>
                  </a:ext>
                </a:extLst>
              </a:tr>
              <a:tr h="639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Imperialism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480601"/>
                  </a:ext>
                </a:extLst>
              </a:tr>
              <a:tr h="639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</a:rPr>
                        <a:t>Nationalism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242158"/>
                  </a:ext>
                </a:extLst>
              </a:tr>
            </a:tbl>
          </a:graphicData>
        </a:graphic>
      </p:graphicFrame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FF8102A5-E4EC-4A43-95C3-EF770E3BEA59}"/>
              </a:ext>
            </a:extLst>
          </p:cNvPr>
          <p:cNvGraphicFramePr>
            <a:graphicFrameLocks noGrp="1"/>
          </p:cNvGraphicFramePr>
          <p:nvPr/>
        </p:nvGraphicFramePr>
        <p:xfrm>
          <a:off x="7684850" y="945650"/>
          <a:ext cx="4385235" cy="29982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385235">
                  <a:extLst>
                    <a:ext uri="{9D8B030D-6E8A-4147-A177-3AD203B41FA5}">
                      <a16:colId xmlns:a16="http://schemas.microsoft.com/office/drawing/2014/main" val="1221801263"/>
                    </a:ext>
                  </a:extLst>
                </a:gridCol>
              </a:tblGrid>
              <a:tr h="231397">
                <a:tc>
                  <a:txBody>
                    <a:bodyPr/>
                    <a:lstStyle/>
                    <a:p>
                      <a:r>
                        <a:rPr lang="en-GB" sz="105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213589"/>
                  </a:ext>
                </a:extLst>
              </a:tr>
              <a:tr h="4776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>
                          <a:effectLst/>
                        </a:rPr>
                        <a:t>Germany defeated France during the Franco-Prussian war, 1871. Germany took Alsace-Lorraine, French land, when they won</a:t>
                      </a:r>
                      <a:endParaRPr lang="en-GB" sz="105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069701"/>
                  </a:ext>
                </a:extLst>
              </a:tr>
              <a:tr h="477601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Germany, Austria and Italy created the Triple Alliance in 1882. Britain, France and Russia formed an alliance, called the Triple Entente in 1907.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986583"/>
                  </a:ext>
                </a:extLst>
              </a:tr>
              <a:tr h="477601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By 1914: Britain had 248,000 soldiers, Germany had 2,200,000 soldiers, France had 1,800,000 soldiers, Russia had 3,400,000 soldiers.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480601"/>
                  </a:ext>
                </a:extLst>
              </a:tr>
              <a:tr h="477601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Britain had a big empire and the Kaiser was jealous of this, he wanted a big empire too as he felt that Germany should be seen as a world power.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242158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C7A55DE5-9929-498C-AF45-3D048979C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131724"/>
              </p:ext>
            </p:extLst>
          </p:nvPr>
        </p:nvGraphicFramePr>
        <p:xfrm>
          <a:off x="121915" y="4100506"/>
          <a:ext cx="11956872" cy="2651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6872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</a:tblGrid>
              <a:tr h="26511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3. Summarise the short term causes of the first world war in 8 pictures. Then give the most important short term causes, explain why.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3E76A39-0123-4FD2-BD52-0F0D8999892A}"/>
              </a:ext>
            </a:extLst>
          </p:cNvPr>
          <p:cNvSpPr txBox="1"/>
          <p:nvPr/>
        </p:nvSpPr>
        <p:spPr>
          <a:xfrm>
            <a:off x="458301" y="4434181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740E11-AE16-4678-B631-0EA21759065A}"/>
              </a:ext>
            </a:extLst>
          </p:cNvPr>
          <p:cNvSpPr txBox="1"/>
          <p:nvPr/>
        </p:nvSpPr>
        <p:spPr>
          <a:xfrm>
            <a:off x="458301" y="5592915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61C5AC-F964-43EE-A6A3-CDA73080A46A}"/>
              </a:ext>
            </a:extLst>
          </p:cNvPr>
          <p:cNvSpPr txBox="1"/>
          <p:nvPr/>
        </p:nvSpPr>
        <p:spPr>
          <a:xfrm>
            <a:off x="2731577" y="4434181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41AA4-85AD-4FA7-B1E8-A66A0769E990}"/>
              </a:ext>
            </a:extLst>
          </p:cNvPr>
          <p:cNvSpPr txBox="1"/>
          <p:nvPr/>
        </p:nvSpPr>
        <p:spPr>
          <a:xfrm>
            <a:off x="5004853" y="4434181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1AA469-F062-48C7-AFEF-3F3E5A779E9F}"/>
              </a:ext>
            </a:extLst>
          </p:cNvPr>
          <p:cNvSpPr txBox="1"/>
          <p:nvPr/>
        </p:nvSpPr>
        <p:spPr>
          <a:xfrm>
            <a:off x="7278127" y="4434181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1DBCF2-19BC-40BC-BF65-67FB53C7E979}"/>
              </a:ext>
            </a:extLst>
          </p:cNvPr>
          <p:cNvSpPr txBox="1"/>
          <p:nvPr/>
        </p:nvSpPr>
        <p:spPr>
          <a:xfrm>
            <a:off x="2731577" y="5575862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1EB39E-6866-4103-9ACD-3CFC22C2A5BE}"/>
              </a:ext>
            </a:extLst>
          </p:cNvPr>
          <p:cNvSpPr txBox="1"/>
          <p:nvPr/>
        </p:nvSpPr>
        <p:spPr>
          <a:xfrm>
            <a:off x="5004852" y="5570300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32A43F-6B07-4797-A714-1394289D4176}"/>
              </a:ext>
            </a:extLst>
          </p:cNvPr>
          <p:cNvSpPr txBox="1"/>
          <p:nvPr/>
        </p:nvSpPr>
        <p:spPr>
          <a:xfrm>
            <a:off x="7278127" y="5567780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7C314B-C833-4FF7-A7A0-77A1B86B4964}"/>
              </a:ext>
            </a:extLst>
          </p:cNvPr>
          <p:cNvSpPr txBox="1"/>
          <p:nvPr/>
        </p:nvSpPr>
        <p:spPr>
          <a:xfrm>
            <a:off x="9572832" y="4410061"/>
            <a:ext cx="2304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……………….. was the most important because:</a:t>
            </a:r>
          </a:p>
          <a:p>
            <a:r>
              <a:rPr lang="en-GB" sz="1400" dirty="0"/>
              <a:t>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43894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183903"/>
              </p:ext>
            </p:extLst>
          </p:nvPr>
        </p:nvGraphicFramePr>
        <p:xfrm>
          <a:off x="121915" y="778213"/>
          <a:ext cx="11956872" cy="58755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58755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1. Describe the word ‘significant’.   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Use ‘significant’ in a sentence.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600" b="1" baseline="0" dirty="0">
                          <a:latin typeface="+mn-lt"/>
                          <a:cs typeface="Arial"/>
                        </a:rPr>
                        <a:t>3. 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Create a summarised timeline of the events of WW1 from 1916- 1918</a:t>
                      </a: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>
                          <a:latin typeface="+mn-lt"/>
                          <a:cs typeface="Arial" panose="020B0604020202020204" pitchFamily="34" charset="0"/>
                        </a:rPr>
                        <a:t>2.  Fill in the missing words.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Spring 2.4</a:t>
            </a:r>
            <a:r>
              <a:rPr lang="en-GB" sz="1800" dirty="0">
                <a:latin typeface="Calibri"/>
                <a:cs typeface="Calibri"/>
              </a:rPr>
              <a:t>                               Events of WW1                                                  Knowledge Books Pages: 55-57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07" y="5478172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FE80C5-BA37-4269-80DF-224E638A9BE2}"/>
              </a:ext>
            </a:extLst>
          </p:cNvPr>
          <p:cNvCxnSpPr/>
          <p:nvPr/>
        </p:nvCxnSpPr>
        <p:spPr>
          <a:xfrm>
            <a:off x="121915" y="3333537"/>
            <a:ext cx="59740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CE1E3B-D9B2-4BFA-AA7B-636BDB6A2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981657"/>
              </p:ext>
            </p:extLst>
          </p:nvPr>
        </p:nvGraphicFramePr>
        <p:xfrm>
          <a:off x="6278808" y="1077784"/>
          <a:ext cx="5715394" cy="27852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3583">
                  <a:extLst>
                    <a:ext uri="{9D8B030D-6E8A-4147-A177-3AD203B41FA5}">
                      <a16:colId xmlns:a16="http://schemas.microsoft.com/office/drawing/2014/main" val="952790521"/>
                    </a:ext>
                  </a:extLst>
                </a:gridCol>
                <a:gridCol w="4511811">
                  <a:extLst>
                    <a:ext uri="{9D8B030D-6E8A-4147-A177-3AD203B41FA5}">
                      <a16:colId xmlns:a16="http://schemas.microsoft.com/office/drawing/2014/main" val="2204401185"/>
                    </a:ext>
                  </a:extLst>
                </a:gridCol>
              </a:tblGrid>
              <a:tr h="275813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Date</a:t>
                      </a:r>
                    </a:p>
                  </a:txBody>
                  <a:tcPr marL="42494" marR="424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Event</a:t>
                      </a:r>
                    </a:p>
                  </a:txBody>
                  <a:tcPr marL="42494" marR="42494" marT="0" marB="0"/>
                </a:tc>
                <a:extLst>
                  <a:ext uri="{0D108BD9-81ED-4DB2-BD59-A6C34878D82A}">
                    <a16:rowId xmlns:a16="http://schemas.microsoft.com/office/drawing/2014/main" val="3377569810"/>
                  </a:ext>
                </a:extLst>
              </a:tr>
              <a:tr h="55162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1914</a:t>
                      </a:r>
                    </a:p>
                  </a:txBody>
                  <a:tcPr marL="42494" marR="42494" marT="0" marB="0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The _____ _________failure and the Battle of ______leads to Germany not being able to take________.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Both sides dig trenches- the war is in __________. 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Russia loses at the Battle of _________ against ____________.</a:t>
                      </a:r>
                      <a:endParaRPr lang="en-GB" sz="1050" dirty="0">
                        <a:effectLst/>
                      </a:endParaRPr>
                    </a:p>
                  </a:txBody>
                  <a:tcPr marL="42494" marR="42494" marT="0" marB="0"/>
                </a:tc>
                <a:extLst>
                  <a:ext uri="{0D108BD9-81ED-4DB2-BD59-A6C34878D82A}">
                    <a16:rowId xmlns:a16="http://schemas.microsoft.com/office/drawing/2014/main" val="4134450324"/>
                  </a:ext>
                </a:extLst>
              </a:tr>
              <a:tr h="55162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____</a:t>
                      </a:r>
                    </a:p>
                  </a:txBody>
                  <a:tcPr marL="42494" marR="42494" marT="0" marB="0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______ join Germany and attack ______. Italy joins the ______ ________and attacks Austria-Hungary. 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The Allies planned attack on ________ fails and led to ______ Allied soldiers being wounded or killed.</a:t>
                      </a:r>
                      <a:r>
                        <a:rPr lang="en-GB" sz="1050" dirty="0">
                          <a:effectLst/>
                        </a:rPr>
                        <a:t> </a:t>
                      </a:r>
                    </a:p>
                  </a:txBody>
                  <a:tcPr marL="42494" marR="42494" marT="0" marB="0"/>
                </a:tc>
                <a:extLst>
                  <a:ext uri="{0D108BD9-81ED-4DB2-BD59-A6C34878D82A}">
                    <a16:rowId xmlns:a16="http://schemas.microsoft.com/office/drawing/2014/main" val="343974355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8C53232-A96D-4C26-A975-6FFBAE542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13275"/>
              </p:ext>
            </p:extLst>
          </p:nvPr>
        </p:nvGraphicFramePr>
        <p:xfrm>
          <a:off x="6278808" y="3863021"/>
          <a:ext cx="5715393" cy="27906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1762">
                  <a:extLst>
                    <a:ext uri="{9D8B030D-6E8A-4147-A177-3AD203B41FA5}">
                      <a16:colId xmlns:a16="http://schemas.microsoft.com/office/drawing/2014/main" val="952790521"/>
                    </a:ext>
                  </a:extLst>
                </a:gridCol>
                <a:gridCol w="4513631">
                  <a:extLst>
                    <a:ext uri="{9D8B030D-6E8A-4147-A177-3AD203B41FA5}">
                      <a16:colId xmlns:a16="http://schemas.microsoft.com/office/drawing/2014/main" val="2204401185"/>
                    </a:ext>
                  </a:extLst>
                </a:gridCol>
              </a:tblGrid>
              <a:tr h="5516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050" b="1" kern="1200" dirty="0">
                          <a:effectLst/>
                        </a:rPr>
                        <a:t>1916 (Feb-_____)</a:t>
                      </a:r>
                      <a:endParaRPr lang="en-GB" sz="105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94" marR="42494" marT="0" marB="0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The Battle of </a:t>
                      </a:r>
                      <a:r>
                        <a:rPr lang="en-GB" sz="1050" b="1" kern="1200" dirty="0">
                          <a:effectLst/>
                        </a:rPr>
                        <a:t>__________</a:t>
                      </a:r>
                      <a:r>
                        <a:rPr lang="en-GB" sz="1050" kern="1200" dirty="0">
                          <a:effectLst/>
                        </a:rPr>
                        <a:t> lasts 10 months. The Germans, using </a:t>
                      </a:r>
                      <a:r>
                        <a:rPr lang="en-GB" sz="1050" b="1" kern="1200" dirty="0">
                          <a:effectLst/>
                        </a:rPr>
                        <a:t>__________ __________</a:t>
                      </a:r>
                      <a:r>
                        <a:rPr lang="en-GB" sz="1050" kern="1200" dirty="0">
                          <a:effectLst/>
                        </a:rPr>
                        <a:t>fire from </a:t>
                      </a:r>
                      <a:r>
                        <a:rPr lang="en-GB" sz="1050" b="1" kern="1200" dirty="0">
                          <a:effectLst/>
                        </a:rPr>
                        <a:t>______</a:t>
                      </a:r>
                      <a:r>
                        <a:rPr lang="en-GB" sz="1050" kern="1200" dirty="0">
                          <a:effectLst/>
                        </a:rPr>
                        <a:t> guns, tried to break the </a:t>
                      </a:r>
                      <a:r>
                        <a:rPr lang="en-GB" sz="1050" b="1" kern="1200" dirty="0">
                          <a:effectLst/>
                        </a:rPr>
                        <a:t>________</a:t>
                      </a:r>
                      <a:r>
                        <a:rPr lang="en-GB" sz="1050" kern="1200" dirty="0">
                          <a:effectLst/>
                        </a:rPr>
                        <a:t> with France. 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The Germans were able to make steady </a:t>
                      </a:r>
                      <a:r>
                        <a:rPr lang="en-GB" sz="1050" b="1" kern="1200" dirty="0">
                          <a:effectLst/>
                        </a:rPr>
                        <a:t>______________</a:t>
                      </a:r>
                      <a:r>
                        <a:rPr lang="en-GB" sz="1050" kern="1200" dirty="0">
                          <a:effectLst/>
                        </a:rPr>
                        <a:t> against the </a:t>
                      </a:r>
                      <a:r>
                        <a:rPr lang="en-GB" sz="1050" b="1" kern="1200" dirty="0">
                          <a:effectLst/>
                        </a:rPr>
                        <a:t>_______</a:t>
                      </a:r>
                      <a:endParaRPr lang="en-GB" sz="1050" dirty="0">
                        <a:effectLst/>
                      </a:endParaRPr>
                    </a:p>
                  </a:txBody>
                  <a:tcPr marL="42494" marR="42494" marT="0" marB="0"/>
                </a:tc>
                <a:extLst>
                  <a:ext uri="{0D108BD9-81ED-4DB2-BD59-A6C34878D82A}">
                    <a16:rowId xmlns:a16="http://schemas.microsoft.com/office/drawing/2014/main" val="3519386463"/>
                  </a:ext>
                </a:extLst>
              </a:tr>
              <a:tr h="5516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050" b="1" kern="1200" dirty="0">
                          <a:effectLst/>
                        </a:rPr>
                        <a:t>_____ 1916</a:t>
                      </a:r>
                      <a:endParaRPr lang="en-GB" sz="105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94" marR="42494" marT="0" marB="0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At the Battle of </a:t>
                      </a:r>
                      <a:r>
                        <a:rPr lang="en-GB" sz="1050" b="1" kern="1200" dirty="0">
                          <a:effectLst/>
                        </a:rPr>
                        <a:t>__________</a:t>
                      </a:r>
                      <a:r>
                        <a:rPr lang="en-GB" sz="1050" kern="1200" dirty="0">
                          <a:effectLst/>
                        </a:rPr>
                        <a:t> the British and Germans used their </a:t>
                      </a:r>
                      <a:r>
                        <a:rPr lang="en-GB" sz="1050" b="1" kern="1200" dirty="0">
                          <a:effectLst/>
                        </a:rPr>
                        <a:t>__________</a:t>
                      </a:r>
                      <a:r>
                        <a:rPr lang="en-GB" sz="1050" kern="1200" dirty="0">
                          <a:effectLst/>
                        </a:rPr>
                        <a:t> against each other. 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Britain lost </a:t>
                      </a:r>
                      <a:r>
                        <a:rPr lang="en-GB" sz="1050" b="1" kern="1200" dirty="0">
                          <a:effectLst/>
                        </a:rPr>
                        <a:t>________ </a:t>
                      </a:r>
                      <a:r>
                        <a:rPr lang="en-GB" sz="1050" kern="1200" dirty="0">
                          <a:effectLst/>
                        </a:rPr>
                        <a:t>ships whereas, Germany lost </a:t>
                      </a:r>
                      <a:r>
                        <a:rPr lang="en-GB" sz="1050" b="1" kern="1200" dirty="0">
                          <a:effectLst/>
                        </a:rPr>
                        <a:t>_____</a:t>
                      </a:r>
                      <a:r>
                        <a:rPr lang="en-GB" sz="1050" kern="1200" dirty="0">
                          <a:effectLst/>
                        </a:rPr>
                        <a:t>. 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b="1" kern="1200" dirty="0">
                          <a:effectLst/>
                        </a:rPr>
                        <a:t>__________</a:t>
                      </a:r>
                      <a:r>
                        <a:rPr lang="en-GB" sz="1050" kern="1200" dirty="0">
                          <a:effectLst/>
                        </a:rPr>
                        <a:t> fled during the night as they had a smaller </a:t>
                      </a:r>
                      <a:r>
                        <a:rPr lang="en-GB" sz="1050" b="1" kern="1200" dirty="0">
                          <a:effectLst/>
                        </a:rPr>
                        <a:t>________</a:t>
                      </a:r>
                      <a:r>
                        <a:rPr lang="en-GB" sz="1050" kern="1200" dirty="0">
                          <a:effectLst/>
                        </a:rPr>
                        <a:t>.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50" kern="1200" dirty="0">
                          <a:effectLst/>
                        </a:rPr>
                        <a:t>Britain was able to prevent important </a:t>
                      </a:r>
                      <a:r>
                        <a:rPr lang="en-GB" sz="1050" b="1" kern="1200" dirty="0">
                          <a:effectLst/>
                        </a:rPr>
                        <a:t>__________</a:t>
                      </a:r>
                      <a:r>
                        <a:rPr lang="en-GB" sz="1050" kern="1200" dirty="0">
                          <a:effectLst/>
                        </a:rPr>
                        <a:t> from getting into Germany- this was known as a </a:t>
                      </a:r>
                      <a:r>
                        <a:rPr lang="en-GB" sz="1050" b="1" kern="1200" dirty="0">
                          <a:effectLst/>
                        </a:rPr>
                        <a:t>_______</a:t>
                      </a:r>
                      <a:r>
                        <a:rPr lang="en-GB" sz="1050" kern="1200" dirty="0">
                          <a:effectLst/>
                        </a:rPr>
                        <a:t>.</a:t>
                      </a:r>
                      <a:r>
                        <a:rPr lang="en-GB" sz="1050" dirty="0">
                          <a:effectLst/>
                        </a:rPr>
                        <a:t> </a:t>
                      </a:r>
                    </a:p>
                  </a:txBody>
                  <a:tcPr marL="42494" marR="42494" marT="0" marB="0"/>
                </a:tc>
                <a:extLst>
                  <a:ext uri="{0D108BD9-81ED-4DB2-BD59-A6C34878D82A}">
                    <a16:rowId xmlns:a16="http://schemas.microsoft.com/office/drawing/2014/main" val="412050089"/>
                  </a:ext>
                </a:extLst>
              </a:tr>
            </a:tbl>
          </a:graphicData>
        </a:graphic>
      </p:graphicFrame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FCB1961-66FC-423F-B056-123CABF869E7}"/>
              </a:ext>
            </a:extLst>
          </p:cNvPr>
          <p:cNvCxnSpPr>
            <a:cxnSpLocks/>
          </p:cNvCxnSpPr>
          <p:nvPr/>
        </p:nvCxnSpPr>
        <p:spPr>
          <a:xfrm>
            <a:off x="197798" y="5094418"/>
            <a:ext cx="58236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85BF65A-39D7-4B69-8E13-801D29A11C2F}"/>
              </a:ext>
            </a:extLst>
          </p:cNvPr>
          <p:cNvSpPr txBox="1"/>
          <p:nvPr/>
        </p:nvSpPr>
        <p:spPr>
          <a:xfrm>
            <a:off x="158356" y="4631852"/>
            <a:ext cx="1247255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000" b="1" kern="1200" dirty="0">
                <a:effectLst/>
              </a:rPr>
              <a:t>1916 (July-Nov)</a:t>
            </a:r>
            <a:endParaRPr lang="en-GB" sz="1000" b="1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ED451CE-315B-4495-B453-BD7117CD7CE3}"/>
              </a:ext>
            </a:extLst>
          </p:cNvPr>
          <p:cNvSpPr txBox="1"/>
          <p:nvPr/>
        </p:nvSpPr>
        <p:spPr>
          <a:xfrm>
            <a:off x="218415" y="4988873"/>
            <a:ext cx="1444583" cy="383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050" b="1" kern="1200" dirty="0">
                <a:effectLst/>
              </a:rPr>
              <a:t>1917 (July-November)</a:t>
            </a:r>
            <a:endParaRPr lang="en-GB" sz="1050" b="1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5223F49-1735-40B4-A867-AF99E7A7B73C}"/>
              </a:ext>
            </a:extLst>
          </p:cNvPr>
          <p:cNvSpPr txBox="1"/>
          <p:nvPr/>
        </p:nvSpPr>
        <p:spPr>
          <a:xfrm>
            <a:off x="3319676" y="4697629"/>
            <a:ext cx="497650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000" b="1" kern="1200" dirty="0">
                <a:effectLst/>
              </a:rPr>
              <a:t>1917</a:t>
            </a:r>
            <a:endParaRPr lang="en-GB" sz="1000" b="1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EC6DFB9-881F-4443-9D27-5365BDC27B8A}"/>
              </a:ext>
            </a:extLst>
          </p:cNvPr>
          <p:cNvSpPr txBox="1"/>
          <p:nvPr/>
        </p:nvSpPr>
        <p:spPr>
          <a:xfrm>
            <a:off x="3388993" y="4985840"/>
            <a:ext cx="568578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000" b="1" kern="1200" dirty="0">
                <a:effectLst/>
              </a:rPr>
              <a:t>1918</a:t>
            </a:r>
            <a:endParaRPr lang="en-GB" sz="1000" b="1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12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164797"/>
              </p:ext>
            </p:extLst>
          </p:nvPr>
        </p:nvGraphicFramePr>
        <p:xfrm>
          <a:off x="121915" y="778213"/>
          <a:ext cx="11956872" cy="5973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0660">
                <a:tc>
                  <a:txBody>
                    <a:bodyPr/>
                    <a:lstStyle/>
                    <a:p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1a. Explain what a Unionist is. </a:t>
                      </a:r>
                    </a:p>
                    <a:p>
                      <a:pPr lvl="0"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 2. Show on the line how important religious freedom was in Southern Irelands struggle for independence? Explain your reasoning.</a:t>
                      </a: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3. Summarise the history of Southern Irelands independence in 4 pictures.</a:t>
                      </a:r>
                    </a:p>
                    <a:p>
                      <a:pPr marL="0" lvl="0" indent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4. </a:t>
                      </a:r>
                      <a:r>
                        <a:rPr lang="en-GB" sz="1100" b="1" dirty="0">
                          <a:latin typeface="+mn-lt"/>
                          <a:cs typeface="Arial"/>
                        </a:rPr>
                        <a:t>. </a:t>
                      </a:r>
                      <a:r>
                        <a:rPr lang="en-GB" sz="1400" b="1" dirty="0">
                          <a:latin typeface="+mn-lt"/>
                          <a:cs typeface="Arial"/>
                        </a:rPr>
                        <a:t>Answer the question</a:t>
                      </a:r>
                      <a:r>
                        <a:rPr lang="en-GB" sz="1400" b="1" i="1" dirty="0">
                          <a:latin typeface="+mn-lt"/>
                          <a:cs typeface="Arial"/>
                        </a:rPr>
                        <a:t> ‘</a:t>
                      </a:r>
                      <a:r>
                        <a:rPr lang="en-GB" sz="1400" b="1" i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 two key events that increased support for Irish independence (4 marks)</a:t>
                      </a:r>
                      <a:r>
                        <a:rPr lang="en-GB" sz="14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  <a:r>
                        <a:rPr lang="en-GB" sz="1400" b="1" i="1" dirty="0">
                          <a:latin typeface="+mn-lt"/>
                          <a:cs typeface="Arial"/>
                        </a:rPr>
                        <a:t>’</a:t>
                      </a:r>
                      <a:r>
                        <a:rPr lang="en-GB" sz="1400" b="1" dirty="0">
                          <a:latin typeface="+mn-lt"/>
                          <a:cs typeface="Arial"/>
                        </a:rPr>
                        <a:t>. Use Point, Evidence, Explain, Link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Spring 2.5</a:t>
            </a:r>
            <a:r>
              <a:rPr lang="en-GB" sz="1800" dirty="0">
                <a:latin typeface="Calibri"/>
                <a:cs typeface="Calibri"/>
              </a:rPr>
              <a:t>                               WW1 and Ireland                                             Knowledge Books Pages: 58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04DC04-BD83-47B0-92CA-AD193E14F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8" t="46405" r="11436" b="44658"/>
          <a:stretch/>
        </p:blipFill>
        <p:spPr>
          <a:xfrm>
            <a:off x="6282705" y="1570830"/>
            <a:ext cx="5590132" cy="399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17899A-D3BD-493D-9690-37CD4AC56C33}"/>
              </a:ext>
            </a:extLst>
          </p:cNvPr>
          <p:cNvSpPr txBox="1"/>
          <p:nvPr/>
        </p:nvSpPr>
        <p:spPr>
          <a:xfrm>
            <a:off x="6295674" y="2206115"/>
            <a:ext cx="5627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9397CF-9D3D-40F8-9B77-FB55E922D087}"/>
              </a:ext>
            </a:extLst>
          </p:cNvPr>
          <p:cNvSpPr txBox="1"/>
          <p:nvPr/>
        </p:nvSpPr>
        <p:spPr>
          <a:xfrm>
            <a:off x="113213" y="2271452"/>
            <a:ext cx="2892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baseline="0" noProof="0" dirty="0">
                <a:latin typeface="+mn-lt"/>
                <a:cs typeface="Arial" panose="020B0604020202020204" pitchFamily="34" charset="0"/>
              </a:rPr>
              <a:t>1a. Explain what a Nationalist is.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C0A915-4F17-4C62-B09D-FAE41C821156}"/>
              </a:ext>
            </a:extLst>
          </p:cNvPr>
          <p:cNvSpPr txBox="1"/>
          <p:nvPr/>
        </p:nvSpPr>
        <p:spPr>
          <a:xfrm>
            <a:off x="121915" y="999776"/>
            <a:ext cx="5627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FB42DB-0317-470C-8F81-46B13372B369}"/>
              </a:ext>
            </a:extLst>
          </p:cNvPr>
          <p:cNvSpPr txBox="1"/>
          <p:nvPr/>
        </p:nvSpPr>
        <p:spPr>
          <a:xfrm>
            <a:off x="192251" y="2459795"/>
            <a:ext cx="5627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DE2659-7F3D-4859-A987-5E92494E768C}"/>
              </a:ext>
            </a:extLst>
          </p:cNvPr>
          <p:cNvSpPr txBox="1"/>
          <p:nvPr/>
        </p:nvSpPr>
        <p:spPr>
          <a:xfrm>
            <a:off x="458301" y="4434181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051AF5-EAB2-4E0D-BD93-F8662EB9CD46}"/>
              </a:ext>
            </a:extLst>
          </p:cNvPr>
          <p:cNvSpPr txBox="1"/>
          <p:nvPr/>
        </p:nvSpPr>
        <p:spPr>
          <a:xfrm>
            <a:off x="3256624" y="4434181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9DB281-A6DE-45E9-B72A-0C70A33ABD42}"/>
              </a:ext>
            </a:extLst>
          </p:cNvPr>
          <p:cNvSpPr txBox="1"/>
          <p:nvPr/>
        </p:nvSpPr>
        <p:spPr>
          <a:xfrm>
            <a:off x="458301" y="5600176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CCC6E8-7890-472B-845A-94EA7531CC1A}"/>
              </a:ext>
            </a:extLst>
          </p:cNvPr>
          <p:cNvSpPr txBox="1"/>
          <p:nvPr/>
        </p:nvSpPr>
        <p:spPr>
          <a:xfrm>
            <a:off x="3256623" y="5600176"/>
            <a:ext cx="2101545" cy="1037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6A3893-464E-4635-898A-DDD8CE678343}"/>
              </a:ext>
            </a:extLst>
          </p:cNvPr>
          <p:cNvSpPr txBox="1"/>
          <p:nvPr/>
        </p:nvSpPr>
        <p:spPr>
          <a:xfrm>
            <a:off x="6282706" y="4429279"/>
            <a:ext cx="5694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17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847762"/>
              </p:ext>
            </p:extLst>
          </p:nvPr>
        </p:nvGraphicFramePr>
        <p:xfrm>
          <a:off x="121915" y="778213"/>
          <a:ext cx="11956872" cy="5973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06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1. Describe the word ‘</a:t>
                      </a:r>
                      <a:r>
                        <a:rPr lang="en-GB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Legislate</a:t>
                      </a: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’.   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Use ‘</a:t>
                      </a:r>
                      <a:r>
                        <a:rPr lang="en-GB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Legislate</a:t>
                      </a: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’ in a sentence.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 2. </a:t>
                      </a:r>
                      <a:r>
                        <a:rPr lang="en-GB" sz="1400" b="1" dirty="0"/>
                        <a:t>Choose 3 key events that you think had the most important effect on giving women the right to vote. Rank these 3 from most important to least important and explain why you chose your most important</a:t>
                      </a:r>
                      <a:r>
                        <a:rPr lang="en-GB" sz="1600" b="1" dirty="0"/>
                        <a:t>.</a:t>
                      </a:r>
                      <a:endParaRPr lang="en-GB" sz="1600" b="1" i="0" u="none" strike="noStrike" baseline="0" noProof="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3a. Describe the difference between the ‘</a:t>
                      </a:r>
                      <a:r>
                        <a:rPr lang="en-US" sz="1400" b="1" dirty="0">
                          <a:effectLst/>
                        </a:rPr>
                        <a:t>Suffragists</a:t>
                      </a: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’ and the ‘</a:t>
                      </a:r>
                      <a:r>
                        <a:rPr lang="en-GB" sz="1400" b="1" spc="5" dirty="0">
                          <a:effectLst/>
                        </a:rPr>
                        <a:t>Suffragettes’</a:t>
                      </a: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4. Answer the question ‘</a:t>
                      </a:r>
                      <a:r>
                        <a:rPr lang="en-GB" sz="1400" b="1" dirty="0"/>
                        <a:t> Describe two main reasons women received the vote (4 marks) </a:t>
                      </a:r>
                      <a:r>
                        <a:rPr lang="en-GB" sz="1400" b="1" dirty="0">
                          <a:latin typeface="+mn-lt"/>
                          <a:cs typeface="Arial"/>
                        </a:rPr>
                        <a:t>’. Use Point, Evidence, Explain, Link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Spring 2.6</a:t>
            </a:r>
            <a:r>
              <a:rPr lang="en-GB" sz="1800" dirty="0">
                <a:latin typeface="Calibri"/>
                <a:cs typeface="Calibri"/>
              </a:rPr>
              <a:t>                            Women during WW1                                  Knowledge Books Pages: 59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00DCD8-352D-4E07-B37B-265B1B100F54}"/>
              </a:ext>
            </a:extLst>
          </p:cNvPr>
          <p:cNvSpPr txBox="1"/>
          <p:nvPr/>
        </p:nvSpPr>
        <p:spPr>
          <a:xfrm>
            <a:off x="6170582" y="4429279"/>
            <a:ext cx="58068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GB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1DF2A60C-5BCA-4C14-8C2D-93680D15D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089733"/>
              </p:ext>
            </p:extLst>
          </p:nvPr>
        </p:nvGraphicFramePr>
        <p:xfrm>
          <a:off x="6136018" y="1509180"/>
          <a:ext cx="3046798" cy="218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E34CE57-BFA9-4721-9474-914D88868EB1}"/>
              </a:ext>
            </a:extLst>
          </p:cNvPr>
          <p:cNvSpPr txBox="1"/>
          <p:nvPr/>
        </p:nvSpPr>
        <p:spPr>
          <a:xfrm>
            <a:off x="9457249" y="1555108"/>
            <a:ext cx="2347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……………….. was the most important because:</a:t>
            </a:r>
          </a:p>
          <a:p>
            <a:r>
              <a:rPr lang="en-GB" sz="1400" b="1" dirty="0"/>
              <a:t>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9E7559-2134-4217-893A-C9AA51F4096B}"/>
              </a:ext>
            </a:extLst>
          </p:cNvPr>
          <p:cNvSpPr txBox="1"/>
          <p:nvPr/>
        </p:nvSpPr>
        <p:spPr>
          <a:xfrm>
            <a:off x="214608" y="4121439"/>
            <a:ext cx="5716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42C041-673E-4F1D-91AE-D6D3148A9091}"/>
              </a:ext>
            </a:extLst>
          </p:cNvPr>
          <p:cNvSpPr txBox="1"/>
          <p:nvPr/>
        </p:nvSpPr>
        <p:spPr>
          <a:xfrm>
            <a:off x="113213" y="5016487"/>
            <a:ext cx="5908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GB" sz="1400" b="1" baseline="0" dirty="0">
                <a:latin typeface="+mn-lt"/>
                <a:cs typeface="Arial"/>
              </a:rPr>
              <a:t>3a. Answer the question ‘In WW1 which suffrage group had the greatest effect on women's right to vote?’. Explain your answer using evidence from your Knowledge book.</a:t>
            </a:r>
            <a:endParaRPr lang="en-GB" sz="1400" b="1" baseline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55E0A2-7B85-4E68-B5E8-04C6AAFB23D5}"/>
              </a:ext>
            </a:extLst>
          </p:cNvPr>
          <p:cNvSpPr txBox="1"/>
          <p:nvPr/>
        </p:nvSpPr>
        <p:spPr>
          <a:xfrm>
            <a:off x="121914" y="5551321"/>
            <a:ext cx="571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25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3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75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Migrator User - BEN</DisplayName>
        <AccountId>21</AccountId>
        <AccountType/>
      </UserInfo>
      <UserInfo>
        <DisplayName>SharingLinks.04a10954-cd46-420c-aa28-d7400848e6ff.OrganizationEdit.d8428f16-7b5c-4dbd-ad92-2794c1d1c667</DisplayName>
        <AccountId>711</AccountId>
        <AccountType/>
      </UserInfo>
      <UserInfo>
        <DisplayName>Amy Faulkner</DisplayName>
        <AccountId>15</AccountId>
        <AccountType/>
      </UserInfo>
      <UserInfo>
        <DisplayName>SharingLinks.ab1d527d-c956-4526-9d8b-500d4e6ebdb7.OrganizationEdit.7ce5fa44-9b41-49c2-9381-e59093679d9e</DisplayName>
        <AccountId>358</AccountId>
        <AccountType/>
      </UserInfo>
      <UserInfo>
        <DisplayName>Lisa Simcox</DisplayName>
        <AccountId>539</AccountId>
        <AccountType/>
      </UserInfo>
    </SharedWithUsers>
    <CloudMigratorVersion xmlns="b0291392-46c3-446b-b4e2-e6b1ee46160b">3.33.3.0</CloudMigratorVersion>
    <FileHash xmlns="b0291392-46c3-446b-b4e2-e6b1ee46160b">7b3cf9db1996ea4254c287d53903efd817716786</FileHash>
    <UniqueSourceRef xmlns="b0291392-46c3-446b-b4e2-e6b1ee46160b" xsi:nil="true"/>
    <CloudMigratorOriginId xmlns="b0291392-46c3-446b-b4e2-e6b1ee46160b">1b7306db-5c7c-499b-9ebd-40e0a4606f8b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F9FF08-86B0-4630-B3EB-6E4F37B6D817}"/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44DB3C-BDFD-442C-88FE-962F3AF985BB}">
  <ds:schemaRefs>
    <ds:schemaRef ds:uri="http://schemas.openxmlformats.org/package/2006/metadata/core-properties"/>
    <ds:schemaRef ds:uri="a6ad1c22-1184-4f62-ab9a-7984d8b1e22d"/>
    <ds:schemaRef ds:uri="http://www.w3.org/XML/1998/namespace"/>
    <ds:schemaRef ds:uri="http://purl.org/dc/dcmitype/"/>
    <ds:schemaRef ds:uri="f61d70ed-885f-4891-981e-18c834a22ba6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30418c96-795b-4a73-9b2f-a69c438c1c7a"/>
    <ds:schemaRef ds:uri="44e45429-b595-43d9-b982-8ff0051618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1071</Words>
  <Application>Microsoft Office PowerPoint</Application>
  <PresentationFormat>Widescreen</PresentationFormat>
  <Paragraphs>172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Office Theme</vt:lpstr>
      <vt:lpstr>PowerPoint Presentation</vt:lpstr>
      <vt:lpstr>Year 7 Weekly Homework Spring 2.1                                 Liberal Reforms                                        Knowledge Books Pages: 50-52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Dominic Hughes</cp:lastModifiedBy>
  <cp:revision>368</cp:revision>
  <dcterms:created xsi:type="dcterms:W3CDTF">2020-03-12T18:14:32Z</dcterms:created>
  <dcterms:modified xsi:type="dcterms:W3CDTF">2022-03-07T15:40:29Z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</Properties>
</file>