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handoutMasterIdLst>
    <p:handoutMasterId r:id="rId19"/>
  </p:handoutMasterIdLst>
  <p:sldIdLst>
    <p:sldId id="285" r:id="rId6"/>
    <p:sldId id="278" r:id="rId7"/>
    <p:sldId id="279" r:id="rId8"/>
    <p:sldId id="293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74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C93CA-A5CC-B442-FF5E-6BA4492446E9}" v="44" dt="2021-07-02T13:29:45.173"/>
    <p1510:client id="{B11FA3AC-548A-A557-4A2A-D0F518AFD216}" v="3" dt="2021-12-16T07:47:50.995"/>
    <p1510:client id="{EB86E1F2-BC72-47C8-B955-91EF7B915529}" v="1" dt="2020-12-04T13:01:33.558"/>
    <p1510:client id="{FD6EF4F3-DD06-1BF0-B706-B681DF7199F3}" v="9" dt="2022-09-12T12:19:47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c Farby-Hughes" userId="S::dfarby-hughes@saintben.derby.sch.uk::bb31463e-4b2b-4b94-9482-a5dc0d8b4222" providerId="AD" clId="Web-{7B43842D-58A0-6874-EED0-2444DADBF779}"/>
    <pc:docChg chg="modSld">
      <pc:chgData name="Dominic Farby-Hughes" userId="S::dfarby-hughes@saintben.derby.sch.uk::bb31463e-4b2b-4b94-9482-a5dc0d8b4222" providerId="AD" clId="Web-{7B43842D-58A0-6874-EED0-2444DADBF779}" dt="2020-10-03T11:44:37.645" v="124" actId="20577"/>
      <pc:docMkLst>
        <pc:docMk/>
      </pc:docMkLst>
      <pc:sldChg chg="modSp">
        <pc:chgData name="Dominic Farby-Hughes" userId="S::dfarby-hughes@saintben.derby.sch.uk::bb31463e-4b2b-4b94-9482-a5dc0d8b4222" providerId="AD" clId="Web-{7B43842D-58A0-6874-EED0-2444DADBF779}" dt="2020-10-03T11:44:37.645" v="123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B43842D-58A0-6874-EED0-2444DADBF779}" dt="2020-10-03T11:44:37.645" v="123" actId="20577"/>
          <ac:spMkLst>
            <pc:docMk/>
            <pc:sldMk cId="229926765" sldId="264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B43842D-58A0-6874-EED0-2444DADBF779}" dt="2020-10-03T11:42:15.745" v="1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Taran Hayre" userId="S::thayre@ben.srscmat.co.uk::67eeb184-73aa-4cb1-96c9-a06cae4dc6ac" providerId="AD" clId="Web-{FD6EF4F3-DD06-1BF0-B706-B681DF7199F3}"/>
    <pc:docChg chg="modSld">
      <pc:chgData name="Taran Hayre" userId="S::thayre@ben.srscmat.co.uk::67eeb184-73aa-4cb1-96c9-a06cae4dc6ac" providerId="AD" clId="Web-{FD6EF4F3-DD06-1BF0-B706-B681DF7199F3}" dt="2022-09-12T12:19:44.875" v="5"/>
      <pc:docMkLst>
        <pc:docMk/>
      </pc:docMkLst>
      <pc:sldChg chg="addSp delSp modSp">
        <pc:chgData name="Taran Hayre" userId="S::thayre@ben.srscmat.co.uk::67eeb184-73aa-4cb1-96c9-a06cae4dc6ac" providerId="AD" clId="Web-{FD6EF4F3-DD06-1BF0-B706-B681DF7199F3}" dt="2022-09-12T12:19:44.875" v="5"/>
        <pc:sldMkLst>
          <pc:docMk/>
          <pc:sldMk cId="497759765" sldId="286"/>
        </pc:sldMkLst>
        <pc:spChg chg="add del mod">
          <ac:chgData name="Taran Hayre" userId="S::thayre@ben.srscmat.co.uk::67eeb184-73aa-4cb1-96c9-a06cae4dc6ac" providerId="AD" clId="Web-{FD6EF4F3-DD06-1BF0-B706-B681DF7199F3}" dt="2022-09-12T12:19:44.875" v="4"/>
          <ac:spMkLst>
            <pc:docMk/>
            <pc:sldMk cId="497759765" sldId="286"/>
            <ac:spMk id="17" creationId="{B45F2E1B-2613-298E-7603-6C11147A3B4E}"/>
          </ac:spMkLst>
        </pc:spChg>
        <pc:picChg chg="add del mod">
          <ac:chgData name="Taran Hayre" userId="S::thayre@ben.srscmat.co.uk::67eeb184-73aa-4cb1-96c9-a06cae4dc6ac" providerId="AD" clId="Web-{FD6EF4F3-DD06-1BF0-B706-B681DF7199F3}" dt="2022-09-12T12:19:44.875" v="5"/>
          <ac:picMkLst>
            <pc:docMk/>
            <pc:sldMk cId="497759765" sldId="286"/>
            <ac:picMk id="16" creationId="{4E68FD00-B0E8-06F4-9AD1-2D485E13AB66}"/>
          </ac:picMkLst>
        </pc:pic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A.Tomlinson" userId="S::atomlinson@saintben.derby.sch.uk::71680eed-1828-4825-8789-612ee8ba4d50" providerId="AD" clId="Web-{C0F63D4A-0DD2-5707-01E9-E049AE53A62B}"/>
    <pc:docChg chg="modSld">
      <pc:chgData name="A.Tomlinson" userId="S::atomlinson@saintben.derby.sch.uk::71680eed-1828-4825-8789-612ee8ba4d50" providerId="AD" clId="Web-{C0F63D4A-0DD2-5707-01E9-E049AE53A62B}" dt="2020-10-14T12:12:54.655" v="24"/>
      <pc:docMkLst>
        <pc:docMk/>
      </pc:docMkLst>
      <pc:sldChg chg="modSp">
        <pc:chgData name="A.Tomlinson" userId="S::atomlinson@saintben.derby.sch.uk::71680eed-1828-4825-8789-612ee8ba4d50" providerId="AD" clId="Web-{C0F63D4A-0DD2-5707-01E9-E049AE53A62B}" dt="2020-10-14T12:12:39.670" v="20" actId="1076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32.592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A.Tomlinson" userId="S::atomlinson@saintben.derby.sch.uk::71680eed-1828-4825-8789-612ee8ba4d50" providerId="AD" clId="Web-{C0F63D4A-0DD2-5707-01E9-E049AE53A62B}" dt="2020-10-14T12:12:39.670" v="20" actId="1076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A.Tomlinson" userId="S::atomlinson@saintben.derby.sch.uk::71680eed-1828-4825-8789-612ee8ba4d50" providerId="AD" clId="Web-{C0F63D4A-0DD2-5707-01E9-E049AE53A62B}" dt="2020-10-14T12:12:54.655" v="24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54.655" v="2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Dominic" userId="bb31463e-4b2b-4b94-9482-a5dc0d8b4222" providerId="ADAL" clId="{0B26CD45-8BF0-4577-A343-EFAACA60F444}"/>
    <pc:docChg chg="undo redo custSel addSld delSld modSld">
      <pc:chgData name="Dominic" userId="bb31463e-4b2b-4b94-9482-a5dc0d8b4222" providerId="ADAL" clId="{0B26CD45-8BF0-4577-A343-EFAACA60F444}" dt="2020-12-02T14:57:36.102" v="8440" actId="14100"/>
      <pc:docMkLst>
        <pc:docMk/>
      </pc:docMkLst>
      <pc:sldChg chg="modSp mod">
        <pc:chgData name="Dominic" userId="bb31463e-4b2b-4b94-9482-a5dc0d8b4222" providerId="ADAL" clId="{0B26CD45-8BF0-4577-A343-EFAACA60F444}" dt="2020-11-30T10:18:31.451" v="2034" actId="1076"/>
        <pc:sldMkLst>
          <pc:docMk/>
          <pc:sldMk cId="2379402911" sldId="278"/>
        </pc:sldMkLst>
        <pc:spChg chg="mod">
          <ac:chgData name="Dominic" userId="bb31463e-4b2b-4b94-9482-a5dc0d8b4222" providerId="ADAL" clId="{0B26CD45-8BF0-4577-A343-EFAACA60F444}" dt="2020-11-19T10:23:22.053" v="18" actId="20577"/>
          <ac:spMkLst>
            <pc:docMk/>
            <pc:sldMk cId="2379402911" sldId="278"/>
            <ac:spMk id="2" creationId="{00000000-0000-0000-0000-000000000000}"/>
          </ac:spMkLst>
        </pc:spChg>
        <pc:spChg chg="mod">
          <ac:chgData name="Dominic" userId="bb31463e-4b2b-4b94-9482-a5dc0d8b4222" providerId="ADAL" clId="{0B26CD45-8BF0-4577-A343-EFAACA60F444}" dt="2020-11-30T10:18:25.001" v="2032" actId="1076"/>
          <ac:spMkLst>
            <pc:docMk/>
            <pc:sldMk cId="2379402911" sldId="278"/>
            <ac:spMk id="6" creationId="{850431F6-07C0-40E5-B4F7-FF7160699EE5}"/>
          </ac:spMkLst>
        </pc:spChg>
        <pc:spChg chg="mod">
          <ac:chgData name="Dominic" userId="bb31463e-4b2b-4b94-9482-a5dc0d8b4222" providerId="ADAL" clId="{0B26CD45-8BF0-4577-A343-EFAACA60F444}" dt="2020-11-30T10:18:27.681" v="2033" actId="1076"/>
          <ac:spMkLst>
            <pc:docMk/>
            <pc:sldMk cId="2379402911" sldId="278"/>
            <ac:spMk id="8" creationId="{74212B0A-F1B4-4359-898A-B2C21D1FD78D}"/>
          </ac:spMkLst>
        </pc:spChg>
        <pc:spChg chg="mod">
          <ac:chgData name="Dominic" userId="bb31463e-4b2b-4b94-9482-a5dc0d8b4222" providerId="ADAL" clId="{0B26CD45-8BF0-4577-A343-EFAACA60F444}" dt="2020-11-30T10:18:31.451" v="2034" actId="1076"/>
          <ac:spMkLst>
            <pc:docMk/>
            <pc:sldMk cId="2379402911" sldId="278"/>
            <ac:spMk id="10" creationId="{D4482DF0-B7F2-4575-A0CD-C046EDB074FA}"/>
          </ac:spMkLst>
        </pc:spChg>
      </pc:sldChg>
      <pc:sldChg chg="modSp mod">
        <pc:chgData name="Dominic" userId="bb31463e-4b2b-4b94-9482-a5dc0d8b4222" providerId="ADAL" clId="{0B26CD45-8BF0-4577-A343-EFAACA60F444}" dt="2020-12-02T14:57:36.102" v="8440" actId="14100"/>
        <pc:sldMkLst>
          <pc:docMk/>
          <pc:sldMk cId="1935582803" sldId="279"/>
        </pc:sldMkLst>
        <pc:spChg chg="mod">
          <ac:chgData name="Dominic" userId="bb31463e-4b2b-4b94-9482-a5dc0d8b4222" providerId="ADAL" clId="{0B26CD45-8BF0-4577-A343-EFAACA60F444}" dt="2020-11-19T10:23:27.857" v="21" actId="20577"/>
          <ac:spMkLst>
            <pc:docMk/>
            <pc:sldMk cId="1935582803" sldId="279"/>
            <ac:spMk id="23" creationId="{A8245D06-6733-47D5-B617-B1D6DFB38171}"/>
          </ac:spMkLst>
        </pc:spChg>
        <pc:spChg chg="mod">
          <ac:chgData name="Dominic" userId="bb31463e-4b2b-4b94-9482-a5dc0d8b4222" providerId="ADAL" clId="{0B26CD45-8BF0-4577-A343-EFAACA60F444}" dt="2020-11-30T10:17:26.877" v="2024" actId="14100"/>
          <ac:spMkLst>
            <pc:docMk/>
            <pc:sldMk cId="1935582803" sldId="279"/>
            <ac:spMk id="24" creationId="{2630EB46-6839-4F95-8872-FB4DF2DF0898}"/>
          </ac:spMkLst>
        </pc:spChg>
        <pc:picChg chg="mod modCrop">
          <ac:chgData name="Dominic" userId="bb31463e-4b2b-4b94-9482-a5dc0d8b4222" providerId="ADAL" clId="{0B26CD45-8BF0-4577-A343-EFAACA60F444}" dt="2020-12-02T14:57:36.102" v="8440" actId="14100"/>
          <ac:picMkLst>
            <pc:docMk/>
            <pc:sldMk cId="1935582803" sldId="279"/>
            <ac:picMk id="5" creationId="{12232138-41C0-43CB-8E8F-CE37C54A7F43}"/>
          </ac:picMkLst>
        </pc:picChg>
        <pc:picChg chg="mod">
          <ac:chgData name="Dominic" userId="bb31463e-4b2b-4b94-9482-a5dc0d8b4222" providerId="ADAL" clId="{0B26CD45-8BF0-4577-A343-EFAACA60F444}" dt="2020-11-30T10:17:17.929" v="2022" actId="1076"/>
          <ac:picMkLst>
            <pc:docMk/>
            <pc:sldMk cId="1935582803" sldId="279"/>
            <ac:picMk id="16" creationId="{32769FF3-EDCB-4D12-969E-7366DDD7936A}"/>
          </ac:picMkLst>
        </pc:picChg>
      </pc:sldChg>
      <pc:sldChg chg="addSp delSp modSp add mod">
        <pc:chgData name="Dominic" userId="bb31463e-4b2b-4b94-9482-a5dc0d8b4222" providerId="ADAL" clId="{0B26CD45-8BF0-4577-A343-EFAACA60F444}" dt="2020-12-02T14:57:05.573" v="8436" actId="14100"/>
        <pc:sldMkLst>
          <pc:docMk/>
          <pc:sldMk cId="497759765" sldId="286"/>
        </pc:sldMkLst>
        <pc:spChg chg="add mod">
          <ac:chgData name="Dominic" userId="bb31463e-4b2b-4b94-9482-a5dc0d8b4222" providerId="ADAL" clId="{0B26CD45-8BF0-4577-A343-EFAACA60F444}" dt="2020-11-19T10:37:04.964" v="869" actId="1076"/>
          <ac:spMkLst>
            <pc:docMk/>
            <pc:sldMk cId="497759765" sldId="286"/>
            <ac:spMk id="6" creationId="{55F951A4-F4D6-44E1-B5FE-196DD21BBBF2}"/>
          </ac:spMkLst>
        </pc:spChg>
        <pc:spChg chg="add mod">
          <ac:chgData name="Dominic" userId="bb31463e-4b2b-4b94-9482-a5dc0d8b4222" providerId="ADAL" clId="{0B26CD45-8BF0-4577-A343-EFAACA60F444}" dt="2020-11-19T10:36:57.714" v="868" actId="20577"/>
          <ac:spMkLst>
            <pc:docMk/>
            <pc:sldMk cId="497759765" sldId="286"/>
            <ac:spMk id="7" creationId="{11A30CE1-8E3C-498E-A429-6A1325C54A07}"/>
          </ac:spMkLst>
        </pc:spChg>
        <pc:spChg chg="mod">
          <ac:chgData name="Dominic" userId="bb31463e-4b2b-4b94-9482-a5dc0d8b4222" providerId="ADAL" clId="{0B26CD45-8BF0-4577-A343-EFAACA60F444}" dt="2020-12-02T08:53:28.882" v="4630" actId="20577"/>
          <ac:spMkLst>
            <pc:docMk/>
            <pc:sldMk cId="497759765" sldId="286"/>
            <ac:spMk id="23" creationId="{A8245D06-6733-47D5-B617-B1D6DFB38171}"/>
          </ac:spMkLst>
        </pc:spChg>
        <pc:spChg chg="del">
          <ac:chgData name="Dominic" userId="bb31463e-4b2b-4b94-9482-a5dc0d8b4222" providerId="ADAL" clId="{0B26CD45-8BF0-4577-A343-EFAACA60F444}" dt="2020-11-19T10:22:46.594" v="5" actId="478"/>
          <ac:spMkLst>
            <pc:docMk/>
            <pc:sldMk cId="497759765" sldId="286"/>
            <ac:spMk id="24" creationId="{2630EB46-6839-4F95-8872-FB4DF2DF0898}"/>
          </ac:spMkLst>
        </pc:spChg>
        <pc:graphicFrameChg chg="add mod modGraphic">
          <ac:chgData name="Dominic" userId="bb31463e-4b2b-4b94-9482-a5dc0d8b4222" providerId="ADAL" clId="{0B26CD45-8BF0-4577-A343-EFAACA60F444}" dt="2020-11-19T10:37:32.093" v="871" actId="12100"/>
          <ac:graphicFrameMkLst>
            <pc:docMk/>
            <pc:sldMk cId="497759765" sldId="286"/>
            <ac:graphicFrameMk id="3" creationId="{37CBD7ED-F170-4021-B203-7E2E93D5F5E7}"/>
          </ac:graphicFrameMkLst>
        </pc:graphicFrameChg>
        <pc:graphicFrameChg chg="mod modGraphic">
          <ac:chgData name="Dominic" userId="bb31463e-4b2b-4b94-9482-a5dc0d8b4222" providerId="ADAL" clId="{0B26CD45-8BF0-4577-A343-EFAACA60F444}" dt="2020-11-19T10:43:31.491" v="2015" actId="20577"/>
          <ac:graphicFrameMkLst>
            <pc:docMk/>
            <pc:sldMk cId="497759765" sldId="286"/>
            <ac:graphicFrameMk id="4" creationId="{00000000-0000-0000-0000-000000000000}"/>
          </ac:graphicFrameMkLst>
        </pc:graphicFrameChg>
        <pc:picChg chg="add mod modCrop">
          <ac:chgData name="Dominic" userId="bb31463e-4b2b-4b94-9482-a5dc0d8b4222" providerId="ADAL" clId="{0B26CD45-8BF0-4577-A343-EFAACA60F444}" dt="2020-12-02T14:57:05.573" v="8436" actId="14100"/>
          <ac:picMkLst>
            <pc:docMk/>
            <pc:sldMk cId="497759765" sldId="286"/>
            <ac:picMk id="2" creationId="{219821ED-C436-49B6-A134-777912C88B59}"/>
          </ac:picMkLst>
        </pc:picChg>
        <pc:picChg chg="del">
          <ac:chgData name="Dominic" userId="bb31463e-4b2b-4b94-9482-a5dc0d8b4222" providerId="ADAL" clId="{0B26CD45-8BF0-4577-A343-EFAACA60F444}" dt="2020-11-19T10:22:37.954" v="2" actId="478"/>
          <ac:picMkLst>
            <pc:docMk/>
            <pc:sldMk cId="497759765" sldId="286"/>
            <ac:picMk id="5" creationId="{12232138-41C0-43CB-8E8F-CE37C54A7F43}"/>
          </ac:picMkLst>
        </pc:picChg>
        <pc:picChg chg="del">
          <ac:chgData name="Dominic" userId="bb31463e-4b2b-4b94-9482-a5dc0d8b4222" providerId="ADAL" clId="{0B26CD45-8BF0-4577-A343-EFAACA60F444}" dt="2020-11-19T10:22:44.889" v="4" actId="478"/>
          <ac:picMkLst>
            <pc:docMk/>
            <pc:sldMk cId="497759765" sldId="286"/>
            <ac:picMk id="16" creationId="{32769FF3-EDCB-4D12-969E-7366DDD7936A}"/>
          </ac:picMkLst>
        </pc:picChg>
      </pc:sldChg>
      <pc:sldChg chg="add del">
        <pc:chgData name="Dominic" userId="bb31463e-4b2b-4b94-9482-a5dc0d8b4222" providerId="ADAL" clId="{0B26CD45-8BF0-4577-A343-EFAACA60F444}" dt="2020-11-19T10:26:21.791" v="106" actId="2696"/>
        <pc:sldMkLst>
          <pc:docMk/>
          <pc:sldMk cId="1479091866" sldId="287"/>
        </pc:sldMkLst>
      </pc:sldChg>
      <pc:sldChg chg="addSp delSp modSp add mod">
        <pc:chgData name="Dominic" userId="bb31463e-4b2b-4b94-9482-a5dc0d8b4222" providerId="ADAL" clId="{0B26CD45-8BF0-4577-A343-EFAACA60F444}" dt="2020-12-02T08:54:14.181" v="4638" actId="20577"/>
        <pc:sldMkLst>
          <pc:docMk/>
          <pc:sldMk cId="1569125560" sldId="287"/>
        </pc:sldMkLst>
        <pc:spChg chg="add del mod">
          <ac:chgData name="Dominic" userId="bb31463e-4b2b-4b94-9482-a5dc0d8b4222" providerId="ADAL" clId="{0B26CD45-8BF0-4577-A343-EFAACA60F444}" dt="2020-11-30T14:38:43.015" v="2233" actId="478"/>
          <ac:spMkLst>
            <pc:docMk/>
            <pc:sldMk cId="1569125560" sldId="287"/>
            <ac:spMk id="2" creationId="{664CFBA8-7C70-436B-ACFE-63E5C1AB5AF2}"/>
          </ac:spMkLst>
        </pc:spChg>
        <pc:spChg chg="add del mod">
          <ac:chgData name="Dominic" userId="bb31463e-4b2b-4b94-9482-a5dc0d8b4222" providerId="ADAL" clId="{0B26CD45-8BF0-4577-A343-EFAACA60F444}" dt="2020-11-30T14:41:42.623" v="2310" actId="478"/>
          <ac:spMkLst>
            <pc:docMk/>
            <pc:sldMk cId="1569125560" sldId="287"/>
            <ac:spMk id="3" creationId="{F24CB620-E747-4AA2-998A-A36C87FBCDBA}"/>
          </ac:spMkLst>
        </pc:spChg>
        <pc:spChg chg="add del mod">
          <ac:chgData name="Dominic" userId="bb31463e-4b2b-4b94-9482-a5dc0d8b4222" providerId="ADAL" clId="{0B26CD45-8BF0-4577-A343-EFAACA60F444}" dt="2020-11-30T14:41:31.160" v="2307" actId="478"/>
          <ac:spMkLst>
            <pc:docMk/>
            <pc:sldMk cId="1569125560" sldId="287"/>
            <ac:spMk id="5" creationId="{0E58CE17-85F5-45A4-8A47-2DCBC10C6AA2}"/>
          </ac:spMkLst>
        </pc:spChg>
        <pc:spChg chg="add del mod">
          <ac:chgData name="Dominic" userId="bb31463e-4b2b-4b94-9482-a5dc0d8b4222" providerId="ADAL" clId="{0B26CD45-8BF0-4577-A343-EFAACA60F444}" dt="2020-11-30T14:41:29.511" v="2306" actId="478"/>
          <ac:spMkLst>
            <pc:docMk/>
            <pc:sldMk cId="1569125560" sldId="287"/>
            <ac:spMk id="7" creationId="{87778294-81DE-496D-B322-28E5C3C3DFFE}"/>
          </ac:spMkLst>
        </pc:spChg>
        <pc:spChg chg="add del mod">
          <ac:chgData name="Dominic" userId="bb31463e-4b2b-4b94-9482-a5dc0d8b4222" providerId="ADAL" clId="{0B26CD45-8BF0-4577-A343-EFAACA60F444}" dt="2020-11-30T14:38:46.848" v="2234" actId="478"/>
          <ac:spMkLst>
            <pc:docMk/>
            <pc:sldMk cId="1569125560" sldId="287"/>
            <ac:spMk id="9" creationId="{FB2CFDE1-2CD6-46C7-B2CD-EEC846714E05}"/>
          </ac:spMkLst>
        </pc:spChg>
        <pc:spChg chg="add del mod">
          <ac:chgData name="Dominic" userId="bb31463e-4b2b-4b94-9482-a5dc0d8b4222" providerId="ADAL" clId="{0B26CD45-8BF0-4577-A343-EFAACA60F444}" dt="2020-11-30T14:41:34.547" v="2308" actId="478"/>
          <ac:spMkLst>
            <pc:docMk/>
            <pc:sldMk cId="1569125560" sldId="287"/>
            <ac:spMk id="10" creationId="{79AA5E46-5B5E-4CC3-AB10-113C4A1DEA05}"/>
          </ac:spMkLst>
        </pc:spChg>
        <pc:spChg chg="add del mod">
          <ac:chgData name="Dominic" userId="bb31463e-4b2b-4b94-9482-a5dc0d8b4222" providerId="ADAL" clId="{0B26CD45-8BF0-4577-A343-EFAACA60F444}" dt="2020-11-30T14:41:28.674" v="2305" actId="478"/>
          <ac:spMkLst>
            <pc:docMk/>
            <pc:sldMk cId="1569125560" sldId="287"/>
            <ac:spMk id="11" creationId="{7D13299A-AF9E-48CC-A0BC-D11A6938E4B5}"/>
          </ac:spMkLst>
        </pc:spChg>
        <pc:spChg chg="add del mod">
          <ac:chgData name="Dominic" userId="bb31463e-4b2b-4b94-9482-a5dc0d8b4222" providerId="ADAL" clId="{0B26CD45-8BF0-4577-A343-EFAACA60F444}" dt="2020-11-30T14:41:38.697" v="2309" actId="478"/>
          <ac:spMkLst>
            <pc:docMk/>
            <pc:sldMk cId="1569125560" sldId="287"/>
            <ac:spMk id="12" creationId="{6CB61B44-9D92-46B1-AAE6-EE9D81F5E5FD}"/>
          </ac:spMkLst>
        </pc:spChg>
        <pc:spChg chg="mod">
          <ac:chgData name="Dominic" userId="bb31463e-4b2b-4b94-9482-a5dc0d8b4222" providerId="ADAL" clId="{0B26CD45-8BF0-4577-A343-EFAACA60F444}" dt="2020-12-02T08:54:14.181" v="4638" actId="20577"/>
          <ac:spMkLst>
            <pc:docMk/>
            <pc:sldMk cId="1569125560" sldId="287"/>
            <ac:spMk id="23" creationId="{A8245D06-6733-47D5-B617-B1D6DFB38171}"/>
          </ac:spMkLst>
        </pc:spChg>
        <pc:graphicFrameChg chg="add del mod">
          <ac:chgData name="Dominic" userId="bb31463e-4b2b-4b94-9482-a5dc0d8b4222" providerId="ADAL" clId="{0B26CD45-8BF0-4577-A343-EFAACA60F444}" dt="2020-12-01T12:07:44.178" v="3421" actId="478"/>
          <ac:graphicFrameMkLst>
            <pc:docMk/>
            <pc:sldMk cId="1569125560" sldId="287"/>
            <ac:graphicFrameMk id="2" creationId="{CD5D816E-38D0-4F66-BD42-96D4629B278B}"/>
          </ac:graphicFrameMkLst>
        </pc:graphicFrameChg>
        <pc:graphicFrameChg chg="mod modGraphic">
          <ac:chgData name="Dominic" userId="bb31463e-4b2b-4b94-9482-a5dc0d8b4222" providerId="ADAL" clId="{0B26CD45-8BF0-4577-A343-EFAACA60F444}" dt="2020-12-01T12:08:25.897" v="3429" actId="404"/>
          <ac:graphicFrameMkLst>
            <pc:docMk/>
            <pc:sldMk cId="1569125560" sldId="287"/>
            <ac:graphicFrameMk id="4" creationId="{00000000-0000-0000-0000-000000000000}"/>
          </ac:graphicFrameMkLst>
        </pc:graphicFrameChg>
        <pc:picChg chg="add mod">
          <ac:chgData name="Dominic" userId="bb31463e-4b2b-4b94-9482-a5dc0d8b4222" providerId="ADAL" clId="{0B26CD45-8BF0-4577-A343-EFAACA60F444}" dt="2020-12-01T12:08:45.383" v="3434" actId="1076"/>
          <ac:picMkLst>
            <pc:docMk/>
            <pc:sldMk cId="1569125560" sldId="287"/>
            <ac:picMk id="1026" creationId="{9DF98E5E-4DF7-4BF1-9E5C-C328D7EBFA06}"/>
          </ac:picMkLst>
        </pc:picChg>
        <pc:cxnChg chg="add mod">
          <ac:chgData name="Dominic" userId="bb31463e-4b2b-4b94-9482-a5dc0d8b4222" providerId="ADAL" clId="{0B26CD45-8BF0-4577-A343-EFAACA60F444}" dt="2020-12-01T12:08:16.637" v="3425" actId="1582"/>
          <ac:cxnSpMkLst>
            <pc:docMk/>
            <pc:sldMk cId="1569125560" sldId="287"/>
            <ac:cxnSpMk id="5" creationId="{29FE80C5-BA37-4269-80DF-224E638A9BE2}"/>
          </ac:cxnSpMkLst>
        </pc:cxnChg>
      </pc:sldChg>
      <pc:sldChg chg="addSp delSp modSp add mod">
        <pc:chgData name="Dominic" userId="bb31463e-4b2b-4b94-9482-a5dc0d8b4222" providerId="ADAL" clId="{0B26CD45-8BF0-4577-A343-EFAACA60F444}" dt="2020-12-02T08:54:54.804" v="4695" actId="27636"/>
        <pc:sldMkLst>
          <pc:docMk/>
          <pc:sldMk cId="2432175404" sldId="288"/>
        </pc:sldMkLst>
        <pc:spChg chg="add mod">
          <ac:chgData name="Dominic" userId="bb31463e-4b2b-4b94-9482-a5dc0d8b4222" providerId="ADAL" clId="{0B26CD45-8BF0-4577-A343-EFAACA60F444}" dt="2020-12-01T12:32:24.854" v="3530" actId="1076"/>
          <ac:spMkLst>
            <pc:docMk/>
            <pc:sldMk cId="2432175404" sldId="288"/>
            <ac:spMk id="2" creationId="{5C414E49-56DB-4ABD-89D7-AA6082C4DAEE}"/>
          </ac:spMkLst>
        </pc:spChg>
        <pc:spChg chg="add del mod">
          <ac:chgData name="Dominic" userId="bb31463e-4b2b-4b94-9482-a5dc0d8b4222" providerId="ADAL" clId="{0B26CD45-8BF0-4577-A343-EFAACA60F444}" dt="2020-12-01T12:32:02.326" v="3523" actId="478"/>
          <ac:spMkLst>
            <pc:docMk/>
            <pc:sldMk cId="2432175404" sldId="288"/>
            <ac:spMk id="6" creationId="{1848F7ED-7D5D-4ECD-B81F-FA18BC286054}"/>
          </ac:spMkLst>
        </pc:spChg>
        <pc:spChg chg="add del mod">
          <ac:chgData name="Dominic" userId="bb31463e-4b2b-4b94-9482-a5dc0d8b4222" providerId="ADAL" clId="{0B26CD45-8BF0-4577-A343-EFAACA60F444}" dt="2020-12-01T12:32:03.880" v="3524" actId="478"/>
          <ac:spMkLst>
            <pc:docMk/>
            <pc:sldMk cId="2432175404" sldId="288"/>
            <ac:spMk id="7" creationId="{E2C295F8-9909-4F32-A059-86EF75D2B3F7}"/>
          </ac:spMkLst>
        </pc:spChg>
        <pc:spChg chg="add mod">
          <ac:chgData name="Dominic" userId="bb31463e-4b2b-4b94-9482-a5dc0d8b4222" providerId="ADAL" clId="{0B26CD45-8BF0-4577-A343-EFAACA60F444}" dt="2020-12-01T12:32:38.184" v="3534" actId="1076"/>
          <ac:spMkLst>
            <pc:docMk/>
            <pc:sldMk cId="2432175404" sldId="288"/>
            <ac:spMk id="9" creationId="{BA63D09B-67D2-49A7-B0F8-B285B62F5CB0}"/>
          </ac:spMkLst>
        </pc:spChg>
        <pc:spChg chg="add mod">
          <ac:chgData name="Dominic" userId="bb31463e-4b2b-4b94-9482-a5dc0d8b4222" providerId="ADAL" clId="{0B26CD45-8BF0-4577-A343-EFAACA60F444}" dt="2020-12-01T12:32:41.598" v="3535" actId="1076"/>
          <ac:spMkLst>
            <pc:docMk/>
            <pc:sldMk cId="2432175404" sldId="288"/>
            <ac:spMk id="10" creationId="{8E62297A-B900-4EF9-81C8-4FB44272B3CF}"/>
          </ac:spMkLst>
        </pc:spChg>
        <pc:spChg chg="add mod">
          <ac:chgData name="Dominic" userId="bb31463e-4b2b-4b94-9482-a5dc0d8b4222" providerId="ADAL" clId="{0B26CD45-8BF0-4577-A343-EFAACA60F444}" dt="2020-12-01T12:33:46.888" v="3553" actId="1076"/>
          <ac:spMkLst>
            <pc:docMk/>
            <pc:sldMk cId="2432175404" sldId="288"/>
            <ac:spMk id="13" creationId="{035F7432-1699-45E3-B551-E96DD81B35B2}"/>
          </ac:spMkLst>
        </pc:spChg>
        <pc:spChg chg="add mod">
          <ac:chgData name="Dominic" userId="bb31463e-4b2b-4b94-9482-a5dc0d8b4222" providerId="ADAL" clId="{0B26CD45-8BF0-4577-A343-EFAACA60F444}" dt="2020-12-01T12:34:07.444" v="3559" actId="20577"/>
          <ac:spMkLst>
            <pc:docMk/>
            <pc:sldMk cId="2432175404" sldId="288"/>
            <ac:spMk id="15" creationId="{118A7E3E-6C55-4B22-8F53-707D0497F453}"/>
          </ac:spMkLst>
        </pc:spChg>
        <pc:spChg chg="add mod">
          <ac:chgData name="Dominic" userId="bb31463e-4b2b-4b94-9482-a5dc0d8b4222" providerId="ADAL" clId="{0B26CD45-8BF0-4577-A343-EFAACA60F444}" dt="2020-12-01T12:34:25.866" v="3565" actId="20577"/>
          <ac:spMkLst>
            <pc:docMk/>
            <pc:sldMk cId="2432175404" sldId="288"/>
            <ac:spMk id="16" creationId="{383FB073-124B-4B48-93E7-150783397549}"/>
          </ac:spMkLst>
        </pc:spChg>
        <pc:spChg chg="add mod">
          <ac:chgData name="Dominic" userId="bb31463e-4b2b-4b94-9482-a5dc0d8b4222" providerId="ADAL" clId="{0B26CD45-8BF0-4577-A343-EFAACA60F444}" dt="2020-12-01T12:37:21.786" v="3870" actId="1076"/>
          <ac:spMkLst>
            <pc:docMk/>
            <pc:sldMk cId="2432175404" sldId="288"/>
            <ac:spMk id="17" creationId="{CE17899A-D3BD-493D-9690-37CD4AC56C33}"/>
          </ac:spMkLst>
        </pc:spChg>
        <pc:spChg chg="add mod">
          <ac:chgData name="Dominic" userId="bb31463e-4b2b-4b94-9482-a5dc0d8b4222" providerId="ADAL" clId="{0B26CD45-8BF0-4577-A343-EFAACA60F444}" dt="2020-12-01T12:49:33.426" v="4559" actId="1076"/>
          <ac:spMkLst>
            <pc:docMk/>
            <pc:sldMk cId="2432175404" sldId="288"/>
            <ac:spMk id="19" creationId="{1EAA6070-6A0E-4438-9547-57774693C808}"/>
          </ac:spMkLst>
        </pc:spChg>
        <pc:spChg chg="mod">
          <ac:chgData name="Dominic" userId="bb31463e-4b2b-4b94-9482-a5dc0d8b4222" providerId="ADAL" clId="{0B26CD45-8BF0-4577-A343-EFAACA60F444}" dt="2020-12-02T08:54:54.804" v="4695" actId="27636"/>
          <ac:spMkLst>
            <pc:docMk/>
            <pc:sldMk cId="2432175404" sldId="288"/>
            <ac:spMk id="23" creationId="{A8245D06-6733-47D5-B617-B1D6DFB38171}"/>
          </ac:spMkLst>
        </pc:spChg>
        <pc:graphicFrameChg chg="mod modGraphic">
          <ac:chgData name="Dominic" userId="bb31463e-4b2b-4b94-9482-a5dc0d8b4222" providerId="ADAL" clId="{0B26CD45-8BF0-4577-A343-EFAACA60F444}" dt="2020-12-01T12:49:03.900" v="4460" actId="6549"/>
          <ac:graphicFrameMkLst>
            <pc:docMk/>
            <pc:sldMk cId="2432175404" sldId="288"/>
            <ac:graphicFrameMk id="4" creationId="{00000000-0000-0000-0000-000000000000}"/>
          </ac:graphicFrameMkLst>
        </pc:graphicFrameChg>
        <pc:picChg chg="add mod modCrop">
          <ac:chgData name="Dominic" userId="bb31463e-4b2b-4b94-9482-a5dc0d8b4222" providerId="ADAL" clId="{0B26CD45-8BF0-4577-A343-EFAACA60F444}" dt="2020-12-01T12:47:56.686" v="4252" actId="14100"/>
          <ac:picMkLst>
            <pc:docMk/>
            <pc:sldMk cId="2432175404" sldId="288"/>
            <ac:picMk id="14" creationId="{5A04DC04-BD83-47B0-92CA-AD193E14FD31}"/>
          </ac:picMkLst>
        </pc:picChg>
        <pc:cxnChg chg="add mod">
          <ac:chgData name="Dominic" userId="bb31463e-4b2b-4b94-9482-a5dc0d8b4222" providerId="ADAL" clId="{0B26CD45-8BF0-4577-A343-EFAACA60F444}" dt="2020-12-01T12:33:22.205" v="3542" actId="1582"/>
          <ac:cxnSpMkLst>
            <pc:docMk/>
            <pc:sldMk cId="2432175404" sldId="288"/>
            <ac:cxnSpMk id="5" creationId="{3ADF85A0-C3EC-4CF1-8893-C372ACF52479}"/>
          </ac:cxnSpMkLst>
        </pc:cxnChg>
        <pc:cxnChg chg="add mod">
          <ac:chgData name="Dominic" userId="bb31463e-4b2b-4b94-9482-a5dc0d8b4222" providerId="ADAL" clId="{0B26CD45-8BF0-4577-A343-EFAACA60F444}" dt="2020-12-01T12:33:17.976" v="3541" actId="1582"/>
          <ac:cxnSpMkLst>
            <pc:docMk/>
            <pc:sldMk cId="2432175404" sldId="288"/>
            <ac:cxnSpMk id="12" creationId="{2B03E16B-F061-4E2D-A725-0B18A2E06BC7}"/>
          </ac:cxnSpMkLst>
        </pc:cxnChg>
      </pc:sldChg>
      <pc:sldChg chg="addSp delSp modSp add mod">
        <pc:chgData name="Dominic" userId="bb31463e-4b2b-4b94-9482-a5dc0d8b4222" providerId="ADAL" clId="{0B26CD45-8BF0-4577-A343-EFAACA60F444}" dt="2020-12-02T09:17:59.729" v="5642" actId="20577"/>
        <pc:sldMkLst>
          <pc:docMk/>
          <pc:sldMk cId="1640402090" sldId="289"/>
        </pc:sldMkLst>
        <pc:spChg chg="add del mod">
          <ac:chgData name="Dominic" userId="bb31463e-4b2b-4b94-9482-a5dc0d8b4222" providerId="ADAL" clId="{0B26CD45-8BF0-4577-A343-EFAACA60F444}" dt="2020-12-02T08:56:52.621" v="4730"/>
          <ac:spMkLst>
            <pc:docMk/>
            <pc:sldMk cId="1640402090" sldId="289"/>
            <ac:spMk id="2" creationId="{5AD26E6A-754B-4B23-B103-7C2A6FF81D39}"/>
          </ac:spMkLst>
        </pc:spChg>
        <pc:spChg chg="add del mod">
          <ac:chgData name="Dominic" userId="bb31463e-4b2b-4b94-9482-a5dc0d8b4222" providerId="ADAL" clId="{0B26CD45-8BF0-4577-A343-EFAACA60F444}" dt="2020-12-02T08:57:06.071" v="4732" actId="478"/>
          <ac:spMkLst>
            <pc:docMk/>
            <pc:sldMk cId="1640402090" sldId="289"/>
            <ac:spMk id="3" creationId="{3E62DB53-BECB-41E1-84B4-7C6A986D640D}"/>
          </ac:spMkLst>
        </pc:spChg>
        <pc:spChg chg="add del mod">
          <ac:chgData name="Dominic" userId="bb31463e-4b2b-4b94-9482-a5dc0d8b4222" providerId="ADAL" clId="{0B26CD45-8BF0-4577-A343-EFAACA60F444}" dt="2020-12-02T08:57:38.280" v="4792" actId="478"/>
          <ac:spMkLst>
            <pc:docMk/>
            <pc:sldMk cId="1640402090" sldId="289"/>
            <ac:spMk id="5" creationId="{ADEFBD48-0F5A-4ADA-BE15-259B460DE6E6}"/>
          </ac:spMkLst>
        </pc:spChg>
        <pc:spChg chg="add del mod">
          <ac:chgData name="Dominic" userId="bb31463e-4b2b-4b94-9482-a5dc0d8b4222" providerId="ADAL" clId="{0B26CD45-8BF0-4577-A343-EFAACA60F444}" dt="2020-12-02T08:58:08.245" v="4796" actId="478"/>
          <ac:spMkLst>
            <pc:docMk/>
            <pc:sldMk cId="1640402090" sldId="289"/>
            <ac:spMk id="6" creationId="{58A01E96-1CCC-4F32-B680-92AD458C2F65}"/>
          </ac:spMkLst>
        </pc:spChg>
        <pc:spChg chg="add mod">
          <ac:chgData name="Dominic" userId="bb31463e-4b2b-4b94-9482-a5dc0d8b4222" providerId="ADAL" clId="{0B26CD45-8BF0-4577-A343-EFAACA60F444}" dt="2020-12-02T08:59:09.926" v="4853" actId="1076"/>
          <ac:spMkLst>
            <pc:docMk/>
            <pc:sldMk cId="1640402090" sldId="289"/>
            <ac:spMk id="7" creationId="{43A10E2E-DFFC-47F5-9B95-0DE322D4FAAA}"/>
          </ac:spMkLst>
        </pc:spChg>
        <pc:spChg chg="add mod">
          <ac:chgData name="Dominic" userId="bb31463e-4b2b-4b94-9482-a5dc0d8b4222" providerId="ADAL" clId="{0B26CD45-8BF0-4577-A343-EFAACA60F444}" dt="2020-12-02T08:58:14.579" v="4797" actId="6549"/>
          <ac:spMkLst>
            <pc:docMk/>
            <pc:sldMk cId="1640402090" sldId="289"/>
            <ac:spMk id="9" creationId="{5389786D-76CF-406C-B78B-CB56D3580347}"/>
          </ac:spMkLst>
        </pc:spChg>
        <pc:spChg chg="add mod">
          <ac:chgData name="Dominic" userId="bb31463e-4b2b-4b94-9482-a5dc0d8b4222" providerId="ADAL" clId="{0B26CD45-8BF0-4577-A343-EFAACA60F444}" dt="2020-12-02T08:59:19.015" v="4855" actId="1076"/>
          <ac:spMkLst>
            <pc:docMk/>
            <pc:sldMk cId="1640402090" sldId="289"/>
            <ac:spMk id="11" creationId="{6579CB96-905B-4270-A858-CFF7805038FD}"/>
          </ac:spMkLst>
        </pc:spChg>
        <pc:spChg chg="add mod">
          <ac:chgData name="Dominic" userId="bb31463e-4b2b-4b94-9482-a5dc0d8b4222" providerId="ADAL" clId="{0B26CD45-8BF0-4577-A343-EFAACA60F444}" dt="2020-12-02T09:02:39.616" v="4957" actId="208"/>
          <ac:spMkLst>
            <pc:docMk/>
            <pc:sldMk cId="1640402090" sldId="289"/>
            <ac:spMk id="12" creationId="{B47611AB-9D52-4412-B339-C1DD3F2673B5}"/>
          </ac:spMkLst>
        </pc:spChg>
        <pc:spChg chg="add mod">
          <ac:chgData name="Dominic" userId="bb31463e-4b2b-4b94-9482-a5dc0d8b4222" providerId="ADAL" clId="{0B26CD45-8BF0-4577-A343-EFAACA60F444}" dt="2020-12-02T09:04:20.922" v="5049" actId="6549"/>
          <ac:spMkLst>
            <pc:docMk/>
            <pc:sldMk cId="1640402090" sldId="289"/>
            <ac:spMk id="13" creationId="{DE06FDDB-9F7C-41EA-BD59-C409778E13AE}"/>
          </ac:spMkLst>
        </pc:spChg>
        <pc:spChg chg="add mod">
          <ac:chgData name="Dominic" userId="bb31463e-4b2b-4b94-9482-a5dc0d8b4222" providerId="ADAL" clId="{0B26CD45-8BF0-4577-A343-EFAACA60F444}" dt="2020-12-02T09:02:48.535" v="4959" actId="1076"/>
          <ac:spMkLst>
            <pc:docMk/>
            <pc:sldMk cId="1640402090" sldId="289"/>
            <ac:spMk id="14" creationId="{9BD982BC-6EB2-42CE-8C85-16E5BC7E85F2}"/>
          </ac:spMkLst>
        </pc:spChg>
        <pc:spChg chg="add mod">
          <ac:chgData name="Dominic" userId="bb31463e-4b2b-4b94-9482-a5dc0d8b4222" providerId="ADAL" clId="{0B26CD45-8BF0-4577-A343-EFAACA60F444}" dt="2020-12-02T09:02:56.303" v="4961" actId="1076"/>
          <ac:spMkLst>
            <pc:docMk/>
            <pc:sldMk cId="1640402090" sldId="289"/>
            <ac:spMk id="15" creationId="{5FD559F6-7490-42C4-94FD-1743C2E989C4}"/>
          </ac:spMkLst>
        </pc:spChg>
        <pc:spChg chg="add mod">
          <ac:chgData name="Dominic" userId="bb31463e-4b2b-4b94-9482-a5dc0d8b4222" providerId="ADAL" clId="{0B26CD45-8BF0-4577-A343-EFAACA60F444}" dt="2020-12-02T09:04:23.806" v="5051" actId="20577"/>
          <ac:spMkLst>
            <pc:docMk/>
            <pc:sldMk cId="1640402090" sldId="289"/>
            <ac:spMk id="17" creationId="{7FD28A10-FBBC-4307-91D9-B73D29C36E94}"/>
          </ac:spMkLst>
        </pc:spChg>
        <pc:spChg chg="add mod">
          <ac:chgData name="Dominic" userId="bb31463e-4b2b-4b94-9482-a5dc0d8b4222" providerId="ADAL" clId="{0B26CD45-8BF0-4577-A343-EFAACA60F444}" dt="2020-12-02T09:04:26.704" v="5053" actId="20577"/>
          <ac:spMkLst>
            <pc:docMk/>
            <pc:sldMk cId="1640402090" sldId="289"/>
            <ac:spMk id="18" creationId="{C325FD06-E181-495A-B5C2-C252553FE79C}"/>
          </ac:spMkLst>
        </pc:spChg>
        <pc:spChg chg="add mod">
          <ac:chgData name="Dominic" userId="bb31463e-4b2b-4b94-9482-a5dc0d8b4222" providerId="ADAL" clId="{0B26CD45-8BF0-4577-A343-EFAACA60F444}" dt="2020-12-02T09:17:17.866" v="5621" actId="20577"/>
          <ac:spMkLst>
            <pc:docMk/>
            <pc:sldMk cId="1640402090" sldId="289"/>
            <ac:spMk id="21" creationId="{EADC417D-5A8E-4ECE-8211-FCFFEE2EDC18}"/>
          </ac:spMkLst>
        </pc:spChg>
        <pc:spChg chg="mod">
          <ac:chgData name="Dominic" userId="bb31463e-4b2b-4b94-9482-a5dc0d8b4222" providerId="ADAL" clId="{0B26CD45-8BF0-4577-A343-EFAACA60F444}" dt="2020-12-02T08:56:15.992" v="4703" actId="20577"/>
          <ac:spMkLst>
            <pc:docMk/>
            <pc:sldMk cId="1640402090" sldId="289"/>
            <ac:spMk id="23" creationId="{A8245D06-6733-47D5-B617-B1D6DFB38171}"/>
          </ac:spMkLst>
        </pc:spChg>
        <pc:graphicFrameChg chg="mod modGraphic">
          <ac:chgData name="Dominic" userId="bb31463e-4b2b-4b94-9482-a5dc0d8b4222" providerId="ADAL" clId="{0B26CD45-8BF0-4577-A343-EFAACA60F444}" dt="2020-12-02T09:17:59.729" v="5642" actId="20577"/>
          <ac:graphicFrameMkLst>
            <pc:docMk/>
            <pc:sldMk cId="1640402090" sldId="289"/>
            <ac:graphicFrameMk id="4" creationId="{00000000-0000-0000-0000-000000000000}"/>
          </ac:graphicFrameMkLst>
        </pc:graphicFrameChg>
        <pc:graphicFrameChg chg="add del mod modGraphic">
          <ac:chgData name="Dominic" userId="bb31463e-4b2b-4b94-9482-a5dc0d8b4222" providerId="ADAL" clId="{0B26CD45-8BF0-4577-A343-EFAACA60F444}" dt="2020-12-02T09:15:15.758" v="5355" actId="1076"/>
          <ac:graphicFrameMkLst>
            <pc:docMk/>
            <pc:sldMk cId="1640402090" sldId="289"/>
            <ac:graphicFrameMk id="16" creationId="{C9FFE234-D13C-425C-B013-07B0412F0294}"/>
          </ac:graphicFrameMkLst>
        </pc:graphicFrameChg>
        <pc:graphicFrameChg chg="add mod modGraphic">
          <ac:chgData name="Dominic" userId="bb31463e-4b2b-4b94-9482-a5dc0d8b4222" providerId="ADAL" clId="{0B26CD45-8BF0-4577-A343-EFAACA60F444}" dt="2020-12-02T09:15:22.567" v="5357" actId="1076"/>
          <ac:graphicFrameMkLst>
            <pc:docMk/>
            <pc:sldMk cId="1640402090" sldId="289"/>
            <ac:graphicFrameMk id="19" creationId="{0073599A-70AE-4337-9BB8-135E16EE3254}"/>
          </ac:graphicFrameMkLst>
        </pc:graphicFrameChg>
        <pc:picChg chg="add mod modCrop">
          <ac:chgData name="Dominic" userId="bb31463e-4b2b-4b94-9482-a5dc0d8b4222" providerId="ADAL" clId="{0B26CD45-8BF0-4577-A343-EFAACA60F444}" dt="2020-12-02T09:02:29.150" v="4954" actId="1076"/>
          <ac:picMkLst>
            <pc:docMk/>
            <pc:sldMk cId="1640402090" sldId="289"/>
            <ac:picMk id="10" creationId="{0A79F716-24D1-40C9-9953-5AB64C97295D}"/>
          </ac:picMkLst>
        </pc:picChg>
      </pc:sldChg>
      <pc:sldChg chg="addSp delSp modSp add mod">
        <pc:chgData name="Dominic" userId="bb31463e-4b2b-4b94-9482-a5dc0d8b4222" providerId="ADAL" clId="{0B26CD45-8BF0-4577-A343-EFAACA60F444}" dt="2020-12-02T10:10:51.866" v="7568" actId="313"/>
        <pc:sldMkLst>
          <pc:docMk/>
          <pc:sldMk cId="634957651" sldId="290"/>
        </pc:sldMkLst>
        <pc:spChg chg="add mod">
          <ac:chgData name="Dominic" userId="bb31463e-4b2b-4b94-9482-a5dc0d8b4222" providerId="ADAL" clId="{0B26CD45-8BF0-4577-A343-EFAACA60F444}" dt="2020-12-02T09:26:50.453" v="6059" actId="1076"/>
          <ac:spMkLst>
            <pc:docMk/>
            <pc:sldMk cId="634957651" sldId="290"/>
            <ac:spMk id="2" creationId="{04CDD2A6-F5B4-456F-8280-90CECD16FA39}"/>
          </ac:spMkLst>
        </pc:spChg>
        <pc:spChg chg="add mod">
          <ac:chgData name="Dominic" userId="bb31463e-4b2b-4b94-9482-a5dc0d8b4222" providerId="ADAL" clId="{0B26CD45-8BF0-4577-A343-EFAACA60F444}" dt="2020-12-02T09:26:45.045" v="6058" actId="1076"/>
          <ac:spMkLst>
            <pc:docMk/>
            <pc:sldMk cId="634957651" sldId="290"/>
            <ac:spMk id="3" creationId="{6B1DDBF8-E40C-4361-B3EB-2354932F78AE}"/>
          </ac:spMkLst>
        </pc:spChg>
        <pc:spChg chg="add del mod">
          <ac:chgData name="Dominic" userId="bb31463e-4b2b-4b94-9482-a5dc0d8b4222" providerId="ADAL" clId="{0B26CD45-8BF0-4577-A343-EFAACA60F444}" dt="2020-12-02T09:22:38.128" v="5846" actId="478"/>
          <ac:spMkLst>
            <pc:docMk/>
            <pc:sldMk cId="634957651" sldId="290"/>
            <ac:spMk id="5" creationId="{80D5C442-F4EC-4129-A15C-77929DC89884}"/>
          </ac:spMkLst>
        </pc:spChg>
        <pc:spChg chg="add mod">
          <ac:chgData name="Dominic" userId="bb31463e-4b2b-4b94-9482-a5dc0d8b4222" providerId="ADAL" clId="{0B26CD45-8BF0-4577-A343-EFAACA60F444}" dt="2020-12-02T09:26:36.357" v="6056" actId="1076"/>
          <ac:spMkLst>
            <pc:docMk/>
            <pc:sldMk cId="634957651" sldId="290"/>
            <ac:spMk id="10" creationId="{A1D90C95-F4EB-4D9A-9CAD-30B333B69A51}"/>
          </ac:spMkLst>
        </pc:spChg>
        <pc:spChg chg="add mod">
          <ac:chgData name="Dominic" userId="bb31463e-4b2b-4b94-9482-a5dc0d8b4222" providerId="ADAL" clId="{0B26CD45-8BF0-4577-A343-EFAACA60F444}" dt="2020-12-02T09:26:39.861" v="6057" actId="1076"/>
          <ac:spMkLst>
            <pc:docMk/>
            <pc:sldMk cId="634957651" sldId="290"/>
            <ac:spMk id="11" creationId="{1952C439-DFFD-4496-AEB8-B6E13349F981}"/>
          </ac:spMkLst>
        </pc:spChg>
        <pc:spChg chg="add mod">
          <ac:chgData name="Dominic" userId="bb31463e-4b2b-4b94-9482-a5dc0d8b4222" providerId="ADAL" clId="{0B26CD45-8BF0-4577-A343-EFAACA60F444}" dt="2020-12-02T09:27:59.926" v="6141" actId="20577"/>
          <ac:spMkLst>
            <pc:docMk/>
            <pc:sldMk cId="634957651" sldId="290"/>
            <ac:spMk id="15" creationId="{2536958B-323F-4ECA-A2B0-DCEDB1CF2BF7}"/>
          </ac:spMkLst>
        </pc:spChg>
        <pc:spChg chg="add mod">
          <ac:chgData name="Dominic" userId="bb31463e-4b2b-4b94-9482-a5dc0d8b4222" providerId="ADAL" clId="{0B26CD45-8BF0-4577-A343-EFAACA60F444}" dt="2020-12-02T09:28:09.718" v="6143" actId="1076"/>
          <ac:spMkLst>
            <pc:docMk/>
            <pc:sldMk cId="634957651" sldId="290"/>
            <ac:spMk id="17" creationId="{3D79DB98-BCAE-4D3A-BC39-35344D01D04D}"/>
          </ac:spMkLst>
        </pc:spChg>
        <pc:spChg chg="add mod">
          <ac:chgData name="Dominic" userId="bb31463e-4b2b-4b94-9482-a5dc0d8b4222" providerId="ADAL" clId="{0B26CD45-8BF0-4577-A343-EFAACA60F444}" dt="2020-12-02T09:35:59.071" v="6484" actId="20577"/>
          <ac:spMkLst>
            <pc:docMk/>
            <pc:sldMk cId="634957651" sldId="290"/>
            <ac:spMk id="18" creationId="{A85999FE-B16B-42B8-A473-5653093047A6}"/>
          </ac:spMkLst>
        </pc:spChg>
        <pc:spChg chg="add mod">
          <ac:chgData name="Dominic" userId="bb31463e-4b2b-4b94-9482-a5dc0d8b4222" providerId="ADAL" clId="{0B26CD45-8BF0-4577-A343-EFAACA60F444}" dt="2020-12-02T09:35:16.142" v="6457" actId="1076"/>
          <ac:spMkLst>
            <pc:docMk/>
            <pc:sldMk cId="634957651" sldId="290"/>
            <ac:spMk id="20" creationId="{69558240-31F4-4CC5-A1CB-160C01B76124}"/>
          </ac:spMkLst>
        </pc:spChg>
        <pc:spChg chg="add mod">
          <ac:chgData name="Dominic" userId="bb31463e-4b2b-4b94-9482-a5dc0d8b4222" providerId="ADAL" clId="{0B26CD45-8BF0-4577-A343-EFAACA60F444}" dt="2020-12-02T09:37:07.303" v="6549" actId="1076"/>
          <ac:spMkLst>
            <pc:docMk/>
            <pc:sldMk cId="634957651" sldId="290"/>
            <ac:spMk id="21" creationId="{33563ACF-304A-4025-AC17-189206DDF006}"/>
          </ac:spMkLst>
        </pc:spChg>
        <pc:spChg chg="mod">
          <ac:chgData name="Dominic" userId="bb31463e-4b2b-4b94-9482-a5dc0d8b4222" providerId="ADAL" clId="{0B26CD45-8BF0-4577-A343-EFAACA60F444}" dt="2020-12-02T09:19:28.665" v="5670" actId="20577"/>
          <ac:spMkLst>
            <pc:docMk/>
            <pc:sldMk cId="634957651" sldId="290"/>
            <ac:spMk id="23" creationId="{A8245D06-6733-47D5-B617-B1D6DFB38171}"/>
          </ac:spMkLst>
        </pc:spChg>
        <pc:graphicFrameChg chg="mod modGraphic">
          <ac:chgData name="Dominic" userId="bb31463e-4b2b-4b94-9482-a5dc0d8b4222" providerId="ADAL" clId="{0B26CD45-8BF0-4577-A343-EFAACA60F444}" dt="2020-12-02T10:10:51.866" v="7568" actId="313"/>
          <ac:graphicFrameMkLst>
            <pc:docMk/>
            <pc:sldMk cId="634957651" sldId="290"/>
            <ac:graphicFrameMk id="4" creationId="{00000000-0000-0000-0000-000000000000}"/>
          </ac:graphicFrameMkLst>
        </pc:graphicFrameChg>
        <pc:picChg chg="add mod">
          <ac:chgData name="Dominic" userId="bb31463e-4b2b-4b94-9482-a5dc0d8b4222" providerId="ADAL" clId="{0B26CD45-8BF0-4577-A343-EFAACA60F444}" dt="2020-12-02T09:35:06.535" v="6455" actId="1076"/>
          <ac:picMkLst>
            <pc:docMk/>
            <pc:sldMk cId="634957651" sldId="290"/>
            <ac:picMk id="19" creationId="{B4575333-C88D-4D39-908D-5B98A025838F}"/>
          </ac:picMkLst>
        </pc:picChg>
        <pc:cxnChg chg="add del">
          <ac:chgData name="Dominic" userId="bb31463e-4b2b-4b94-9482-a5dc0d8b4222" providerId="ADAL" clId="{0B26CD45-8BF0-4577-A343-EFAACA60F444}" dt="2020-12-02T09:24:56.809" v="5996" actId="11529"/>
          <ac:cxnSpMkLst>
            <pc:docMk/>
            <pc:sldMk cId="634957651" sldId="290"/>
            <ac:cxnSpMk id="7" creationId="{EEAF3FA1-DEF6-420F-9B90-19EA1FF56C2B}"/>
          </ac:cxnSpMkLst>
        </pc:cxnChg>
        <pc:cxnChg chg="add mod">
          <ac:chgData name="Dominic" userId="bb31463e-4b2b-4b94-9482-a5dc0d8b4222" providerId="ADAL" clId="{0B26CD45-8BF0-4577-A343-EFAACA60F444}" dt="2020-12-02T09:27:06.989" v="6062" actId="1582"/>
          <ac:cxnSpMkLst>
            <pc:docMk/>
            <pc:sldMk cId="634957651" sldId="290"/>
            <ac:cxnSpMk id="12" creationId="{D0CABA28-384E-4441-B9CF-A33BF945BAB0}"/>
          </ac:cxnSpMkLst>
        </pc:cxnChg>
        <pc:cxnChg chg="add mod">
          <ac:chgData name="Dominic" userId="bb31463e-4b2b-4b94-9482-a5dc0d8b4222" providerId="ADAL" clId="{0B26CD45-8BF0-4577-A343-EFAACA60F444}" dt="2020-12-02T09:27:22.988" v="6065" actId="1582"/>
          <ac:cxnSpMkLst>
            <pc:docMk/>
            <pc:sldMk cId="634957651" sldId="290"/>
            <ac:cxnSpMk id="14" creationId="{8C1CA78E-6919-436F-B625-DF92063DD524}"/>
          </ac:cxnSpMkLst>
        </pc:cxnChg>
      </pc:sldChg>
      <pc:sldChg chg="addSp delSp modSp add mod">
        <pc:chgData name="Dominic" userId="bb31463e-4b2b-4b94-9482-a5dc0d8b4222" providerId="ADAL" clId="{0B26CD45-8BF0-4577-A343-EFAACA60F444}" dt="2020-12-02T09:53:04.701" v="7206" actId="1076"/>
        <pc:sldMkLst>
          <pc:docMk/>
          <pc:sldMk cId="875740918" sldId="291"/>
        </pc:sldMkLst>
        <pc:spChg chg="add del mod">
          <ac:chgData name="Dominic" userId="bb31463e-4b2b-4b94-9482-a5dc0d8b4222" providerId="ADAL" clId="{0B26CD45-8BF0-4577-A343-EFAACA60F444}" dt="2020-12-02T09:40:49.303" v="6699" actId="478"/>
          <ac:spMkLst>
            <pc:docMk/>
            <pc:sldMk cId="875740918" sldId="291"/>
            <ac:spMk id="2" creationId="{75A55DCA-EE7F-4EF9-BDD9-7D826EB0C771}"/>
          </ac:spMkLst>
        </pc:spChg>
        <pc:spChg chg="add mod">
          <ac:chgData name="Dominic" userId="bb31463e-4b2b-4b94-9482-a5dc0d8b4222" providerId="ADAL" clId="{0B26CD45-8BF0-4577-A343-EFAACA60F444}" dt="2020-12-02T09:46:26.020" v="6895" actId="1582"/>
          <ac:spMkLst>
            <pc:docMk/>
            <pc:sldMk cId="875740918" sldId="291"/>
            <ac:spMk id="3" creationId="{3FB52A5A-B29E-411D-A855-F33B70DB148F}"/>
          </ac:spMkLst>
        </pc:spChg>
        <pc:spChg chg="add del mod">
          <ac:chgData name="Dominic" userId="bb31463e-4b2b-4b94-9482-a5dc0d8b4222" providerId="ADAL" clId="{0B26CD45-8BF0-4577-A343-EFAACA60F444}" dt="2020-12-02T09:45:26.151" v="6884" actId="478"/>
          <ac:spMkLst>
            <pc:docMk/>
            <pc:sldMk cId="875740918" sldId="291"/>
            <ac:spMk id="6" creationId="{6D5D5322-D4B5-4921-AB4E-E0C3C769C2D0}"/>
          </ac:spMkLst>
        </pc:spChg>
        <pc:spChg chg="add del mod">
          <ac:chgData name="Dominic" userId="bb31463e-4b2b-4b94-9482-a5dc0d8b4222" providerId="ADAL" clId="{0B26CD45-8BF0-4577-A343-EFAACA60F444}" dt="2020-12-02T09:45:28.649" v="6886" actId="478"/>
          <ac:spMkLst>
            <pc:docMk/>
            <pc:sldMk cId="875740918" sldId="291"/>
            <ac:spMk id="7" creationId="{B3E24BC9-6DD8-47FF-8342-DDEB7A59ADCD}"/>
          </ac:spMkLst>
        </pc:spChg>
        <pc:spChg chg="add del mod">
          <ac:chgData name="Dominic" userId="bb31463e-4b2b-4b94-9482-a5dc0d8b4222" providerId="ADAL" clId="{0B26CD45-8BF0-4577-A343-EFAACA60F444}" dt="2020-12-02T09:45:30.649" v="6887" actId="478"/>
          <ac:spMkLst>
            <pc:docMk/>
            <pc:sldMk cId="875740918" sldId="291"/>
            <ac:spMk id="9" creationId="{FC401120-B9D3-46CC-A781-489BB005A116}"/>
          </ac:spMkLst>
        </pc:spChg>
        <pc:spChg chg="add mod">
          <ac:chgData name="Dominic" userId="bb31463e-4b2b-4b94-9482-a5dc0d8b4222" providerId="ADAL" clId="{0B26CD45-8BF0-4577-A343-EFAACA60F444}" dt="2020-12-02T09:50:04.846" v="7046" actId="1076"/>
          <ac:spMkLst>
            <pc:docMk/>
            <pc:sldMk cId="875740918" sldId="291"/>
            <ac:spMk id="11" creationId="{D49EF23B-AB94-46CC-88E5-58ACA70E1EF6}"/>
          </ac:spMkLst>
        </pc:spChg>
        <pc:spChg chg="add mod">
          <ac:chgData name="Dominic" userId="bb31463e-4b2b-4b94-9482-a5dc0d8b4222" providerId="ADAL" clId="{0B26CD45-8BF0-4577-A343-EFAACA60F444}" dt="2020-12-02T09:49:56.765" v="7041" actId="1076"/>
          <ac:spMkLst>
            <pc:docMk/>
            <pc:sldMk cId="875740918" sldId="291"/>
            <ac:spMk id="12" creationId="{5DE7E0FF-0C6F-4540-9D30-04A1E3FCEBDF}"/>
          </ac:spMkLst>
        </pc:spChg>
        <pc:spChg chg="add mod">
          <ac:chgData name="Dominic" userId="bb31463e-4b2b-4b94-9482-a5dc0d8b4222" providerId="ADAL" clId="{0B26CD45-8BF0-4577-A343-EFAACA60F444}" dt="2020-12-02T09:50:00.942" v="7043" actId="1076"/>
          <ac:spMkLst>
            <pc:docMk/>
            <pc:sldMk cId="875740918" sldId="291"/>
            <ac:spMk id="13" creationId="{5E33077D-988A-413F-9F67-2CCB570A149B}"/>
          </ac:spMkLst>
        </pc:spChg>
        <pc:spChg chg="add mod">
          <ac:chgData name="Dominic" userId="bb31463e-4b2b-4b94-9482-a5dc0d8b4222" providerId="ADAL" clId="{0B26CD45-8BF0-4577-A343-EFAACA60F444}" dt="2020-12-02T09:50:10.213" v="7047" actId="1076"/>
          <ac:spMkLst>
            <pc:docMk/>
            <pc:sldMk cId="875740918" sldId="291"/>
            <ac:spMk id="14" creationId="{D8379C6B-682E-4096-A861-D6E1240197C8}"/>
          </ac:spMkLst>
        </pc:spChg>
        <pc:spChg chg="add mod">
          <ac:chgData name="Dominic" userId="bb31463e-4b2b-4b94-9482-a5dc0d8b4222" providerId="ADAL" clId="{0B26CD45-8BF0-4577-A343-EFAACA60F444}" dt="2020-12-02T09:50:14.383" v="7049" actId="1076"/>
          <ac:spMkLst>
            <pc:docMk/>
            <pc:sldMk cId="875740918" sldId="291"/>
            <ac:spMk id="15" creationId="{3A513241-AAB4-476F-BFB3-24C2A318F937}"/>
          </ac:spMkLst>
        </pc:spChg>
        <pc:spChg chg="add mod">
          <ac:chgData name="Dominic" userId="bb31463e-4b2b-4b94-9482-a5dc0d8b4222" providerId="ADAL" clId="{0B26CD45-8BF0-4577-A343-EFAACA60F444}" dt="2020-12-02T09:50:23.166" v="7051" actId="1076"/>
          <ac:spMkLst>
            <pc:docMk/>
            <pc:sldMk cId="875740918" sldId="291"/>
            <ac:spMk id="16" creationId="{0BB91E6D-0E0B-4E51-869D-6E19AF1D27BD}"/>
          </ac:spMkLst>
        </pc:spChg>
        <pc:spChg chg="add mod">
          <ac:chgData name="Dominic" userId="bb31463e-4b2b-4b94-9482-a5dc0d8b4222" providerId="ADAL" clId="{0B26CD45-8BF0-4577-A343-EFAACA60F444}" dt="2020-12-02T09:50:28.374" v="7053" actId="1076"/>
          <ac:spMkLst>
            <pc:docMk/>
            <pc:sldMk cId="875740918" sldId="291"/>
            <ac:spMk id="17" creationId="{2BF2EB6C-E601-43DD-AF91-3D5045173825}"/>
          </ac:spMkLst>
        </pc:spChg>
        <pc:spChg chg="add mod">
          <ac:chgData name="Dominic" userId="bb31463e-4b2b-4b94-9482-a5dc0d8b4222" providerId="ADAL" clId="{0B26CD45-8BF0-4577-A343-EFAACA60F444}" dt="2020-12-02T09:52:51.608" v="7203"/>
          <ac:spMkLst>
            <pc:docMk/>
            <pc:sldMk cId="875740918" sldId="291"/>
            <ac:spMk id="18" creationId="{9FF163DD-FBEE-49C4-95A7-1D1DA5B561C5}"/>
          </ac:spMkLst>
        </pc:spChg>
        <pc:spChg chg="add mod">
          <ac:chgData name="Dominic" userId="bb31463e-4b2b-4b94-9482-a5dc0d8b4222" providerId="ADAL" clId="{0B26CD45-8BF0-4577-A343-EFAACA60F444}" dt="2020-12-02T09:53:04.701" v="7206" actId="1076"/>
          <ac:spMkLst>
            <pc:docMk/>
            <pc:sldMk cId="875740918" sldId="291"/>
            <ac:spMk id="19" creationId="{0D571C4B-081B-484D-B486-999312F8A5FB}"/>
          </ac:spMkLst>
        </pc:spChg>
        <pc:spChg chg="mod">
          <ac:chgData name="Dominic" userId="bb31463e-4b2b-4b94-9482-a5dc0d8b4222" providerId="ADAL" clId="{0B26CD45-8BF0-4577-A343-EFAACA60F444}" dt="2020-12-02T09:45:11.512" v="6883" actId="20577"/>
          <ac:spMkLst>
            <pc:docMk/>
            <pc:sldMk cId="875740918" sldId="291"/>
            <ac:spMk id="23" creationId="{A8245D06-6733-47D5-B617-B1D6DFB38171}"/>
          </ac:spMkLst>
        </pc:spChg>
        <pc:graphicFrameChg chg="mod modGraphic">
          <ac:chgData name="Dominic" userId="bb31463e-4b2b-4b94-9482-a5dc0d8b4222" providerId="ADAL" clId="{0B26CD45-8BF0-4577-A343-EFAACA60F444}" dt="2020-12-02T09:52:54.945" v="7204"/>
          <ac:graphicFrameMkLst>
            <pc:docMk/>
            <pc:sldMk cId="875740918" sldId="291"/>
            <ac:graphicFrameMk id="4" creationId="{00000000-0000-0000-0000-000000000000}"/>
          </ac:graphicFrameMkLst>
        </pc:graphicFrameChg>
      </pc:sldChg>
      <pc:sldChg chg="addSp delSp modSp add mod">
        <pc:chgData name="Dominic" userId="bb31463e-4b2b-4b94-9482-a5dc0d8b4222" providerId="ADAL" clId="{0B26CD45-8BF0-4577-A343-EFAACA60F444}" dt="2020-12-02T14:56:34.309" v="8433" actId="1076"/>
        <pc:sldMkLst>
          <pc:docMk/>
          <pc:sldMk cId="37256843" sldId="292"/>
        </pc:sldMkLst>
        <pc:spChg chg="add del mod">
          <ac:chgData name="Dominic" userId="bb31463e-4b2b-4b94-9482-a5dc0d8b4222" providerId="ADAL" clId="{0B26CD45-8BF0-4577-A343-EFAACA60F444}" dt="2020-12-02T10:00:47.567" v="7380" actId="11529"/>
          <ac:spMkLst>
            <pc:docMk/>
            <pc:sldMk cId="37256843" sldId="292"/>
            <ac:spMk id="2" creationId="{10E18AE8-3AF5-4024-B5D6-80BEBB01621B}"/>
          </ac:spMkLst>
        </pc:spChg>
        <pc:spChg chg="add del mod">
          <ac:chgData name="Dominic" userId="bb31463e-4b2b-4b94-9482-a5dc0d8b4222" providerId="ADAL" clId="{0B26CD45-8BF0-4577-A343-EFAACA60F444}" dt="2020-12-02T13:45:33.386" v="8389" actId="478"/>
          <ac:spMkLst>
            <pc:docMk/>
            <pc:sldMk cId="37256843" sldId="292"/>
            <ac:spMk id="2" creationId="{A86185C9-98C0-4EC1-8410-D6FDFFEF84CE}"/>
          </ac:spMkLst>
        </pc:spChg>
        <pc:spChg chg="add mod">
          <ac:chgData name="Dominic" userId="bb31463e-4b2b-4b94-9482-a5dc0d8b4222" providerId="ADAL" clId="{0B26CD45-8BF0-4577-A343-EFAACA60F444}" dt="2020-12-02T14:53:33.494" v="8397" actId="1076"/>
          <ac:spMkLst>
            <pc:docMk/>
            <pc:sldMk cId="37256843" sldId="292"/>
            <ac:spMk id="3" creationId="{38F3D851-FE01-4DD2-80E2-5B12443882D8}"/>
          </ac:spMkLst>
        </pc:spChg>
        <pc:spChg chg="add del mod">
          <ac:chgData name="Dominic" userId="bb31463e-4b2b-4b94-9482-a5dc0d8b4222" providerId="ADAL" clId="{0B26CD45-8BF0-4577-A343-EFAACA60F444}" dt="2020-12-02T10:00:45.589" v="7375" actId="767"/>
          <ac:spMkLst>
            <pc:docMk/>
            <pc:sldMk cId="37256843" sldId="292"/>
            <ac:spMk id="3" creationId="{41652887-22D9-4528-BFBF-36AE6BBC1A57}"/>
          </ac:spMkLst>
        </pc:spChg>
        <pc:spChg chg="add mod">
          <ac:chgData name="Dominic" userId="bb31463e-4b2b-4b94-9482-a5dc0d8b4222" providerId="ADAL" clId="{0B26CD45-8BF0-4577-A343-EFAACA60F444}" dt="2020-12-02T10:26:22.890" v="8369" actId="113"/>
          <ac:spMkLst>
            <pc:docMk/>
            <pc:sldMk cId="37256843" sldId="292"/>
            <ac:spMk id="15" creationId="{2A693505-1C85-4496-8212-3B80C1AB2E1A}"/>
          </ac:spMkLst>
        </pc:spChg>
        <pc:spChg chg="add del mod">
          <ac:chgData name="Dominic" userId="bb31463e-4b2b-4b94-9482-a5dc0d8b4222" providerId="ADAL" clId="{0B26CD45-8BF0-4577-A343-EFAACA60F444}" dt="2020-12-02T10:16:31.460" v="7702" actId="478"/>
          <ac:spMkLst>
            <pc:docMk/>
            <pc:sldMk cId="37256843" sldId="292"/>
            <ac:spMk id="16" creationId="{2A55278A-C0C0-4E1D-AF9A-DF65B9857A00}"/>
          </ac:spMkLst>
        </pc:spChg>
        <pc:spChg chg="add mod">
          <ac:chgData name="Dominic" userId="bb31463e-4b2b-4b94-9482-a5dc0d8b4222" providerId="ADAL" clId="{0B26CD45-8BF0-4577-A343-EFAACA60F444}" dt="2020-12-02T14:54:24.669" v="8404" actId="20577"/>
          <ac:spMkLst>
            <pc:docMk/>
            <pc:sldMk cId="37256843" sldId="292"/>
            <ac:spMk id="16" creationId="{FA8A7721-8522-4AC4-91B9-47B6103549C8}"/>
          </ac:spMkLst>
        </pc:spChg>
        <pc:spChg chg="add del mod">
          <ac:chgData name="Dominic" userId="bb31463e-4b2b-4b94-9482-a5dc0d8b4222" providerId="ADAL" clId="{0B26CD45-8BF0-4577-A343-EFAACA60F444}" dt="2020-12-02T10:22:03.714" v="7949"/>
          <ac:spMkLst>
            <pc:docMk/>
            <pc:sldMk cId="37256843" sldId="292"/>
            <ac:spMk id="17" creationId="{17878161-8145-4DF9-A392-F8EEA7DF6C16}"/>
          </ac:spMkLst>
        </pc:spChg>
        <pc:spChg chg="add del mod">
          <ac:chgData name="Dominic" userId="bb31463e-4b2b-4b94-9482-a5dc0d8b4222" providerId="ADAL" clId="{0B26CD45-8BF0-4577-A343-EFAACA60F444}" dt="2020-12-02T13:42:41.357" v="8370" actId="478"/>
          <ac:spMkLst>
            <pc:docMk/>
            <pc:sldMk cId="37256843" sldId="292"/>
            <ac:spMk id="18" creationId="{C600DCD8-352D-4E07-B37B-265B1B100F54}"/>
          </ac:spMkLst>
        </pc:spChg>
        <pc:spChg chg="mod">
          <ac:chgData name="Dominic" userId="bb31463e-4b2b-4b94-9482-a5dc0d8b4222" providerId="ADAL" clId="{0B26CD45-8BF0-4577-A343-EFAACA60F444}" dt="2020-12-02T10:17:06.359" v="7805" actId="20577"/>
          <ac:spMkLst>
            <pc:docMk/>
            <pc:sldMk cId="37256843" sldId="292"/>
            <ac:spMk id="23" creationId="{A8245D06-6733-47D5-B617-B1D6DFB38171}"/>
          </ac:spMkLst>
        </pc:spChg>
        <pc:spChg chg="add mod">
          <ac:chgData name="Dominic" userId="bb31463e-4b2b-4b94-9482-a5dc0d8b4222" providerId="ADAL" clId="{0B26CD45-8BF0-4577-A343-EFAACA60F444}" dt="2020-12-02T14:56:29.253" v="8432" actId="1076"/>
          <ac:spMkLst>
            <pc:docMk/>
            <pc:sldMk cId="37256843" sldId="292"/>
            <ac:spMk id="25" creationId="{E81CB28B-9951-4DA6-AF9A-FFCA53FC2DA2}"/>
          </ac:spMkLst>
        </pc:spChg>
        <pc:spChg chg="add mod">
          <ac:chgData name="Dominic" userId="bb31463e-4b2b-4b94-9482-a5dc0d8b4222" providerId="ADAL" clId="{0B26CD45-8BF0-4577-A343-EFAACA60F444}" dt="2020-12-02T14:56:34.309" v="8433" actId="1076"/>
          <ac:spMkLst>
            <pc:docMk/>
            <pc:sldMk cId="37256843" sldId="292"/>
            <ac:spMk id="27" creationId="{885AD1C6-9D80-4D4E-81B5-BBEC44BDC148}"/>
          </ac:spMkLst>
        </pc:spChg>
        <pc:graphicFrameChg chg="mod modGraphic">
          <ac:chgData name="Dominic" userId="bb31463e-4b2b-4b94-9482-a5dc0d8b4222" providerId="ADAL" clId="{0B26CD45-8BF0-4577-A343-EFAACA60F444}" dt="2020-12-02T14:53:27.726" v="8396" actId="21"/>
          <ac:graphicFrameMkLst>
            <pc:docMk/>
            <pc:sldMk cId="37256843" sldId="292"/>
            <ac:graphicFrameMk id="4" creationId="{00000000-0000-0000-0000-000000000000}"/>
          </ac:graphicFrameMkLst>
        </pc:graphicFrameChg>
        <pc:graphicFrameChg chg="add del mod modGraphic">
          <ac:chgData name="Dominic" userId="bb31463e-4b2b-4b94-9482-a5dc0d8b4222" providerId="ADAL" clId="{0B26CD45-8BF0-4577-A343-EFAACA60F444}" dt="2020-12-02T10:22:03.709" v="7947" actId="478"/>
          <ac:graphicFrameMkLst>
            <pc:docMk/>
            <pc:sldMk cId="37256843" sldId="292"/>
            <ac:graphicFrameMk id="12" creationId="{F1CC9708-11B8-42A3-9DED-F7BC116D078C}"/>
          </ac:graphicFrameMkLst>
        </pc:graphicFrameChg>
        <pc:graphicFrameChg chg="add mod">
          <ac:chgData name="Dominic" userId="bb31463e-4b2b-4b94-9482-a5dc0d8b4222" providerId="ADAL" clId="{0B26CD45-8BF0-4577-A343-EFAACA60F444}" dt="2020-12-02T10:15:20.534" v="7662" actId="20577"/>
          <ac:graphicFrameMkLst>
            <pc:docMk/>
            <pc:sldMk cId="37256843" sldId="292"/>
            <ac:graphicFrameMk id="14" creationId="{4EFB504F-2C42-40CB-872B-575774CC5B7B}"/>
          </ac:graphicFrameMkLst>
        </pc:graphicFrameChg>
        <pc:picChg chg="add mod">
          <ac:chgData name="Dominic" userId="bb31463e-4b2b-4b94-9482-a5dc0d8b4222" providerId="ADAL" clId="{0B26CD45-8BF0-4577-A343-EFAACA60F444}" dt="2020-12-02T09:58:31.429" v="7330" actId="1076"/>
          <ac:picMkLst>
            <pc:docMk/>
            <pc:sldMk cId="37256843" sldId="292"/>
            <ac:picMk id="5" creationId="{4C82E1DC-CD54-4D67-8135-3FD137342460}"/>
          </ac:picMkLst>
        </pc:picChg>
        <pc:picChg chg="add del">
          <ac:chgData name="Dominic" userId="bb31463e-4b2b-4b94-9482-a5dc0d8b4222" providerId="ADAL" clId="{0B26CD45-8BF0-4577-A343-EFAACA60F444}" dt="2020-12-02T10:06:28.910" v="7473" actId="478"/>
          <ac:picMkLst>
            <pc:docMk/>
            <pc:sldMk cId="37256843" sldId="292"/>
            <ac:picMk id="6" creationId="{BF425F1A-0DB6-44DA-BC7F-D1B69E99307A}"/>
          </ac:picMkLst>
        </pc:picChg>
        <pc:picChg chg="add mod">
          <ac:chgData name="Dominic" userId="bb31463e-4b2b-4b94-9482-a5dc0d8b4222" providerId="ADAL" clId="{0B26CD45-8BF0-4577-A343-EFAACA60F444}" dt="2020-12-02T10:26:09.763" v="8351" actId="1076"/>
          <ac:picMkLst>
            <pc:docMk/>
            <pc:sldMk cId="37256843" sldId="292"/>
            <ac:picMk id="20" creationId="{CB6AA879-98B7-4F65-A920-D1CA4B2E6AD0}"/>
          </ac:picMkLst>
        </pc:picChg>
        <pc:cxnChg chg="add del mod">
          <ac:chgData name="Dominic" userId="bb31463e-4b2b-4b94-9482-a5dc0d8b4222" providerId="ADAL" clId="{0B26CD45-8BF0-4577-A343-EFAACA60F444}" dt="2020-12-02T13:42:53" v="8372" actId="478"/>
          <ac:cxnSpMkLst>
            <pc:docMk/>
            <pc:sldMk cId="37256843" sldId="292"/>
            <ac:cxnSpMk id="9" creationId="{87F8AE5F-064B-4B37-AC88-33DB3432A526}"/>
          </ac:cxnSpMkLst>
        </pc:cxnChg>
        <pc:cxnChg chg="add mod">
          <ac:chgData name="Dominic" userId="bb31463e-4b2b-4b94-9482-a5dc0d8b4222" providerId="ADAL" clId="{0B26CD45-8BF0-4577-A343-EFAACA60F444}" dt="2020-12-02T14:55:26.141" v="8416" actId="1582"/>
          <ac:cxnSpMkLst>
            <pc:docMk/>
            <pc:sldMk cId="37256843" sldId="292"/>
            <ac:cxnSpMk id="10" creationId="{F773609C-0DE0-4310-9617-C26CE54EFFE3}"/>
          </ac:cxnSpMkLst>
        </pc:cxnChg>
        <pc:cxnChg chg="add del mod">
          <ac:chgData name="Dominic" userId="bb31463e-4b2b-4b94-9482-a5dc0d8b4222" providerId="ADAL" clId="{0B26CD45-8BF0-4577-A343-EFAACA60F444}" dt="2020-12-02T13:42:54.785" v="8373" actId="478"/>
          <ac:cxnSpMkLst>
            <pc:docMk/>
            <pc:sldMk cId="37256843" sldId="292"/>
            <ac:cxnSpMk id="11" creationId="{D7432269-A12E-48FF-B805-7951C15237DE}"/>
          </ac:cxnSpMkLst>
        </pc:cxnChg>
        <pc:cxnChg chg="add del mod">
          <ac:chgData name="Dominic" userId="bb31463e-4b2b-4b94-9482-a5dc0d8b4222" providerId="ADAL" clId="{0B26CD45-8BF0-4577-A343-EFAACA60F444}" dt="2020-12-02T13:42:56.049" v="8374" actId="478"/>
          <ac:cxnSpMkLst>
            <pc:docMk/>
            <pc:sldMk cId="37256843" sldId="292"/>
            <ac:cxnSpMk id="13" creationId="{DC4E28CA-5EAD-418B-AF68-8CE933E5E5C1}"/>
          </ac:cxnSpMkLst>
        </pc:cxnChg>
        <pc:cxnChg chg="add mod">
          <ac:chgData name="Dominic" userId="bb31463e-4b2b-4b94-9482-a5dc0d8b4222" providerId="ADAL" clId="{0B26CD45-8BF0-4577-A343-EFAACA60F444}" dt="2020-12-02T14:55:20.053" v="8415" actId="1582"/>
          <ac:cxnSpMkLst>
            <pc:docMk/>
            <pc:sldMk cId="37256843" sldId="292"/>
            <ac:cxnSpMk id="21" creationId="{333CDC74-9516-4F78-8CDD-B81895732E68}"/>
          </ac:cxnSpMkLst>
        </pc:cxnChg>
        <pc:cxnChg chg="add mod">
          <ac:chgData name="Dominic" userId="bb31463e-4b2b-4b94-9482-a5dc0d8b4222" providerId="ADAL" clId="{0B26CD45-8BF0-4577-A343-EFAACA60F444}" dt="2020-12-02T14:55:34.542" v="8418" actId="1076"/>
          <ac:cxnSpMkLst>
            <pc:docMk/>
            <pc:sldMk cId="37256843" sldId="292"/>
            <ac:cxnSpMk id="24" creationId="{1D2A578B-61A7-4FFD-83A3-1ABFD0C767E1}"/>
          </ac:cxnSpMkLst>
        </pc:cxnChg>
      </pc:sldChg>
    </pc:docChg>
  </pc:docChgLst>
  <pc:docChgLst>
    <pc:chgData name="Dominic Farby-Hughes" userId="S::dfarby-hughes@saintben.derby.sch.uk::bb31463e-4b2b-4b94-9482-a5dc0d8b4222" providerId="AD" clId="Web-{CC07C60C-A55E-8DE4-20CE-98B3398C1CD6}"/>
    <pc:docChg chg="modSld">
      <pc:chgData name="Dominic Farby-Hughes" userId="S::dfarby-hughes@saintben.derby.sch.uk::bb31463e-4b2b-4b94-9482-a5dc0d8b4222" providerId="AD" clId="Web-{CC07C60C-A55E-8DE4-20CE-98B3398C1CD6}" dt="2020-12-02T13:41:30.771" v="86"/>
      <pc:docMkLst>
        <pc:docMk/>
      </pc:docMkLst>
      <pc:sldChg chg="modSp">
        <pc:chgData name="Dominic Farby-Hughes" userId="S::dfarby-hughes@saintben.derby.sch.uk::bb31463e-4b2b-4b94-9482-a5dc0d8b4222" providerId="AD" clId="Web-{CC07C60C-A55E-8DE4-20CE-98B3398C1CD6}" dt="2020-12-02T13:39:47.458" v="2" actId="20577"/>
        <pc:sldMkLst>
          <pc:docMk/>
          <pc:sldMk cId="2379402911" sldId="278"/>
        </pc:sldMkLst>
        <pc:spChg chg="mod">
          <ac:chgData name="Dominic Farby-Hughes" userId="S::dfarby-hughes@saintben.derby.sch.uk::bb31463e-4b2b-4b94-9482-a5dc0d8b4222" providerId="AD" clId="Web-{CC07C60C-A55E-8DE4-20CE-98B3398C1CD6}" dt="2020-12-02T13:39:47.458" v="2" actId="20577"/>
          <ac:spMkLst>
            <pc:docMk/>
            <pc:sldMk cId="2379402911" sldId="278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0:24.786" v="36" actId="20577"/>
        <pc:sldMkLst>
          <pc:docMk/>
          <pc:sldMk cId="1935582803" sldId="279"/>
        </pc:sldMkLst>
        <pc:spChg chg="mod">
          <ac:chgData name="Dominic Farby-Hughes" userId="S::dfarby-hughes@saintben.derby.sch.uk::bb31463e-4b2b-4b94-9482-a5dc0d8b4222" providerId="AD" clId="Web-{CC07C60C-A55E-8DE4-20CE-98B3398C1CD6}" dt="2020-12-02T13:40:24.786" v="36" actId="20577"/>
          <ac:spMkLst>
            <pc:docMk/>
            <pc:sldMk cId="1935582803" sldId="279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0:34.880" v="50" actId="20577"/>
        <pc:sldMkLst>
          <pc:docMk/>
          <pc:sldMk cId="497759765" sldId="286"/>
        </pc:sldMkLst>
        <pc:spChg chg="mod">
          <ac:chgData name="Dominic Farby-Hughes" userId="S::dfarby-hughes@saintben.derby.sch.uk::bb31463e-4b2b-4b94-9482-a5dc0d8b4222" providerId="AD" clId="Web-{CC07C60C-A55E-8DE4-20CE-98B3398C1CD6}" dt="2020-12-02T13:40:34.880" v="50" actId="20577"/>
          <ac:spMkLst>
            <pc:docMk/>
            <pc:sldMk cId="497759765" sldId="28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0:43.005" v="55" actId="20577"/>
        <pc:sldMkLst>
          <pc:docMk/>
          <pc:sldMk cId="1569125560" sldId="287"/>
        </pc:sldMkLst>
        <pc:spChg chg="mod">
          <ac:chgData name="Dominic Farby-Hughes" userId="S::dfarby-hughes@saintben.derby.sch.uk::bb31463e-4b2b-4b94-9482-a5dc0d8b4222" providerId="AD" clId="Web-{CC07C60C-A55E-8DE4-20CE-98B3398C1CD6}" dt="2020-12-02T13:40:43.005" v="55" actId="20577"/>
          <ac:spMkLst>
            <pc:docMk/>
            <pc:sldMk cId="1569125560" sldId="287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0:49.864" v="59" actId="20577"/>
        <pc:sldMkLst>
          <pc:docMk/>
          <pc:sldMk cId="2432175404" sldId="288"/>
        </pc:sldMkLst>
        <pc:spChg chg="mod">
          <ac:chgData name="Dominic Farby-Hughes" userId="S::dfarby-hughes@saintben.derby.sch.uk::bb31463e-4b2b-4b94-9482-a5dc0d8b4222" providerId="AD" clId="Web-{CC07C60C-A55E-8DE4-20CE-98B3398C1CD6}" dt="2020-12-02T13:40:49.864" v="59" actId="20577"/>
          <ac:spMkLst>
            <pc:docMk/>
            <pc:sldMk cId="2432175404" sldId="288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1:00.864" v="66" actId="20577"/>
        <pc:sldMkLst>
          <pc:docMk/>
          <pc:sldMk cId="1640402090" sldId="289"/>
        </pc:sldMkLst>
        <pc:spChg chg="mod">
          <ac:chgData name="Dominic Farby-Hughes" userId="S::dfarby-hughes@saintben.derby.sch.uk::bb31463e-4b2b-4b94-9482-a5dc0d8b4222" providerId="AD" clId="Web-{CC07C60C-A55E-8DE4-20CE-98B3398C1CD6}" dt="2020-12-02T13:41:00.864" v="66" actId="20577"/>
          <ac:spMkLst>
            <pc:docMk/>
            <pc:sldMk cId="1640402090" sldId="289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1:11.505" v="73" actId="20577"/>
        <pc:sldMkLst>
          <pc:docMk/>
          <pc:sldMk cId="634957651" sldId="290"/>
        </pc:sldMkLst>
        <pc:spChg chg="mod">
          <ac:chgData name="Dominic Farby-Hughes" userId="S::dfarby-hughes@saintben.derby.sch.uk::bb31463e-4b2b-4b94-9482-a5dc0d8b4222" providerId="AD" clId="Web-{CC07C60C-A55E-8DE4-20CE-98B3398C1CD6}" dt="2020-12-02T13:41:11.505" v="73" actId="20577"/>
          <ac:spMkLst>
            <pc:docMk/>
            <pc:sldMk cId="634957651" sldId="290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CC07C60C-A55E-8DE4-20CE-98B3398C1CD6}" dt="2020-12-02T13:41:19.442" v="79" actId="20577"/>
        <pc:sldMkLst>
          <pc:docMk/>
          <pc:sldMk cId="875740918" sldId="291"/>
        </pc:sldMkLst>
        <pc:spChg chg="mod">
          <ac:chgData name="Dominic Farby-Hughes" userId="S::dfarby-hughes@saintben.derby.sch.uk::bb31463e-4b2b-4b94-9482-a5dc0d8b4222" providerId="AD" clId="Web-{CC07C60C-A55E-8DE4-20CE-98B3398C1CD6}" dt="2020-12-02T13:41:19.442" v="79" actId="20577"/>
          <ac:spMkLst>
            <pc:docMk/>
            <pc:sldMk cId="875740918" sldId="291"/>
            <ac:spMk id="23" creationId="{A8245D06-6733-47D5-B617-B1D6DFB38171}"/>
          </ac:spMkLst>
        </pc:spChg>
      </pc:sldChg>
      <pc:sldChg chg="delSp modSp">
        <pc:chgData name="Dominic Farby-Hughes" userId="S::dfarby-hughes@saintben.derby.sch.uk::bb31463e-4b2b-4b94-9482-a5dc0d8b4222" providerId="AD" clId="Web-{CC07C60C-A55E-8DE4-20CE-98B3398C1CD6}" dt="2020-12-02T13:41:30.771" v="86"/>
        <pc:sldMkLst>
          <pc:docMk/>
          <pc:sldMk cId="37256843" sldId="292"/>
        </pc:sldMkLst>
        <pc:spChg chg="mod">
          <ac:chgData name="Dominic Farby-Hughes" userId="S::dfarby-hughes@saintben.derby.sch.uk::bb31463e-4b2b-4b94-9482-a5dc0d8b4222" providerId="AD" clId="Web-{CC07C60C-A55E-8DE4-20CE-98B3398C1CD6}" dt="2020-12-02T13:41:26.599" v="83" actId="20577"/>
          <ac:spMkLst>
            <pc:docMk/>
            <pc:sldMk cId="37256843" sldId="292"/>
            <ac:spMk id="23" creationId="{A8245D06-6733-47D5-B617-B1D6DFB38171}"/>
          </ac:spMkLst>
        </pc:spChg>
        <pc:picChg chg="del">
          <ac:chgData name="Dominic Farby-Hughes" userId="S::dfarby-hughes@saintben.derby.sch.uk::bb31463e-4b2b-4b94-9482-a5dc0d8b4222" providerId="AD" clId="Web-{CC07C60C-A55E-8DE4-20CE-98B3398C1CD6}" dt="2020-12-02T13:41:30.771" v="86"/>
          <ac:picMkLst>
            <pc:docMk/>
            <pc:sldMk cId="37256843" sldId="292"/>
            <ac:picMk id="20" creationId="{CB6AA879-98B7-4F65-A920-D1CA4B2E6AD0}"/>
          </ac:picMkLst>
        </pc:picChg>
      </pc:sldChg>
    </pc:docChg>
  </pc:docChgLst>
  <pc:docChgLst>
    <pc:chgData name="Dominic Farby-Hughes" userId="S::dfarby-hughes@saintben.derby.sch.uk::bb31463e-4b2b-4b94-9482-a5dc0d8b4222" providerId="AD" clId="Web-{C950B6D6-A458-5573-9F00-7185952F03AD}"/>
    <pc:docChg chg="modSld">
      <pc:chgData name="Dominic Farby-Hughes" userId="S::dfarby-hughes@saintben.derby.sch.uk::bb31463e-4b2b-4b94-9482-a5dc0d8b4222" providerId="AD" clId="Web-{C950B6D6-A458-5573-9F00-7185952F03AD}" dt="2020-12-01T12:00:53.004" v="37"/>
      <pc:docMkLst>
        <pc:docMk/>
      </pc:docMkLst>
      <pc:sldChg chg="modSp">
        <pc:chgData name="Dominic Farby-Hughes" userId="S::dfarby-hughes@saintben.derby.sch.uk::bb31463e-4b2b-4b94-9482-a5dc0d8b4222" providerId="AD" clId="Web-{C950B6D6-A458-5573-9F00-7185952F03AD}" dt="2020-12-01T12:00:53.004" v="37"/>
        <pc:sldMkLst>
          <pc:docMk/>
          <pc:sldMk cId="1569125560" sldId="287"/>
        </pc:sldMkLst>
        <pc:graphicFrameChg chg="mod modGraphic">
          <ac:chgData name="Dominic Farby-Hughes" userId="S::dfarby-hughes@saintben.derby.sch.uk::bb31463e-4b2b-4b94-9482-a5dc0d8b4222" providerId="AD" clId="Web-{C950B6D6-A458-5573-9F00-7185952F03AD}" dt="2020-12-01T12:00:53.004" v="37"/>
          <ac:graphicFrameMkLst>
            <pc:docMk/>
            <pc:sldMk cId="1569125560" sldId="287"/>
            <ac:graphicFrameMk id="4" creationId="{00000000-0000-0000-0000-000000000000}"/>
          </ac:graphicFrameMkLst>
        </pc:graphicFrameChg>
      </pc:sldChg>
    </pc:docChg>
  </pc:docChgLst>
  <pc:docChgLst>
    <pc:chgData name="Dominic" userId="bb31463e-4b2b-4b94-9482-a5dc0d8b4222" providerId="ADAL" clId="{D630B81C-42A9-48EC-9671-11B1079AE321}"/>
    <pc:docChg chg="undo redo custSel addSld delSld modSld">
      <pc:chgData name="Dominic" userId="bb31463e-4b2b-4b94-9482-a5dc0d8b4222" providerId="ADAL" clId="{D630B81C-42A9-48EC-9671-11B1079AE321}" dt="2020-10-12T22:44:59.548" v="11816" actId="20577"/>
      <pc:docMkLst>
        <pc:docMk/>
      </pc:docMkLst>
      <pc:sldChg chg="modSp mod">
        <pc:chgData name="Dominic" userId="bb31463e-4b2b-4b94-9482-a5dc0d8b4222" providerId="ADAL" clId="{D630B81C-42A9-48EC-9671-11B1079AE321}" dt="2020-10-12T22:39:10.590" v="11735" actId="27636"/>
        <pc:sldMkLst>
          <pc:docMk/>
          <pc:sldMk cId="937260827" sldId="260"/>
        </pc:sldMkLst>
        <pc:spChg chg="mod">
          <ac:chgData name="Dominic" userId="bb31463e-4b2b-4b94-9482-a5dc0d8b4222" providerId="ADAL" clId="{D630B81C-42A9-48EC-9671-11B1079AE321}" dt="2020-10-12T22:39:10.590" v="11735" actId="27636"/>
          <ac:spMkLst>
            <pc:docMk/>
            <pc:sldMk cId="937260827" sldId="260"/>
            <ac:spMk id="2" creationId="{00000000-0000-0000-0000-000000000000}"/>
          </ac:spMkLst>
        </pc:spChg>
        <pc:graphicFrameChg chg="mod">
          <ac:chgData name="Dominic" userId="bb31463e-4b2b-4b94-9482-a5dc0d8b4222" providerId="ADAL" clId="{D630B81C-42A9-48EC-9671-11B1079AE321}" dt="2020-10-12T20:12:14.036" v="3749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 mod">
        <pc:chgData name="Dominic" userId="bb31463e-4b2b-4b94-9482-a5dc0d8b4222" providerId="ADAL" clId="{D630B81C-42A9-48EC-9671-11B1079AE321}" dt="2020-10-12T20:13:09.352" v="3813" actId="313"/>
        <pc:sldMkLst>
          <pc:docMk/>
          <pc:sldMk cId="1459445888" sldId="263"/>
        </pc:sldMkLst>
        <pc:spChg chg="mod">
          <ac:chgData name="Dominic" userId="bb31463e-4b2b-4b94-9482-a5dc0d8b4222" providerId="ADAL" clId="{D630B81C-42A9-48EC-9671-11B1079AE321}" dt="2020-10-12T20:13:09.352" v="3813" actId="313"/>
          <ac:spMkLst>
            <pc:docMk/>
            <pc:sldMk cId="1459445888" sldId="263"/>
            <ac:spMk id="2" creationId="{00000000-0000-0000-0000-000000000000}"/>
          </ac:spMkLst>
        </pc:spChg>
      </pc:sldChg>
      <pc:sldChg chg="addSp delSp modSp mod">
        <pc:chgData name="Dominic" userId="bb31463e-4b2b-4b94-9482-a5dc0d8b4222" providerId="ADAL" clId="{D630B81C-42A9-48EC-9671-11B1079AE321}" dt="2020-10-12T19:29:13.615" v="1777" actId="20577"/>
        <pc:sldMkLst>
          <pc:docMk/>
          <pc:sldMk cId="229926765" sldId="264"/>
        </pc:sldMkLst>
        <pc:spChg chg="del mod">
          <ac:chgData name="Dominic" userId="bb31463e-4b2b-4b94-9482-a5dc0d8b4222" providerId="ADAL" clId="{D630B81C-42A9-48EC-9671-11B1079AE321}" dt="2020-10-12T18:46:55.943" v="4"/>
          <ac:spMkLst>
            <pc:docMk/>
            <pc:sldMk cId="229926765" sldId="264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18:51:25.267" v="119" actId="14100"/>
          <ac:spMkLst>
            <pc:docMk/>
            <pc:sldMk cId="229926765" sldId="264"/>
            <ac:spMk id="3" creationId="{D47C788C-7AC8-4879-AA05-4035945238F8}"/>
          </ac:spMkLst>
        </pc:spChg>
        <pc:spChg chg="add del">
          <ac:chgData name="Dominic" userId="bb31463e-4b2b-4b94-9482-a5dc0d8b4222" providerId="ADAL" clId="{D630B81C-42A9-48EC-9671-11B1079AE321}" dt="2020-10-12T18:51:34.790" v="123"/>
          <ac:spMkLst>
            <pc:docMk/>
            <pc:sldMk cId="229926765" sldId="264"/>
            <ac:spMk id="5" creationId="{6399AFE0-5825-4E60-AE62-1FE65F182044}"/>
          </ac:spMkLst>
        </pc:spChg>
        <pc:spChg chg="add del">
          <ac:chgData name="Dominic" userId="bb31463e-4b2b-4b94-9482-a5dc0d8b4222" providerId="ADAL" clId="{D630B81C-42A9-48EC-9671-11B1079AE321}" dt="2020-10-12T18:51:46.131" v="125" actId="478"/>
          <ac:spMkLst>
            <pc:docMk/>
            <pc:sldMk cId="229926765" sldId="264"/>
            <ac:spMk id="6" creationId="{DCE8989D-CEB3-4DB5-AEB0-F4B25CE0C550}"/>
          </ac:spMkLst>
        </pc:spChg>
        <pc:spChg chg="add mod">
          <ac:chgData name="Dominic" userId="bb31463e-4b2b-4b94-9482-a5dc0d8b4222" providerId="ADAL" clId="{D630B81C-42A9-48EC-9671-11B1079AE321}" dt="2020-10-12T19:14:46.836" v="957" actId="1076"/>
          <ac:spMkLst>
            <pc:docMk/>
            <pc:sldMk cId="229926765" sldId="264"/>
            <ac:spMk id="9" creationId="{FAA30DFC-61F2-4002-B52D-1140E960A123}"/>
          </ac:spMkLst>
        </pc:spChg>
        <pc:spChg chg="add mod">
          <ac:chgData name="Dominic" userId="bb31463e-4b2b-4b94-9482-a5dc0d8b4222" providerId="ADAL" clId="{D630B81C-42A9-48EC-9671-11B1079AE321}" dt="2020-10-12T19:14:43.582" v="956" actId="1076"/>
          <ac:spMkLst>
            <pc:docMk/>
            <pc:sldMk cId="229926765" sldId="264"/>
            <ac:spMk id="10" creationId="{FE45C25D-B783-4C8E-998B-1A755ED2F093}"/>
          </ac:spMkLst>
        </pc:spChg>
        <pc:spChg chg="add mod">
          <ac:chgData name="Dominic" userId="bb31463e-4b2b-4b94-9482-a5dc0d8b4222" providerId="ADAL" clId="{D630B81C-42A9-48EC-9671-11B1079AE321}" dt="2020-10-12T19:14:40.595" v="955" actId="1076"/>
          <ac:spMkLst>
            <pc:docMk/>
            <pc:sldMk cId="229926765" sldId="264"/>
            <ac:spMk id="11" creationId="{61497D74-E546-49B1-9D9C-63583074AD4B}"/>
          </ac:spMkLst>
        </pc:spChg>
        <pc:spChg chg="del">
          <ac:chgData name="Dominic" userId="bb31463e-4b2b-4b94-9482-a5dc0d8b4222" providerId="ADAL" clId="{D630B81C-42A9-48EC-9671-11B1079AE321}" dt="2020-10-12T18:59:19.939" v="614" actId="478"/>
          <ac:spMkLst>
            <pc:docMk/>
            <pc:sldMk cId="229926765" sldId="264"/>
            <ac:spMk id="12" creationId="{31C57FA9-D479-439B-B967-345551C93140}"/>
          </ac:spMkLst>
        </pc:spChg>
        <pc:spChg chg="add mod">
          <ac:chgData name="Dominic" userId="bb31463e-4b2b-4b94-9482-a5dc0d8b4222" providerId="ADAL" clId="{D630B81C-42A9-48EC-9671-11B1079AE321}" dt="2020-10-12T19:29:13.615" v="1777" actId="20577"/>
          <ac:spMkLst>
            <pc:docMk/>
            <pc:sldMk cId="229926765" sldId="264"/>
            <ac:spMk id="13" creationId="{B7AB5E58-803F-4974-A80E-E6D34093BE35}"/>
          </ac:spMkLst>
        </pc:spChg>
        <pc:spChg chg="del">
          <ac:chgData name="Dominic" userId="bb31463e-4b2b-4b94-9482-a5dc0d8b4222" providerId="ADAL" clId="{D630B81C-42A9-48EC-9671-11B1079AE321}" dt="2020-10-12T18:59:29.623" v="617" actId="478"/>
          <ac:spMkLst>
            <pc:docMk/>
            <pc:sldMk cId="229926765" sldId="264"/>
            <ac:spMk id="14" creationId="{42B8B96A-32C3-40D2-987D-AAB39E96D1EC}"/>
          </ac:spMkLst>
        </pc:spChg>
        <pc:spChg chg="del">
          <ac:chgData name="Dominic" userId="bb31463e-4b2b-4b94-9482-a5dc0d8b4222" providerId="ADAL" clId="{D630B81C-42A9-48EC-9671-11B1079AE321}" dt="2020-10-12T18:59:36.212" v="619" actId="478"/>
          <ac:spMkLst>
            <pc:docMk/>
            <pc:sldMk cId="229926765" sldId="264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8:59:32.474" v="618" actId="478"/>
          <ac:spMkLst>
            <pc:docMk/>
            <pc:sldMk cId="229926765" sldId="264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8:59:23.286" v="615" actId="478"/>
          <ac:spMkLst>
            <pc:docMk/>
            <pc:sldMk cId="229926765" sldId="264"/>
            <ac:spMk id="17" creationId="{CE65B4E2-17EE-43BD-979A-E19FED317BC1}"/>
          </ac:spMkLst>
        </pc:spChg>
        <pc:spChg chg="del mod">
          <ac:chgData name="Dominic" userId="bb31463e-4b2b-4b94-9482-a5dc0d8b4222" providerId="ADAL" clId="{D630B81C-42A9-48EC-9671-11B1079AE321}" dt="2020-10-12T18:59:43.472" v="621" actId="478"/>
          <ac:spMkLst>
            <pc:docMk/>
            <pc:sldMk cId="229926765" sldId="264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8:59:38.922" v="620" actId="478"/>
          <ac:spMkLst>
            <pc:docMk/>
            <pc:sldMk cId="229926765" sldId="264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8:59:26.363" v="616" actId="478"/>
          <ac:spMkLst>
            <pc:docMk/>
            <pc:sldMk cId="229926765" sldId="264"/>
            <ac:spMk id="20" creationId="{1F56F8EC-C46D-4A8A-AD8E-E0027DE4E9B9}"/>
          </ac:spMkLst>
        </pc:spChg>
        <pc:spChg chg="add mod">
          <ac:chgData name="Dominic" userId="bb31463e-4b2b-4b94-9482-a5dc0d8b4222" providerId="ADAL" clId="{D630B81C-42A9-48EC-9671-11B1079AE321}" dt="2020-10-12T19:14:55.248" v="958" actId="1076"/>
          <ac:spMkLst>
            <pc:docMk/>
            <pc:sldMk cId="229926765" sldId="264"/>
            <ac:spMk id="21" creationId="{E98DE844-BF1E-4441-B225-EE25FC647DF6}"/>
          </ac:spMkLst>
        </pc:spChg>
        <pc:spChg chg="add mod">
          <ac:chgData name="Dominic" userId="bb31463e-4b2b-4b94-9482-a5dc0d8b4222" providerId="ADAL" clId="{D630B81C-42A9-48EC-9671-11B1079AE321}" dt="2020-10-12T19:17:04.537" v="987" actId="1076"/>
          <ac:spMkLst>
            <pc:docMk/>
            <pc:sldMk cId="229926765" sldId="264"/>
            <ac:spMk id="22" creationId="{96143CC8-83D2-452D-91BE-0D5068918D1F}"/>
          </ac:spMkLst>
        </pc:spChg>
        <pc:spChg chg="add del">
          <ac:chgData name="Dominic" userId="bb31463e-4b2b-4b94-9482-a5dc0d8b4222" providerId="ADAL" clId="{D630B81C-42A9-48EC-9671-11B1079AE321}" dt="2020-10-12T19:21:16.054" v="1669"/>
          <ac:spMkLst>
            <pc:docMk/>
            <pc:sldMk cId="229926765" sldId="264"/>
            <ac:spMk id="23" creationId="{758EDA8F-B1FB-4D50-89B1-810932898020}"/>
          </ac:spMkLst>
        </pc:spChg>
        <pc:spChg chg="add mod">
          <ac:chgData name="Dominic" userId="bb31463e-4b2b-4b94-9482-a5dc0d8b4222" providerId="ADAL" clId="{D630B81C-42A9-48EC-9671-11B1079AE321}" dt="2020-10-12T19:17:08.691" v="988" actId="1076"/>
          <ac:spMkLst>
            <pc:docMk/>
            <pc:sldMk cId="229926765" sldId="264"/>
            <ac:spMk id="24" creationId="{1A052B07-7B10-4B66-8D09-C5E470ECFB6C}"/>
          </ac:spMkLst>
        </pc:spChg>
        <pc:spChg chg="add mod">
          <ac:chgData name="Dominic" userId="bb31463e-4b2b-4b94-9482-a5dc0d8b4222" providerId="ADAL" clId="{D630B81C-42A9-48EC-9671-11B1079AE321}" dt="2020-10-12T19:18:16.225" v="1025" actId="208"/>
          <ac:spMkLst>
            <pc:docMk/>
            <pc:sldMk cId="229926765" sldId="264"/>
            <ac:spMk id="25" creationId="{EFA8F73B-0BDC-4878-839F-A022F5A2A74C}"/>
          </ac:spMkLst>
        </pc:spChg>
        <pc:graphicFrameChg chg="add del mod modGraphic">
          <ac:chgData name="Dominic" userId="bb31463e-4b2b-4b94-9482-a5dc0d8b4222" providerId="ADAL" clId="{D630B81C-42A9-48EC-9671-11B1079AE321}" dt="2020-10-12T19:20:48.262" v="1667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picChg chg="add mod modCrop">
          <ac:chgData name="Dominic" userId="bb31463e-4b2b-4b94-9482-a5dc0d8b4222" providerId="ADAL" clId="{D630B81C-42A9-48EC-9671-11B1079AE321}" dt="2020-10-12T18:55:19.384" v="145" actId="1076"/>
          <ac:picMkLst>
            <pc:docMk/>
            <pc:sldMk cId="229926765" sldId="264"/>
            <ac:picMk id="8" creationId="{36A623E1-E548-4321-8F8F-4511FA94C18F}"/>
          </ac:picMkLst>
        </pc:picChg>
        <pc:picChg chg="add mod">
          <ac:chgData name="Dominic" userId="bb31463e-4b2b-4b94-9482-a5dc0d8b4222" providerId="ADAL" clId="{D630B81C-42A9-48EC-9671-11B1079AE321}" dt="2020-10-12T18:55:13.516" v="143" actId="1076"/>
          <ac:picMkLst>
            <pc:docMk/>
            <pc:sldMk cId="229926765" sldId="264"/>
            <ac:picMk id="1026" creationId="{F68635F4-CF2A-468E-B31A-57C70B8B644B}"/>
          </ac:picMkLst>
        </pc:picChg>
        <pc:picChg chg="add mod">
          <ac:chgData name="Dominic" userId="bb31463e-4b2b-4b94-9482-a5dc0d8b4222" providerId="ADAL" clId="{D630B81C-42A9-48EC-9671-11B1079AE321}" dt="2020-10-12T18:55:15.779" v="144" actId="1076"/>
          <ac:picMkLst>
            <pc:docMk/>
            <pc:sldMk cId="229926765" sldId="264"/>
            <ac:picMk id="1028" creationId="{55FE1A4C-045A-42BA-8CFB-C8427CE501E3}"/>
          </ac:picMkLst>
        </pc:picChg>
        <pc:picChg chg="add mod">
          <ac:chgData name="Dominic" userId="bb31463e-4b2b-4b94-9482-a5dc0d8b4222" providerId="ADAL" clId="{D630B81C-42A9-48EC-9671-11B1079AE321}" dt="2020-10-12T18:55:23.671" v="146" actId="1076"/>
          <ac:picMkLst>
            <pc:docMk/>
            <pc:sldMk cId="229926765" sldId="264"/>
            <ac:picMk id="1036" creationId="{B785AA52-26A9-40D9-8C60-663AF7673A08}"/>
          </ac:picMkLst>
        </pc:picChg>
        <pc:picChg chg="add mod">
          <ac:chgData name="Dominic" userId="bb31463e-4b2b-4b94-9482-a5dc0d8b4222" providerId="ADAL" clId="{D630B81C-42A9-48EC-9671-11B1079AE321}" dt="2020-10-12T18:57:09.957" v="540" actId="1076"/>
          <ac:picMkLst>
            <pc:docMk/>
            <pc:sldMk cId="229926765" sldId="264"/>
            <ac:picMk id="1038" creationId="{6EADA6D5-8695-48A8-9B88-80BE0840A943}"/>
          </ac:picMkLst>
        </pc:picChg>
        <pc:picChg chg="add mod">
          <ac:chgData name="Dominic" userId="bb31463e-4b2b-4b94-9482-a5dc0d8b4222" providerId="ADAL" clId="{D630B81C-42A9-48EC-9671-11B1079AE321}" dt="2020-10-12T18:57:08.227" v="539" actId="1076"/>
          <ac:picMkLst>
            <pc:docMk/>
            <pc:sldMk cId="229926765" sldId="264"/>
            <ac:picMk id="1040" creationId="{133C8280-B655-40C9-BC57-A38ADD1626DA}"/>
          </ac:picMkLst>
        </pc:picChg>
      </pc:sldChg>
      <pc:sldChg chg="addSp delSp modSp mod">
        <pc:chgData name="Dominic" userId="bb31463e-4b2b-4b94-9482-a5dc0d8b4222" providerId="ADAL" clId="{D630B81C-42A9-48EC-9671-11B1079AE321}" dt="2020-10-12T22:30:15.563" v="11390" actId="1076"/>
        <pc:sldMkLst>
          <pc:docMk/>
          <pc:sldMk cId="2399735266" sldId="265"/>
        </pc:sldMkLst>
        <pc:spChg chg="del">
          <ac:chgData name="Dominic" userId="bb31463e-4b2b-4b94-9482-a5dc0d8b4222" providerId="ADAL" clId="{D630B81C-42A9-48EC-9671-11B1079AE321}" dt="2020-10-12T18:47:20.181" v="10" actId="478"/>
          <ac:spMkLst>
            <pc:docMk/>
            <pc:sldMk cId="2399735266" sldId="265"/>
            <ac:spMk id="2" creationId="{00000000-0000-0000-0000-000000000000}"/>
          </ac:spMkLst>
        </pc:spChg>
        <pc:spChg chg="add del mod">
          <ac:chgData name="Dominic" userId="bb31463e-4b2b-4b94-9482-a5dc0d8b4222" providerId="ADAL" clId="{D630B81C-42A9-48EC-9671-11B1079AE321}" dt="2020-10-12T18:47:32.241" v="12" actId="478"/>
          <ac:spMkLst>
            <pc:docMk/>
            <pc:sldMk cId="2399735266" sldId="265"/>
            <ac:spMk id="6" creationId="{86FF46B0-22B9-487C-8B42-DE95587459DA}"/>
          </ac:spMkLst>
        </pc:spChg>
        <pc:spChg chg="add mod">
          <ac:chgData name="Dominic" userId="bb31463e-4b2b-4b94-9482-a5dc0d8b4222" providerId="ADAL" clId="{D630B81C-42A9-48EC-9671-11B1079AE321}" dt="2020-10-12T19:37:07.570" v="2972" actId="14100"/>
          <ac:spMkLst>
            <pc:docMk/>
            <pc:sldMk cId="2399735266" sldId="265"/>
            <ac:spMk id="8" creationId="{4173E5B5-D37F-430F-B582-88A6F7CA1B6E}"/>
          </ac:spMkLst>
        </pc:spChg>
        <pc:spChg chg="add mod">
          <ac:chgData name="Dominic" userId="bb31463e-4b2b-4b94-9482-a5dc0d8b4222" providerId="ADAL" clId="{D630B81C-42A9-48EC-9671-11B1079AE321}" dt="2020-10-12T19:37:46.066" v="2994" actId="1076"/>
          <ac:spMkLst>
            <pc:docMk/>
            <pc:sldMk cId="2399735266" sldId="265"/>
            <ac:spMk id="9" creationId="{3D39934F-C9A2-4E95-9A90-4D3443C3E687}"/>
          </ac:spMkLst>
        </pc:spChg>
        <pc:spChg chg="add mod">
          <ac:chgData name="Dominic" userId="bb31463e-4b2b-4b94-9482-a5dc0d8b4222" providerId="ADAL" clId="{D630B81C-42A9-48EC-9671-11B1079AE321}" dt="2020-10-12T19:38:32.604" v="3014" actId="1076"/>
          <ac:spMkLst>
            <pc:docMk/>
            <pc:sldMk cId="2399735266" sldId="265"/>
            <ac:spMk id="10" creationId="{FFAB324C-C336-492F-AA9A-70FBC3D00D61}"/>
          </ac:spMkLst>
        </pc:spChg>
        <pc:spChg chg="add del">
          <ac:chgData name="Dominic" userId="bb31463e-4b2b-4b94-9482-a5dc0d8b4222" providerId="ADAL" clId="{D630B81C-42A9-48EC-9671-11B1079AE321}" dt="2020-10-12T19:40:48.186" v="3063"/>
          <ac:spMkLst>
            <pc:docMk/>
            <pc:sldMk cId="2399735266" sldId="265"/>
            <ac:spMk id="11" creationId="{524EB949-F52A-4D0A-ADBE-E8C4CCA68530}"/>
          </ac:spMkLst>
        </pc:spChg>
        <pc:spChg chg="del">
          <ac:chgData name="Dominic" userId="bb31463e-4b2b-4b94-9482-a5dc0d8b4222" providerId="ADAL" clId="{D630B81C-42A9-48EC-9671-11B1079AE321}" dt="2020-10-12T19:49:45.859" v="3186" actId="478"/>
          <ac:spMkLst>
            <pc:docMk/>
            <pc:sldMk cId="2399735266" sldId="265"/>
            <ac:spMk id="12" creationId="{31C57FA9-D479-439B-B967-345551C93140}"/>
          </ac:spMkLst>
        </pc:spChg>
        <pc:spChg chg="del">
          <ac:chgData name="Dominic" userId="bb31463e-4b2b-4b94-9482-a5dc0d8b4222" providerId="ADAL" clId="{D630B81C-42A9-48EC-9671-11B1079AE321}" dt="2020-10-12T19:50:11.480" v="3195" actId="478"/>
          <ac:spMkLst>
            <pc:docMk/>
            <pc:sldMk cId="2399735266" sldId="265"/>
            <ac:spMk id="13" creationId="{65C5073D-325A-43BE-8DF4-800D16261C9C}"/>
          </ac:spMkLst>
        </pc:spChg>
        <pc:spChg chg="del">
          <ac:chgData name="Dominic" userId="bb31463e-4b2b-4b94-9482-a5dc0d8b4222" providerId="ADAL" clId="{D630B81C-42A9-48EC-9671-11B1079AE321}" dt="2020-10-12T19:49:55.428" v="3189" actId="478"/>
          <ac:spMkLst>
            <pc:docMk/>
            <pc:sldMk cId="2399735266" sldId="265"/>
            <ac:spMk id="14" creationId="{42B8B96A-32C3-40D2-987D-AAB39E96D1EC}"/>
          </ac:spMkLst>
        </pc:spChg>
        <pc:spChg chg="del mod">
          <ac:chgData name="Dominic" userId="bb31463e-4b2b-4b94-9482-a5dc0d8b4222" providerId="ADAL" clId="{D630B81C-42A9-48EC-9671-11B1079AE321}" dt="2020-10-12T19:50:01.999" v="3192" actId="478"/>
          <ac:spMkLst>
            <pc:docMk/>
            <pc:sldMk cId="2399735266" sldId="265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9:49:57.632" v="3190" actId="478"/>
          <ac:spMkLst>
            <pc:docMk/>
            <pc:sldMk cId="2399735266" sldId="265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9:49:49.731" v="3187" actId="478"/>
          <ac:spMkLst>
            <pc:docMk/>
            <pc:sldMk cId="2399735266" sldId="265"/>
            <ac:spMk id="17" creationId="{CE65B4E2-17EE-43BD-979A-E19FED317BC1}"/>
          </ac:spMkLst>
        </pc:spChg>
        <pc:spChg chg="del">
          <ac:chgData name="Dominic" userId="bb31463e-4b2b-4b94-9482-a5dc0d8b4222" providerId="ADAL" clId="{D630B81C-42A9-48EC-9671-11B1079AE321}" dt="2020-10-12T19:50:08.325" v="3194" actId="478"/>
          <ac:spMkLst>
            <pc:docMk/>
            <pc:sldMk cId="2399735266" sldId="265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9:50:04.070" v="3193" actId="478"/>
          <ac:spMkLst>
            <pc:docMk/>
            <pc:sldMk cId="2399735266" sldId="265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9:49:53.401" v="3188" actId="478"/>
          <ac:spMkLst>
            <pc:docMk/>
            <pc:sldMk cId="2399735266" sldId="265"/>
            <ac:spMk id="20" creationId="{1F56F8EC-C46D-4A8A-AD8E-E0027DE4E9B9}"/>
          </ac:spMkLst>
        </pc:spChg>
        <pc:spChg chg="add del mod">
          <ac:chgData name="Dominic" userId="bb31463e-4b2b-4b94-9482-a5dc0d8b4222" providerId="ADAL" clId="{D630B81C-42A9-48EC-9671-11B1079AE321}" dt="2020-10-12T18:47:08.222" v="6"/>
          <ac:spMkLst>
            <pc:docMk/>
            <pc:sldMk cId="2399735266" sldId="265"/>
            <ac:spMk id="21" creationId="{BC8C5134-EFC5-4898-A823-C987B1FCFCDF}"/>
          </ac:spMkLst>
        </pc:spChg>
        <pc:spChg chg="add del mod">
          <ac:chgData name="Dominic" userId="bb31463e-4b2b-4b94-9482-a5dc0d8b4222" providerId="ADAL" clId="{D630B81C-42A9-48EC-9671-11B1079AE321}" dt="2020-10-12T18:47:12.487" v="8"/>
          <ac:spMkLst>
            <pc:docMk/>
            <pc:sldMk cId="2399735266" sldId="265"/>
            <ac:spMk id="22" creationId="{F393BBAB-D952-47F8-87CD-4CF9833A3488}"/>
          </ac:spMkLst>
        </pc:spChg>
        <pc:spChg chg="add mod">
          <ac:chgData name="Dominic" userId="bb31463e-4b2b-4b94-9482-a5dc0d8b4222" providerId="ADAL" clId="{D630B81C-42A9-48EC-9671-11B1079AE321}" dt="2020-10-12T19:29:19.072" v="1779" actId="20577"/>
          <ac:spMkLst>
            <pc:docMk/>
            <pc:sldMk cId="2399735266" sldId="265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19:39:07.376" v="3034" actId="1076"/>
          <ac:spMkLst>
            <pc:docMk/>
            <pc:sldMk cId="2399735266" sldId="265"/>
            <ac:spMk id="24" creationId="{F8FBCF84-03D8-404C-ABF0-11F26A93C904}"/>
          </ac:spMkLst>
        </pc:spChg>
        <pc:spChg chg="add mod">
          <ac:chgData name="Dominic" userId="bb31463e-4b2b-4b94-9482-a5dc0d8b4222" providerId="ADAL" clId="{D630B81C-42A9-48EC-9671-11B1079AE321}" dt="2020-10-12T19:39:35.831" v="3049" actId="1076"/>
          <ac:spMkLst>
            <pc:docMk/>
            <pc:sldMk cId="2399735266" sldId="265"/>
            <ac:spMk id="25" creationId="{47E52E3D-CE75-4D6C-B9A6-8F33AE1923D0}"/>
          </ac:spMkLst>
        </pc:spChg>
        <pc:spChg chg="add mod">
          <ac:chgData name="Dominic" userId="bb31463e-4b2b-4b94-9482-a5dc0d8b4222" providerId="ADAL" clId="{D630B81C-42A9-48EC-9671-11B1079AE321}" dt="2020-10-12T22:30:01.601" v="11387" actId="1076"/>
          <ac:spMkLst>
            <pc:docMk/>
            <pc:sldMk cId="2399735266" sldId="265"/>
            <ac:spMk id="26" creationId="{AA067734-A33D-45E2-B21E-13FE6D8FA2B8}"/>
          </ac:spMkLst>
        </pc:spChg>
        <pc:spChg chg="add mod">
          <ac:chgData name="Dominic" userId="bb31463e-4b2b-4b94-9482-a5dc0d8b4222" providerId="ADAL" clId="{D630B81C-42A9-48EC-9671-11B1079AE321}" dt="2020-10-12T22:30:03.819" v="11388" actId="1076"/>
          <ac:spMkLst>
            <pc:docMk/>
            <pc:sldMk cId="2399735266" sldId="265"/>
            <ac:spMk id="28" creationId="{B2DB9A1C-C0E3-4A7C-9558-0489207DDABC}"/>
          </ac:spMkLst>
        </pc:spChg>
        <pc:spChg chg="add mod">
          <ac:chgData name="Dominic" userId="bb31463e-4b2b-4b94-9482-a5dc0d8b4222" providerId="ADAL" clId="{D630B81C-42A9-48EC-9671-11B1079AE321}" dt="2020-10-12T22:30:08.366" v="11389" actId="1076"/>
          <ac:spMkLst>
            <pc:docMk/>
            <pc:sldMk cId="2399735266" sldId="265"/>
            <ac:spMk id="30" creationId="{CEDC4155-0109-4C27-A8F1-B4FB8AEAEFB8}"/>
          </ac:spMkLst>
        </pc:spChg>
        <pc:spChg chg="add mod">
          <ac:chgData name="Dominic" userId="bb31463e-4b2b-4b94-9482-a5dc0d8b4222" providerId="ADAL" clId="{D630B81C-42A9-48EC-9671-11B1079AE321}" dt="2020-10-12T22:30:15.563" v="11390" actId="1076"/>
          <ac:spMkLst>
            <pc:docMk/>
            <pc:sldMk cId="2399735266" sldId="265"/>
            <ac:spMk id="32" creationId="{5FA743AA-5822-4297-A34E-BA50B78C718A}"/>
          </ac:spMkLst>
        </pc:spChg>
        <pc:spChg chg="add del">
          <ac:chgData name="Dominic" userId="bb31463e-4b2b-4b94-9482-a5dc0d8b4222" providerId="ADAL" clId="{D630B81C-42A9-48EC-9671-11B1079AE321}" dt="2020-10-12T19:54:39.617" v="3316" actId="22"/>
          <ac:spMkLst>
            <pc:docMk/>
            <pc:sldMk cId="2399735266" sldId="265"/>
            <ac:spMk id="34" creationId="{8E866666-0026-4A36-AA2E-CE5D37390106}"/>
          </ac:spMkLst>
        </pc:spChg>
        <pc:spChg chg="add del">
          <ac:chgData name="Dominic" userId="bb31463e-4b2b-4b94-9482-a5dc0d8b4222" providerId="ADAL" clId="{D630B81C-42A9-48EC-9671-11B1079AE321}" dt="2020-10-12T19:54:43.272" v="3318" actId="22"/>
          <ac:spMkLst>
            <pc:docMk/>
            <pc:sldMk cId="2399735266" sldId="265"/>
            <ac:spMk id="36" creationId="{F95D34A6-6DB9-47FE-9C76-1802498626F6}"/>
          </ac:spMkLst>
        </pc:spChg>
        <pc:graphicFrameChg chg="del">
          <ac:chgData name="Dominic" userId="bb31463e-4b2b-4b94-9482-a5dc0d8b4222" providerId="ADAL" clId="{D630B81C-42A9-48EC-9671-11B1079AE321}" dt="2020-10-12T19:54:14.164" v="3314" actId="478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29:51.517" v="11385" actId="1076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add del mod">
          <ac:chgData name="Dominic" userId="bb31463e-4b2b-4b94-9482-a5dc0d8b4222" providerId="ADAL" clId="{D630B81C-42A9-48EC-9671-11B1079AE321}" dt="2020-10-12T19:37:17.513" v="2973" actId="478"/>
          <ac:graphicFrameMkLst>
            <pc:docMk/>
            <pc:sldMk cId="2399735266" sldId="265"/>
            <ac:graphicFrameMk id="7" creationId="{8A5B8E3D-E986-48A8-8329-A2C0F6480935}"/>
          </ac:graphicFrameMkLst>
        </pc:graphicFrameChg>
        <pc:picChg chg="add mod modCrop">
          <ac:chgData name="Dominic" userId="bb31463e-4b2b-4b94-9482-a5dc0d8b4222" providerId="ADAL" clId="{D630B81C-42A9-48EC-9671-11B1079AE321}" dt="2020-10-12T19:58:19.462" v="3431" actId="1076"/>
          <ac:picMkLst>
            <pc:docMk/>
            <pc:sldMk cId="2399735266" sldId="265"/>
            <ac:picMk id="37" creationId="{97416100-AE50-460B-954F-223DDCCB60B0}"/>
          </ac:picMkLst>
        </pc:picChg>
        <pc:picChg chg="add del mod">
          <ac:chgData name="Dominic" userId="bb31463e-4b2b-4b94-9482-a5dc0d8b4222" providerId="ADAL" clId="{D630B81C-42A9-48EC-9671-11B1079AE321}" dt="2020-10-12T19:56:09.596" v="3344" actId="478"/>
          <ac:picMkLst>
            <pc:docMk/>
            <pc:sldMk cId="2399735266" sldId="265"/>
            <ac:picMk id="2051" creationId="{3D34E4B1-DF42-4E08-90B2-41E9B1E02485}"/>
          </ac:picMkLst>
        </pc:picChg>
      </pc:sldChg>
      <pc:sldChg chg="del">
        <pc:chgData name="Dominic" userId="bb31463e-4b2b-4b94-9482-a5dc0d8b4222" providerId="ADAL" clId="{D630B81C-42A9-48EC-9671-11B1079AE321}" dt="2020-10-12T20:10:39.434" v="3734" actId="47"/>
        <pc:sldMkLst>
          <pc:docMk/>
          <pc:sldMk cId="2659641818" sldId="266"/>
        </pc:sldMkLst>
      </pc:sldChg>
      <pc:sldChg chg="del">
        <pc:chgData name="Dominic" userId="bb31463e-4b2b-4b94-9482-a5dc0d8b4222" providerId="ADAL" clId="{D630B81C-42A9-48EC-9671-11B1079AE321}" dt="2020-10-12T20:10:41.844" v="3735" actId="47"/>
        <pc:sldMkLst>
          <pc:docMk/>
          <pc:sldMk cId="1398396598" sldId="267"/>
        </pc:sldMkLst>
      </pc:sldChg>
      <pc:sldChg chg="del">
        <pc:chgData name="Dominic" userId="bb31463e-4b2b-4b94-9482-a5dc0d8b4222" providerId="ADAL" clId="{D630B81C-42A9-48EC-9671-11B1079AE321}" dt="2020-10-12T19:46:06.239" v="3105" actId="2696"/>
        <pc:sldMkLst>
          <pc:docMk/>
          <pc:sldMk cId="4003356566" sldId="268"/>
        </pc:sldMkLst>
      </pc:sldChg>
      <pc:sldChg chg="del">
        <pc:chgData name="Dominic" userId="bb31463e-4b2b-4b94-9482-a5dc0d8b4222" providerId="ADAL" clId="{D630B81C-42A9-48EC-9671-11B1079AE321}" dt="2020-10-12T19:46:12.248" v="3106" actId="2696"/>
        <pc:sldMkLst>
          <pc:docMk/>
          <pc:sldMk cId="904073462" sldId="269"/>
        </pc:sldMkLst>
      </pc:sldChg>
      <pc:sldChg chg="del">
        <pc:chgData name="Dominic" userId="bb31463e-4b2b-4b94-9482-a5dc0d8b4222" providerId="ADAL" clId="{D630B81C-42A9-48EC-9671-11B1079AE321}" dt="2020-10-12T19:46:16.117" v="3107" actId="2696"/>
        <pc:sldMkLst>
          <pc:docMk/>
          <pc:sldMk cId="3327282884" sldId="271"/>
        </pc:sldMkLst>
      </pc:sldChg>
      <pc:sldChg chg="addSp delSp modSp add mod">
        <pc:chgData name="Dominic" userId="bb31463e-4b2b-4b94-9482-a5dc0d8b4222" providerId="ADAL" clId="{D630B81C-42A9-48EC-9671-11B1079AE321}" dt="2020-10-12T22:37:45.541" v="11569" actId="20577"/>
        <pc:sldMkLst>
          <pc:docMk/>
          <pc:sldMk cId="529638365" sldId="276"/>
        </pc:sldMkLst>
        <pc:spChg chg="del">
          <ac:chgData name="Dominic" userId="bb31463e-4b2b-4b94-9482-a5dc0d8b4222" providerId="ADAL" clId="{D630B81C-42A9-48EC-9671-11B1079AE321}" dt="2020-10-12T20:29:03.813" v="4249" actId="478"/>
          <ac:spMkLst>
            <pc:docMk/>
            <pc:sldMk cId="529638365" sldId="276"/>
            <ac:spMk id="9" creationId="{3D39934F-C9A2-4E95-9A90-4D3443C3E687}"/>
          </ac:spMkLst>
        </pc:spChg>
        <pc:spChg chg="del mod">
          <ac:chgData name="Dominic" userId="bb31463e-4b2b-4b94-9482-a5dc0d8b4222" providerId="ADAL" clId="{D630B81C-42A9-48EC-9671-11B1079AE321}" dt="2020-10-12T20:29:12.490" v="4251" actId="478"/>
          <ac:spMkLst>
            <pc:docMk/>
            <pc:sldMk cId="529638365" sldId="276"/>
            <ac:spMk id="10" creationId="{FFAB324C-C336-492F-AA9A-70FBC3D00D61}"/>
          </ac:spMkLst>
        </pc:spChg>
        <pc:spChg chg="mod">
          <ac:chgData name="Dominic" userId="bb31463e-4b2b-4b94-9482-a5dc0d8b4222" providerId="ADAL" clId="{D630B81C-42A9-48EC-9671-11B1079AE321}" dt="2020-10-12T20:27:32.964" v="4242" actId="20577"/>
          <ac:spMkLst>
            <pc:docMk/>
            <pc:sldMk cId="529638365" sldId="276"/>
            <ac:spMk id="23" creationId="{A8245D06-6733-47D5-B617-B1D6DFB38171}"/>
          </ac:spMkLst>
        </pc:spChg>
        <pc:spChg chg="del">
          <ac:chgData name="Dominic" userId="bb31463e-4b2b-4b94-9482-a5dc0d8b4222" providerId="ADAL" clId="{D630B81C-42A9-48EC-9671-11B1079AE321}" dt="2020-10-12T20:29:14.726" v="4252" actId="478"/>
          <ac:spMkLst>
            <pc:docMk/>
            <pc:sldMk cId="529638365" sldId="276"/>
            <ac:spMk id="24" creationId="{F8FBCF84-03D8-404C-ABF0-11F26A93C904}"/>
          </ac:spMkLst>
        </pc:spChg>
        <pc:spChg chg="del">
          <ac:chgData name="Dominic" userId="bb31463e-4b2b-4b94-9482-a5dc0d8b4222" providerId="ADAL" clId="{D630B81C-42A9-48EC-9671-11B1079AE321}" dt="2020-10-12T20:29:16.894" v="4253" actId="478"/>
          <ac:spMkLst>
            <pc:docMk/>
            <pc:sldMk cId="529638365" sldId="276"/>
            <ac:spMk id="25" creationId="{47E52E3D-CE75-4D6C-B9A6-8F33AE1923D0}"/>
          </ac:spMkLst>
        </pc:spChg>
        <pc:spChg chg="del mod">
          <ac:chgData name="Dominic" userId="bb31463e-4b2b-4b94-9482-a5dc0d8b4222" providerId="ADAL" clId="{D630B81C-42A9-48EC-9671-11B1079AE321}" dt="2020-10-12T20:28:52.853" v="4245" actId="478"/>
          <ac:spMkLst>
            <pc:docMk/>
            <pc:sldMk cId="529638365" sldId="276"/>
            <ac:spMk id="26" creationId="{AA067734-A33D-45E2-B21E-13FE6D8FA2B8}"/>
          </ac:spMkLst>
        </pc:spChg>
        <pc:spChg chg="del">
          <ac:chgData name="Dominic" userId="bb31463e-4b2b-4b94-9482-a5dc0d8b4222" providerId="ADAL" clId="{D630B81C-42A9-48EC-9671-11B1079AE321}" dt="2020-10-12T20:28:55.638" v="4246" actId="478"/>
          <ac:spMkLst>
            <pc:docMk/>
            <pc:sldMk cId="529638365" sldId="276"/>
            <ac:spMk id="28" creationId="{B2DB9A1C-C0E3-4A7C-9558-0489207DDABC}"/>
          </ac:spMkLst>
        </pc:spChg>
        <pc:spChg chg="del">
          <ac:chgData name="Dominic" userId="bb31463e-4b2b-4b94-9482-a5dc0d8b4222" providerId="ADAL" clId="{D630B81C-42A9-48EC-9671-11B1079AE321}" dt="2020-10-12T20:28:58.280" v="4247" actId="478"/>
          <ac:spMkLst>
            <pc:docMk/>
            <pc:sldMk cId="529638365" sldId="276"/>
            <ac:spMk id="30" creationId="{CEDC4155-0109-4C27-A8F1-B4FB8AEAEFB8}"/>
          </ac:spMkLst>
        </pc:spChg>
        <pc:spChg chg="del">
          <ac:chgData name="Dominic" userId="bb31463e-4b2b-4b94-9482-a5dc0d8b4222" providerId="ADAL" clId="{D630B81C-42A9-48EC-9671-11B1079AE321}" dt="2020-10-12T20:29:01.481" v="4248" actId="478"/>
          <ac:spMkLst>
            <pc:docMk/>
            <pc:sldMk cId="529638365" sldId="276"/>
            <ac:spMk id="32" creationId="{5FA743AA-5822-4297-A34E-BA50B78C718A}"/>
          </ac:spMkLst>
        </pc:spChg>
        <pc:graphicFrameChg chg="add del mod modGraphic">
          <ac:chgData name="Dominic" userId="bb31463e-4b2b-4b94-9482-a5dc0d8b4222" providerId="ADAL" clId="{D630B81C-42A9-48EC-9671-11B1079AE321}" dt="2020-10-12T20:26:20.168" v="4141" actId="14100"/>
          <ac:graphicFrameMkLst>
            <pc:docMk/>
            <pc:sldMk cId="529638365" sldId="276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7:45.541" v="11569" actId="20577"/>
          <ac:graphicFrameMkLst>
            <pc:docMk/>
            <pc:sldMk cId="529638365" sldId="276"/>
            <ac:graphicFrameMk id="4" creationId="{00000000-0000-0000-0000-000000000000}"/>
          </ac:graphicFrameMkLst>
        </pc:graphicFrameChg>
        <pc:picChg chg="del">
          <ac:chgData name="Dominic" userId="bb31463e-4b2b-4b94-9482-a5dc0d8b4222" providerId="ADAL" clId="{D630B81C-42A9-48EC-9671-11B1079AE321}" dt="2020-10-12T20:32:02.570" v="4814" actId="478"/>
          <ac:picMkLst>
            <pc:docMk/>
            <pc:sldMk cId="529638365" sldId="276"/>
            <ac:picMk id="37" creationId="{97416100-AE50-460B-954F-223DDCCB60B0}"/>
          </ac:picMkLst>
        </pc:picChg>
      </pc:sldChg>
      <pc:sldChg chg="del">
        <pc:chgData name="Dominic" userId="bb31463e-4b2b-4b94-9482-a5dc0d8b4222" providerId="ADAL" clId="{D630B81C-42A9-48EC-9671-11B1079AE321}" dt="2020-10-12T20:10:43.209" v="3736" actId="47"/>
        <pc:sldMkLst>
          <pc:docMk/>
          <pc:sldMk cId="1846129131" sldId="276"/>
        </pc:sldMkLst>
      </pc:sldChg>
      <pc:sldChg chg="add del">
        <pc:chgData name="Dominic" userId="bb31463e-4b2b-4b94-9482-a5dc0d8b4222" providerId="ADAL" clId="{D630B81C-42A9-48EC-9671-11B1079AE321}" dt="2020-10-12T20:13:20.745" v="3814" actId="47"/>
        <pc:sldMkLst>
          <pc:docMk/>
          <pc:sldMk cId="4122916313" sldId="276"/>
        </pc:sldMkLst>
      </pc:sldChg>
      <pc:sldChg chg="addSp delSp modSp add mod">
        <pc:chgData name="Dominic" userId="bb31463e-4b2b-4b94-9482-a5dc0d8b4222" providerId="ADAL" clId="{D630B81C-42A9-48EC-9671-11B1079AE321}" dt="2020-10-12T22:43:39.997" v="11810" actId="113"/>
        <pc:sldMkLst>
          <pc:docMk/>
          <pc:sldMk cId="2438946416" sldId="277"/>
        </pc:sldMkLst>
        <pc:spChg chg="add del mod">
          <ac:chgData name="Dominic" userId="bb31463e-4b2b-4b94-9482-a5dc0d8b4222" providerId="ADAL" clId="{D630B81C-42A9-48EC-9671-11B1079AE321}" dt="2020-10-12T21:03:05.466" v="7056" actId="478"/>
          <ac:spMkLst>
            <pc:docMk/>
            <pc:sldMk cId="2438946416" sldId="277"/>
            <ac:spMk id="6" creationId="{B3D9C57F-AA84-403B-911F-F1FCFA3FB755}"/>
          </ac:spMkLst>
        </pc:spChg>
        <pc:spChg chg="add">
          <ac:chgData name="Dominic" userId="bb31463e-4b2b-4b94-9482-a5dc0d8b4222" providerId="ADAL" clId="{D630B81C-42A9-48EC-9671-11B1079AE321}" dt="2020-10-12T20:42:33.466" v="5244" actId="767"/>
          <ac:spMkLst>
            <pc:docMk/>
            <pc:sldMk cId="2438946416" sldId="277"/>
            <ac:spMk id="7" creationId="{6E78D124-B7CB-402B-B20F-4A667DB042D8}"/>
          </ac:spMkLst>
        </pc:spChg>
        <pc:spChg chg="add del mod">
          <ac:chgData name="Dominic" userId="bb31463e-4b2b-4b94-9482-a5dc0d8b4222" providerId="ADAL" clId="{D630B81C-42A9-48EC-9671-11B1079AE321}" dt="2020-10-12T21:03:08.058" v="7057" actId="478"/>
          <ac:spMkLst>
            <pc:docMk/>
            <pc:sldMk cId="2438946416" sldId="277"/>
            <ac:spMk id="9" creationId="{53019C8C-C417-462B-896C-6AFE157B513F}"/>
          </ac:spMkLst>
        </pc:spChg>
        <pc:spChg chg="add mod">
          <ac:chgData name="Dominic" userId="bb31463e-4b2b-4b94-9482-a5dc0d8b4222" providerId="ADAL" clId="{D630B81C-42A9-48EC-9671-11B1079AE321}" dt="2020-10-12T21:02:23.930" v="7054" actId="1076"/>
          <ac:spMkLst>
            <pc:docMk/>
            <pc:sldMk cId="2438946416" sldId="277"/>
            <ac:spMk id="13" creationId="{0FBA821F-0973-4196-97B1-CA9E38BBD3D7}"/>
          </ac:spMkLst>
        </pc:spChg>
        <pc:spChg chg="add del mod">
          <ac:chgData name="Dominic" userId="bb31463e-4b2b-4b94-9482-a5dc0d8b4222" providerId="ADAL" clId="{D630B81C-42A9-48EC-9671-11B1079AE321}" dt="2020-10-12T21:08:26.997" v="7457" actId="22"/>
          <ac:spMkLst>
            <pc:docMk/>
            <pc:sldMk cId="2438946416" sldId="277"/>
            <ac:spMk id="17" creationId="{E8FA2297-CF5A-4866-91D3-CAF67273CA52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2" creationId="{7ADFF8CC-1D2B-4549-986A-D189929E5633}"/>
          </ac:spMkLst>
        </pc:spChg>
        <pc:spChg chg="mod">
          <ac:chgData name="Dominic" userId="bb31463e-4b2b-4b94-9482-a5dc0d8b4222" providerId="ADAL" clId="{D630B81C-42A9-48EC-9671-11B1079AE321}" dt="2020-10-12T22:24:24.515" v="11219" actId="20577"/>
          <ac:spMkLst>
            <pc:docMk/>
            <pc:sldMk cId="2438946416" sldId="277"/>
            <ac:spMk id="23" creationId="{A8245D06-6733-47D5-B617-B1D6DFB38171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4" creationId="{BA848CB0-4921-4758-90EC-A58EC93C6B0F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7" creationId="{EF86AAA7-29E9-4E24-B129-D9AE0B05A963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8" creationId="{4DA8F361-E962-4BFB-9EDC-7C6463797543}"/>
          </ac:spMkLst>
        </pc:spChg>
        <pc:grpChg chg="add del mod">
          <ac:chgData name="Dominic" userId="bb31463e-4b2b-4b94-9482-a5dc0d8b4222" providerId="ADAL" clId="{D630B81C-42A9-48EC-9671-11B1079AE321}" dt="2020-10-12T21:06:27.379" v="7327" actId="478"/>
          <ac:grpSpMkLst>
            <pc:docMk/>
            <pc:sldMk cId="2438946416" sldId="277"/>
            <ac:grpSpMk id="20" creationId="{1A009DE6-1B2C-4A8E-B694-4575C4A73A3C}"/>
          </ac:grpSpMkLst>
        </pc:grpChg>
        <pc:grpChg chg="add del mod">
          <ac:chgData name="Dominic" userId="bb31463e-4b2b-4b94-9482-a5dc0d8b4222" providerId="ADAL" clId="{D630B81C-42A9-48EC-9671-11B1079AE321}" dt="2020-10-12T21:08:02.296" v="7449"/>
          <ac:grpSpMkLst>
            <pc:docMk/>
            <pc:sldMk cId="2438946416" sldId="277"/>
            <ac:grpSpMk id="25" creationId="{4E592F57-EF3F-4756-B8E8-D7C89662BB8D}"/>
          </ac:grpSpMkLst>
        </pc:grpChg>
        <pc:graphicFrameChg chg="del">
          <ac:chgData name="Dominic" userId="bb31463e-4b2b-4b94-9482-a5dc0d8b4222" providerId="ADAL" clId="{D630B81C-42A9-48EC-9671-11B1079AE321}" dt="2020-10-12T20:40:27.903" v="5141" actId="478"/>
          <ac:graphicFrameMkLst>
            <pc:docMk/>
            <pc:sldMk cId="2438946416" sldId="277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43:26.714" v="11809" actId="113"/>
          <ac:graphicFrameMkLst>
            <pc:docMk/>
            <pc:sldMk cId="2438946416" sldId="277"/>
            <ac:graphicFrameMk id="4" creationId="{00000000-0000-0000-0000-000000000000}"/>
          </ac:graphicFrameMkLst>
        </pc:graphicFrameChg>
        <pc:graphicFrameChg chg="add mod">
          <ac:chgData name="Dominic" userId="bb31463e-4b2b-4b94-9482-a5dc0d8b4222" providerId="ADAL" clId="{D630B81C-42A9-48EC-9671-11B1079AE321}" dt="2020-10-12T21:01:54.576" v="7050" actId="20577"/>
          <ac:graphicFrameMkLst>
            <pc:docMk/>
            <pc:sldMk cId="2438946416" sldId="277"/>
            <ac:graphicFrameMk id="10" creationId="{8C0C843F-C1E4-4C38-BCE6-6E36F8D0F36D}"/>
          </ac:graphicFrameMkLst>
        </pc:graphicFrameChg>
        <pc:graphicFrameChg chg="add del">
          <ac:chgData name="Dominic" userId="bb31463e-4b2b-4b94-9482-a5dc0d8b4222" providerId="ADAL" clId="{D630B81C-42A9-48EC-9671-11B1079AE321}" dt="2020-10-12T21:02:10.217" v="7052" actId="21"/>
          <ac:graphicFrameMkLst>
            <pc:docMk/>
            <pc:sldMk cId="2438946416" sldId="277"/>
            <ac:graphicFrameMk id="11" creationId="{E169177D-7E16-4D4A-9916-CF737BCAAB7D}"/>
          </ac:graphicFrameMkLst>
        </pc:graphicFrameChg>
        <pc:graphicFrameChg chg="add modGraphic">
          <ac:chgData name="Dominic" userId="bb31463e-4b2b-4b94-9482-a5dc0d8b4222" providerId="ADAL" clId="{D630B81C-42A9-48EC-9671-11B1079AE321}" dt="2020-10-12T21:20:20.492" v="8597" actId="313"/>
          <ac:graphicFrameMkLst>
            <pc:docMk/>
            <pc:sldMk cId="2438946416" sldId="277"/>
            <ac:graphicFrameMk id="15" creationId="{E82D9CBB-B03F-4749-93FD-AC7FB3DA7F25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43:39.997" v="11810" actId="113"/>
          <ac:graphicFrameMkLst>
            <pc:docMk/>
            <pc:sldMk cId="2438946416" sldId="277"/>
            <ac:graphicFrameMk id="19" creationId="{E964FFC5-C3C1-46C3-94EF-FDB62D51E8C6}"/>
          </ac:graphicFrameMkLst>
        </pc:graphicFrameChg>
        <pc:picChg chg="mod">
          <ac:chgData name="Dominic" userId="bb31463e-4b2b-4b94-9482-a5dc0d8b4222" providerId="ADAL" clId="{D630B81C-42A9-48EC-9671-11B1079AE321}" dt="2020-10-12T21:06:21.164" v="7325"/>
          <ac:picMkLst>
            <pc:docMk/>
            <pc:sldMk cId="2438946416" sldId="277"/>
            <ac:picMk id="21" creationId="{E16C386B-0069-4CC8-B1E9-8C1AC7338E7D}"/>
          </ac:picMkLst>
        </pc:picChg>
        <pc:picChg chg="mod">
          <ac:chgData name="Dominic" userId="bb31463e-4b2b-4b94-9482-a5dc0d8b4222" providerId="ADAL" clId="{D630B81C-42A9-48EC-9671-11B1079AE321}" dt="2020-10-12T21:08:00.931" v="7448"/>
          <ac:picMkLst>
            <pc:docMk/>
            <pc:sldMk cId="2438946416" sldId="277"/>
            <ac:picMk id="26" creationId="{FB80803F-CD32-4F83-8C38-C79E9CAB2AAC}"/>
          </ac:picMkLst>
        </pc:picChg>
        <pc:picChg chg="add del">
          <ac:chgData name="Dominic" userId="bb31463e-4b2b-4b94-9482-a5dc0d8b4222" providerId="ADAL" clId="{D630B81C-42A9-48EC-9671-11B1079AE321}" dt="2020-10-12T20:58:17.852" v="6917"/>
          <ac:picMkLst>
            <pc:docMk/>
            <pc:sldMk cId="2438946416" sldId="277"/>
            <ac:picMk id="6146" creationId="{C477D2F6-1FAE-40B8-B2CD-4A14FE34A810}"/>
          </ac:picMkLst>
        </pc:picChg>
        <pc:cxnChg chg="add del mod">
          <ac:chgData name="Dominic" userId="bb31463e-4b2b-4b94-9482-a5dc0d8b4222" providerId="ADAL" clId="{D630B81C-42A9-48EC-9671-11B1079AE321}" dt="2020-10-12T21:03:03.506" v="7055" actId="478"/>
          <ac:cxnSpMkLst>
            <pc:docMk/>
            <pc:sldMk cId="2438946416" sldId="277"/>
            <ac:cxnSpMk id="5" creationId="{D00EBB47-F834-4806-99DD-DC06B9F2941F}"/>
          </ac:cxnSpMkLst>
        </pc:cxnChg>
      </pc:sldChg>
      <pc:sldChg chg="add del">
        <pc:chgData name="Dominic" userId="bb31463e-4b2b-4b94-9482-a5dc0d8b4222" providerId="ADAL" clId="{D630B81C-42A9-48EC-9671-11B1079AE321}" dt="2020-10-12T20:13:21.290" v="3815" actId="47"/>
        <pc:sldMkLst>
          <pc:docMk/>
          <pc:sldMk cId="3427454355" sldId="277"/>
        </pc:sldMkLst>
      </pc:sldChg>
      <pc:sldChg chg="add del">
        <pc:chgData name="Dominic" userId="bb31463e-4b2b-4b94-9482-a5dc0d8b4222" providerId="ADAL" clId="{D630B81C-42A9-48EC-9671-11B1079AE321}" dt="2020-10-12T20:10:44.538" v="3737" actId="47"/>
        <pc:sldMkLst>
          <pc:docMk/>
          <pc:sldMk cId="3642076169" sldId="277"/>
        </pc:sldMkLst>
      </pc:sldChg>
      <pc:sldChg chg="new del">
        <pc:chgData name="Dominic" userId="bb31463e-4b2b-4b94-9482-a5dc0d8b4222" providerId="ADAL" clId="{D630B81C-42A9-48EC-9671-11B1079AE321}" dt="2020-10-12T20:50:34.264" v="5612" actId="47"/>
        <pc:sldMkLst>
          <pc:docMk/>
          <pc:sldMk cId="814107623" sldId="278"/>
        </pc:sldMkLst>
      </pc:sldChg>
      <pc:sldChg chg="new del">
        <pc:chgData name="Dominic" userId="bb31463e-4b2b-4b94-9482-a5dc0d8b4222" providerId="ADAL" clId="{D630B81C-42A9-48EC-9671-11B1079AE321}" dt="2020-10-12T20:50:42.800" v="5614" actId="47"/>
        <pc:sldMkLst>
          <pc:docMk/>
          <pc:sldMk cId="980140986" sldId="278"/>
        </pc:sldMkLst>
      </pc:sldChg>
      <pc:sldChg chg="add del">
        <pc:chgData name="Dominic" userId="bb31463e-4b2b-4b94-9482-a5dc0d8b4222" providerId="ADAL" clId="{D630B81C-42A9-48EC-9671-11B1079AE321}" dt="2020-10-12T20:13:21.541" v="3816" actId="47"/>
        <pc:sldMkLst>
          <pc:docMk/>
          <pc:sldMk cId="1469306309" sldId="278"/>
        </pc:sldMkLst>
      </pc:sldChg>
      <pc:sldChg chg="add del">
        <pc:chgData name="Dominic" userId="bb31463e-4b2b-4b94-9482-a5dc0d8b4222" providerId="ADAL" clId="{D630B81C-42A9-48EC-9671-11B1079AE321}" dt="2020-10-12T20:10:45.462" v="3738" actId="47"/>
        <pc:sldMkLst>
          <pc:docMk/>
          <pc:sldMk cId="1539038510" sldId="278"/>
        </pc:sldMkLst>
      </pc:sldChg>
      <pc:sldChg chg="addSp modSp add mod">
        <pc:chgData name="Dominic" userId="bb31463e-4b2b-4b94-9482-a5dc0d8b4222" providerId="ADAL" clId="{D630B81C-42A9-48EC-9671-11B1079AE321}" dt="2020-10-12T22:19:54.781" v="11112" actId="20577"/>
        <pc:sldMkLst>
          <pc:docMk/>
          <pc:sldMk cId="2379402911" sldId="278"/>
        </pc:sldMkLst>
        <pc:spChg chg="mod">
          <ac:chgData name="Dominic" userId="bb31463e-4b2b-4b94-9482-a5dc0d8b4222" providerId="ADAL" clId="{D630B81C-42A9-48EC-9671-11B1079AE321}" dt="2020-10-12T22:19:54.781" v="11112" actId="20577"/>
          <ac:spMkLst>
            <pc:docMk/>
            <pc:sldMk cId="2379402911" sldId="278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21:29:40.906" v="9217" actId="1076"/>
          <ac:spMkLst>
            <pc:docMk/>
            <pc:sldMk cId="2379402911" sldId="278"/>
            <ac:spMk id="6" creationId="{850431F6-07C0-40E5-B4F7-FF7160699EE5}"/>
          </ac:spMkLst>
        </pc:spChg>
        <pc:spChg chg="add mod">
          <ac:chgData name="Dominic" userId="bb31463e-4b2b-4b94-9482-a5dc0d8b4222" providerId="ADAL" clId="{D630B81C-42A9-48EC-9671-11B1079AE321}" dt="2020-10-12T21:29:57.988" v="9234" actId="1076"/>
          <ac:spMkLst>
            <pc:docMk/>
            <pc:sldMk cId="2379402911" sldId="278"/>
            <ac:spMk id="8" creationId="{74212B0A-F1B4-4359-898A-B2C21D1FD78D}"/>
          </ac:spMkLst>
        </pc:spChg>
        <pc:spChg chg="add mod">
          <ac:chgData name="Dominic" userId="bb31463e-4b2b-4b94-9482-a5dc0d8b4222" providerId="ADAL" clId="{D630B81C-42A9-48EC-9671-11B1079AE321}" dt="2020-10-12T21:30:09.067" v="9236" actId="1076"/>
          <ac:spMkLst>
            <pc:docMk/>
            <pc:sldMk cId="2379402911" sldId="278"/>
            <ac:spMk id="10" creationId="{D4482DF0-B7F2-4575-A0CD-C046EDB074FA}"/>
          </ac:spMkLst>
        </pc:spChg>
        <pc:spChg chg="add">
          <ac:chgData name="Dominic" userId="bb31463e-4b2b-4b94-9482-a5dc0d8b4222" providerId="ADAL" clId="{D630B81C-42A9-48EC-9671-11B1079AE321}" dt="2020-10-12T21:38:56.830" v="10435" actId="22"/>
          <ac:spMkLst>
            <pc:docMk/>
            <pc:sldMk cId="2379402911" sldId="278"/>
            <ac:spMk id="14" creationId="{404BAA16-E0C8-4B29-9977-DFAD1A98ADC4}"/>
          </ac:spMkLst>
        </pc:spChg>
        <pc:spChg chg="add mod">
          <ac:chgData name="Dominic" userId="bb31463e-4b2b-4b94-9482-a5dc0d8b4222" providerId="ADAL" clId="{D630B81C-42A9-48EC-9671-11B1079AE321}" dt="2020-10-12T21:40:31.169" v="10456" actId="1076"/>
          <ac:spMkLst>
            <pc:docMk/>
            <pc:sldMk cId="2379402911" sldId="278"/>
            <ac:spMk id="17" creationId="{D2FD85A3-CE31-4240-B20E-B9B243E0E046}"/>
          </ac:spMkLst>
        </pc:spChg>
        <pc:spChg chg="add mod">
          <ac:chgData name="Dominic" userId="bb31463e-4b2b-4b94-9482-a5dc0d8b4222" providerId="ADAL" clId="{D630B81C-42A9-48EC-9671-11B1079AE321}" dt="2020-10-12T21:40:54.101" v="10462" actId="1076"/>
          <ac:spMkLst>
            <pc:docMk/>
            <pc:sldMk cId="2379402911" sldId="278"/>
            <ac:spMk id="18" creationId="{7B4335FF-9F0D-4BEF-9FFA-ABA99A2523BC}"/>
          </ac:spMkLst>
        </pc:spChg>
        <pc:graphicFrameChg chg="add mod modGraphic">
          <ac:chgData name="Dominic" userId="bb31463e-4b2b-4b94-9482-a5dc0d8b4222" providerId="ADAL" clId="{D630B81C-42A9-48EC-9671-11B1079AE321}" dt="2020-10-12T22:18:46.014" v="11063" actId="1035"/>
          <ac:graphicFrameMkLst>
            <pc:docMk/>
            <pc:sldMk cId="2379402911" sldId="278"/>
            <ac:graphicFrameMk id="3" creationId="{233C226D-15FF-4667-9EA9-B98709789A71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39.830" v="11062" actId="255"/>
          <ac:graphicFrameMkLst>
            <pc:docMk/>
            <pc:sldMk cId="2379402911" sldId="278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1:37:23.735" v="10373" actId="20577"/>
          <ac:graphicFrameMkLst>
            <pc:docMk/>
            <pc:sldMk cId="2379402911" sldId="278"/>
            <ac:graphicFrameMk id="12" creationId="{2072B089-E801-414E-9670-8CE235E37787}"/>
          </ac:graphicFrameMkLst>
        </pc:graphicFrameChg>
        <pc:cxnChg chg="add mod">
          <ac:chgData name="Dominic" userId="bb31463e-4b2b-4b94-9482-a5dc0d8b4222" providerId="ADAL" clId="{D630B81C-42A9-48EC-9671-11B1079AE321}" dt="2020-10-12T21:40:10.327" v="10444" actId="13822"/>
          <ac:cxnSpMkLst>
            <pc:docMk/>
            <pc:sldMk cId="2379402911" sldId="278"/>
            <ac:cxnSpMk id="16" creationId="{4850F186-5F2F-4D36-992C-E1ED7063E80A}"/>
          </ac:cxnSpMkLst>
        </pc:cxnChg>
      </pc:sldChg>
      <pc:sldChg chg="modSp add del mod">
        <pc:chgData name="Dominic" userId="bb31463e-4b2b-4b94-9482-a5dc0d8b4222" providerId="ADAL" clId="{D630B81C-42A9-48EC-9671-11B1079AE321}" dt="2020-10-12T20:58:09.860" v="6915" actId="47"/>
        <pc:sldMkLst>
          <pc:docMk/>
          <pc:sldMk cId="2616026198" sldId="278"/>
        </pc:sldMkLst>
        <pc:graphicFrameChg chg="mod modGraphic">
          <ac:chgData name="Dominic" userId="bb31463e-4b2b-4b94-9482-a5dc0d8b4222" providerId="ADAL" clId="{D630B81C-42A9-48EC-9671-11B1079AE321}" dt="2020-10-12T20:55:45.031" v="6912" actId="20577"/>
          <ac:graphicFrameMkLst>
            <pc:docMk/>
            <pc:sldMk cId="2616026198" sldId="278"/>
            <ac:graphicFrameMk id="4" creationId="{00000000-0000-0000-0000-000000000000}"/>
          </ac:graphicFrameMkLst>
        </pc:graphicFrameChg>
      </pc:sldChg>
      <pc:sldChg chg="addSp delSp modSp add mod">
        <pc:chgData name="Dominic" userId="bb31463e-4b2b-4b94-9482-a5dc0d8b4222" providerId="ADAL" clId="{D630B81C-42A9-48EC-9671-11B1079AE321}" dt="2020-10-12T22:18:12.206" v="11060" actId="113"/>
        <pc:sldMkLst>
          <pc:docMk/>
          <pc:sldMk cId="1935582803" sldId="279"/>
        </pc:sldMkLst>
        <pc:spChg chg="add del">
          <ac:chgData name="Dominic" userId="bb31463e-4b2b-4b94-9482-a5dc0d8b4222" providerId="ADAL" clId="{D630B81C-42A9-48EC-9671-11B1079AE321}" dt="2020-10-12T22:10:58.392" v="10716" actId="22"/>
          <ac:spMkLst>
            <pc:docMk/>
            <pc:sldMk cId="1935582803" sldId="279"/>
            <ac:spMk id="9" creationId="{18D3E5C3-A49C-42BE-AAD1-4F5CD474222B}"/>
          </ac:spMkLst>
        </pc:spChg>
        <pc:spChg chg="add del">
          <ac:chgData name="Dominic" userId="bb31463e-4b2b-4b94-9482-a5dc0d8b4222" providerId="ADAL" clId="{D630B81C-42A9-48EC-9671-11B1079AE321}" dt="2020-10-12T22:11:01.713" v="10718" actId="22"/>
          <ac:spMkLst>
            <pc:docMk/>
            <pc:sldMk cId="1935582803" sldId="279"/>
            <ac:spMk id="11" creationId="{A60ECF24-28CF-4243-B9CF-85564368CAA9}"/>
          </ac:spMkLst>
        </pc:spChg>
        <pc:spChg chg="add del">
          <ac:chgData name="Dominic" userId="bb31463e-4b2b-4b94-9482-a5dc0d8b4222" providerId="ADAL" clId="{D630B81C-42A9-48EC-9671-11B1079AE321}" dt="2020-10-12T22:11:13.126" v="10720" actId="22"/>
          <ac:spMkLst>
            <pc:docMk/>
            <pc:sldMk cId="1935582803" sldId="279"/>
            <ac:spMk id="13" creationId="{2ABC6BF0-EC82-4A42-8FB8-EC109142A721}"/>
          </ac:spMkLst>
        </pc:spChg>
        <pc:spChg chg="add del mod">
          <ac:chgData name="Dominic" userId="bb31463e-4b2b-4b94-9482-a5dc0d8b4222" providerId="ADAL" clId="{D630B81C-42A9-48EC-9671-11B1079AE321}" dt="2020-10-12T22:12:49.768" v="10739"/>
          <ac:spMkLst>
            <pc:docMk/>
            <pc:sldMk cId="1935582803" sldId="279"/>
            <ac:spMk id="18" creationId="{86838FCC-34B1-4A11-9C55-B247497D9B1B}"/>
          </ac:spMkLst>
        </pc:spChg>
        <pc:spChg chg="mod">
          <ac:chgData name="Dominic" userId="bb31463e-4b2b-4b94-9482-a5dc0d8b4222" providerId="ADAL" clId="{D630B81C-42A9-48EC-9671-11B1079AE321}" dt="2020-10-12T21:52:17.800" v="10554" actId="20577"/>
          <ac:spMkLst>
            <pc:docMk/>
            <pc:sldMk cId="1935582803" sldId="279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22:14:02.060" v="10754" actId="20577"/>
          <ac:spMkLst>
            <pc:docMk/>
            <pc:sldMk cId="1935582803" sldId="279"/>
            <ac:spMk id="24" creationId="{2630EB46-6839-4F95-8872-FB4DF2DF0898}"/>
          </ac:spMkLst>
        </pc:spChg>
        <pc:graphicFrameChg chg="del">
          <ac:chgData name="Dominic" userId="bb31463e-4b2b-4b94-9482-a5dc0d8b4222" providerId="ADAL" clId="{D630B81C-42A9-48EC-9671-11B1079AE321}" dt="2020-10-12T22:08:16.771" v="10598" actId="478"/>
          <ac:graphicFrameMkLst>
            <pc:docMk/>
            <pc:sldMk cId="1935582803" sldId="279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12.206" v="11060" actId="113"/>
          <ac:graphicFrameMkLst>
            <pc:docMk/>
            <pc:sldMk cId="1935582803" sldId="279"/>
            <ac:graphicFrameMk id="4" creationId="{00000000-0000-0000-0000-000000000000}"/>
          </ac:graphicFrameMkLst>
        </pc:graphicFrameChg>
        <pc:picChg chg="add mod">
          <ac:chgData name="Dominic" userId="bb31463e-4b2b-4b94-9482-a5dc0d8b4222" providerId="ADAL" clId="{D630B81C-42A9-48EC-9671-11B1079AE321}" dt="2020-10-12T22:08:31.199" v="10603" actId="1076"/>
          <ac:picMkLst>
            <pc:docMk/>
            <pc:sldMk cId="1935582803" sldId="279"/>
            <ac:picMk id="5" creationId="{12232138-41C0-43CB-8E8F-CE37C54A7F43}"/>
          </ac:picMkLst>
        </pc:picChg>
        <pc:picChg chg="add del">
          <ac:chgData name="Dominic" userId="bb31463e-4b2b-4b94-9482-a5dc0d8b4222" providerId="ADAL" clId="{D630B81C-42A9-48EC-9671-11B1079AE321}" dt="2020-10-12T22:11:28.409" v="10722" actId="478"/>
          <ac:picMkLst>
            <pc:docMk/>
            <pc:sldMk cId="1935582803" sldId="279"/>
            <ac:picMk id="12" creationId="{77300412-04FB-44EA-B9D3-BF31C9AA7E74}"/>
          </ac:picMkLst>
        </pc:picChg>
        <pc:picChg chg="add del">
          <ac:chgData name="Dominic" userId="bb31463e-4b2b-4b94-9482-a5dc0d8b4222" providerId="ADAL" clId="{D630B81C-42A9-48EC-9671-11B1079AE321}" dt="2020-10-12T22:11:39.770" v="10724" actId="478"/>
          <ac:picMkLst>
            <pc:docMk/>
            <pc:sldMk cId="1935582803" sldId="279"/>
            <ac:picMk id="14" creationId="{67999700-D071-430B-AF2D-E1CE4F7E5CBF}"/>
          </ac:picMkLst>
        </pc:picChg>
        <pc:picChg chg="add del mod modCrop">
          <ac:chgData name="Dominic" userId="bb31463e-4b2b-4b94-9482-a5dc0d8b4222" providerId="ADAL" clId="{D630B81C-42A9-48EC-9671-11B1079AE321}" dt="2020-10-12T22:12:27.091" v="10733" actId="21"/>
          <ac:picMkLst>
            <pc:docMk/>
            <pc:sldMk cId="1935582803" sldId="279"/>
            <ac:picMk id="15" creationId="{34400A21-1573-4302-ABBA-A56F7726D984}"/>
          </ac:picMkLst>
        </pc:picChg>
        <pc:picChg chg="add">
          <ac:chgData name="Dominic" userId="bb31463e-4b2b-4b94-9482-a5dc0d8b4222" providerId="ADAL" clId="{D630B81C-42A9-48EC-9671-11B1079AE321}" dt="2020-10-12T22:12:29.759" v="10734" actId="22"/>
          <ac:picMkLst>
            <pc:docMk/>
            <pc:sldMk cId="1935582803" sldId="279"/>
            <ac:picMk id="16" creationId="{32769FF3-EDCB-4D12-969E-7366DDD7936A}"/>
          </ac:picMkLst>
        </pc:picChg>
        <pc:picChg chg="add del">
          <ac:chgData name="Dominic" userId="bb31463e-4b2b-4b94-9482-a5dc0d8b4222" providerId="ADAL" clId="{D630B81C-42A9-48EC-9671-11B1079AE321}" dt="2020-10-12T22:12:43.479" v="10737" actId="22"/>
          <ac:picMkLst>
            <pc:docMk/>
            <pc:sldMk cId="1935582803" sldId="279"/>
            <ac:picMk id="19" creationId="{50744561-99B6-455A-B280-13626360D967}"/>
          </ac:picMkLst>
        </pc:picChg>
      </pc:sldChg>
      <pc:sldChg chg="add del">
        <pc:chgData name="Dominic" userId="bb31463e-4b2b-4b94-9482-a5dc0d8b4222" providerId="ADAL" clId="{D630B81C-42A9-48EC-9671-11B1079AE321}" dt="2020-10-12T20:13:21.969" v="3817" actId="47"/>
        <pc:sldMkLst>
          <pc:docMk/>
          <pc:sldMk cId="2540345605" sldId="279"/>
        </pc:sldMkLst>
      </pc:sldChg>
      <pc:sldChg chg="add del">
        <pc:chgData name="Dominic" userId="bb31463e-4b2b-4b94-9482-a5dc0d8b4222" providerId="ADAL" clId="{D630B81C-42A9-48EC-9671-11B1079AE321}" dt="2020-10-12T20:58:06.317" v="6914" actId="47"/>
        <pc:sldMkLst>
          <pc:docMk/>
          <pc:sldMk cId="4137249768" sldId="279"/>
        </pc:sldMkLst>
      </pc:sldChg>
      <pc:sldChg chg="add del">
        <pc:chgData name="Dominic" userId="bb31463e-4b2b-4b94-9482-a5dc0d8b4222" providerId="ADAL" clId="{D630B81C-42A9-48EC-9671-11B1079AE321}" dt="2020-10-12T20:13:22.368" v="3818" actId="47"/>
        <pc:sldMkLst>
          <pc:docMk/>
          <pc:sldMk cId="2467132136" sldId="280"/>
        </pc:sldMkLst>
      </pc:sldChg>
      <pc:sldChg chg="addSp delSp modSp mod">
        <pc:chgData name="Dominic" userId="bb31463e-4b2b-4b94-9482-a5dc0d8b4222" providerId="ADAL" clId="{D630B81C-42A9-48EC-9671-11B1079AE321}" dt="2020-10-12T22:44:59.548" v="11816" actId="20577"/>
        <pc:sldMkLst>
          <pc:docMk/>
          <pc:sldMk cId="3784627020" sldId="280"/>
        </pc:sldMkLst>
        <pc:spChg chg="add del">
          <ac:chgData name="Dominic" userId="bb31463e-4b2b-4b94-9482-a5dc0d8b4222" providerId="ADAL" clId="{D630B81C-42A9-48EC-9671-11B1079AE321}" dt="2020-10-12T22:30:40.591" v="11393" actId="22"/>
          <ac:spMkLst>
            <pc:docMk/>
            <pc:sldMk cId="3784627020" sldId="280"/>
            <ac:spMk id="7" creationId="{AE2F746A-6A61-4293-9BC1-3D8C2BB8A416}"/>
          </ac:spMkLst>
        </pc:spChg>
        <pc:spChg chg="mod">
          <ac:chgData name="Dominic" userId="bb31463e-4b2b-4b94-9482-a5dc0d8b4222" providerId="ADAL" clId="{D630B81C-42A9-48EC-9671-11B1079AE321}" dt="2020-10-12T22:44:59.548" v="11816" actId="20577"/>
          <ac:spMkLst>
            <pc:docMk/>
            <pc:sldMk cId="3784627020" sldId="280"/>
            <ac:spMk id="23" creationId="{A8245D06-6733-47D5-B617-B1D6DFB38171}"/>
          </ac:spMkLst>
        </pc:spChg>
        <pc:graphicFrameChg chg="del">
          <ac:chgData name="Dominic" userId="bb31463e-4b2b-4b94-9482-a5dc0d8b4222" providerId="ADAL" clId="{D630B81C-42A9-48EC-9671-11B1079AE321}" dt="2020-10-12T22:30:35.842" v="11391" actId="478"/>
          <ac:graphicFrameMkLst>
            <pc:docMk/>
            <pc:sldMk cId="3784627020" sldId="280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8:58.302" v="11733" actId="20577"/>
          <ac:graphicFrameMkLst>
            <pc:docMk/>
            <pc:sldMk cId="3784627020" sldId="280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36:56.670" v="11548" actId="18714"/>
          <ac:graphicFrameMkLst>
            <pc:docMk/>
            <pc:sldMk cId="3784627020" sldId="280"/>
            <ac:graphicFrameMk id="5" creationId="{C4ED18F6-DCBE-4673-A057-06091F8BC3D4}"/>
          </ac:graphicFrameMkLst>
        </pc:graphicFrameChg>
      </pc:sldChg>
      <pc:sldChg chg="add del">
        <pc:chgData name="Dominic" userId="bb31463e-4b2b-4b94-9482-a5dc0d8b4222" providerId="ADAL" clId="{D630B81C-42A9-48EC-9671-11B1079AE321}" dt="2020-10-12T20:13:22.824" v="3819" actId="47"/>
        <pc:sldMkLst>
          <pc:docMk/>
          <pc:sldMk cId="2799731960" sldId="281"/>
        </pc:sldMkLst>
      </pc:sldChg>
      <pc:sldChg chg="add del">
        <pc:chgData name="Dominic" userId="bb31463e-4b2b-4b94-9482-a5dc0d8b4222" providerId="ADAL" clId="{D630B81C-42A9-48EC-9671-11B1079AE321}" dt="2020-10-12T20:13:23.284" v="3820" actId="47"/>
        <pc:sldMkLst>
          <pc:docMk/>
          <pc:sldMk cId="3311504774" sldId="282"/>
        </pc:sldMkLst>
      </pc:sldChg>
    </pc:docChg>
  </pc:docChgLst>
  <pc:docChgLst>
    <pc:chgData name="Dominic Farby-Hughes" userId="S::dfarby-hughes@saintben.derby.sch.uk::bb31463e-4b2b-4b94-9482-a5dc0d8b4222" providerId="AD" clId="Web-{5767A9D9-E233-979D-BB4F-94A71B7BFB9D}"/>
    <pc:docChg chg="modSld addMainMaster delMainMaster">
      <pc:chgData name="Dominic Farby-Hughes" userId="S::dfarby-hughes@saintben.derby.sch.uk::bb31463e-4b2b-4b94-9482-a5dc0d8b4222" providerId="AD" clId="Web-{5767A9D9-E233-979D-BB4F-94A71B7BFB9D}" dt="2020-10-14T09:15:02.833" v="13" actId="1076"/>
      <pc:docMkLst>
        <pc:docMk/>
      </pc:docMkLst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937260827" sldId="26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937260827" sldId="260"/>
            <ac:spMk id="2" creationId="{00000000-0000-0000-0000-000000000000}"/>
          </ac:spMkLst>
        </pc:spChg>
      </pc:sldChg>
      <pc:sldChg chg="addSp delSp modSp mod modClrScheme delDesignElem chgLayout">
        <pc:chgData name="Dominic Farby-Hughes" userId="S::dfarby-hughes@saintben.derby.sch.uk::bb31463e-4b2b-4b94-9482-a5dc0d8b4222" providerId="AD" clId="Web-{5767A9D9-E233-979D-BB4F-94A71B7BFB9D}" dt="2020-10-14T09:15:02.833" v="13" actId="1076"/>
        <pc:sldMkLst>
          <pc:docMk/>
          <pc:sldMk cId="4080509222" sldId="261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5" creationId="{87247A1C-1068-4477-B2A9-DEA3F041B1E6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6" creationId="{362989D8-7BD8-49CF-9568-B5EA01392FC5}"/>
          </ac:spMkLst>
        </pc:spChg>
        <pc:spChg chg="del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11" creationId="{8CA06CD6-90CA-4C45-856C-6771339E1E22}"/>
          </ac:spMkLst>
        </pc:spChg>
        <pc:picChg chg="add mod modCrop">
          <ac:chgData name="Dominic Farby-Hughes" userId="S::dfarby-hughes@saintben.derby.sch.uk::bb31463e-4b2b-4b94-9482-a5dc0d8b4222" providerId="AD" clId="Web-{5767A9D9-E233-979D-BB4F-94A71B7BFB9D}" dt="2020-10-14T09:15:02.833" v="13" actId="1076"/>
          <ac:picMkLst>
            <pc:docMk/>
            <pc:sldMk cId="4080509222" sldId="261"/>
            <ac:picMk id="2" creationId="{0D3C48A9-CA07-4771-9A29-F185E847FBDB}"/>
          </ac:picMkLst>
        </pc:picChg>
        <pc:cxnChg chg="del">
          <ac:chgData name="Dominic Farby-Hughes" userId="S::dfarby-hughes@saintben.derby.sch.uk::bb31463e-4b2b-4b94-9482-a5dc0d8b4222" providerId="AD" clId="Web-{5767A9D9-E233-979D-BB4F-94A71B7BFB9D}" dt="2020-10-14T09:14:43.613" v="7"/>
          <ac:cxnSpMkLst>
            <pc:docMk/>
            <pc:sldMk cId="4080509222" sldId="261"/>
            <ac:cxnSpMk id="13" creationId="{5021601D-2758-4B15-A31C-FDA184C51B3A}"/>
          </ac:cxnSpMkLst>
        </pc:cxn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4135477865" sldId="262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135477865" sldId="262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459445888" sldId="26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459445888" sldId="263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29926765" sldId="26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29926765" sldId="264"/>
            <ac:spMk id="13" creationId="{B7AB5E58-803F-4974-A80E-E6D34093BE35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99735266" sldId="265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527814064" sldId="27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77677940" sldId="27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476032729" sldId="27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516886543" sldId="275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9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29638365" sldId="276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438946416" sldId="277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79402911" sldId="278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379402911" sldId="278"/>
            <ac:spMk id="2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935582803" sldId="279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784627020" sldId="280"/>
        </pc:sldMkLst>
      </pc:sldChg>
      <pc:sldMasterChg chg="del del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458811272" sldId="2147483648"/>
        </pc:sldMasterMkLst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1485590852" sldId="2147483649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63833666" sldId="2147483650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104466542" sldId="2147483651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479241214" sldId="2147483652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323360101" sldId="2147483653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44988388" sldId="2147483654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209241588" sldId="2147483655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283535367" sldId="2147483656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997049418" sldId="2147483657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174808916" sldId="2147483658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3742621317" sldId="2147483659"/>
          </pc:sldLayoutMkLst>
        </pc:sldLayoutChg>
      </pc:sldMasterChg>
      <pc:sldMasterChg chg="add addSldLayout mod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3787177743" sldId="2147483660"/>
        </pc:sldMasterMkLst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397407652" sldId="2147483661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190830598" sldId="2147483662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01650989" sldId="2147483663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381397615" sldId="2147483664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735466380" sldId="2147483665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867872552" sldId="2147483666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011116808" sldId="2147483667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711690756" sldId="2147483668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4285518742" sldId="2147483669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6879052" sldId="2147483670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901807676" sldId="2147483671"/>
          </pc:sldLayoutMkLst>
        </pc:sldLayoutChg>
      </pc:sldMasterChg>
    </pc:docChg>
  </pc:docChgLst>
  <pc:docChgLst>
    <pc:chgData name="Dominic Farby-Hughes" userId="S::dfarby-hughes@saintben.derby.sch.uk::bb31463e-4b2b-4b94-9482-a5dc0d8b4222" providerId="AD" clId="Web-{1AA0395A-99E5-7B2F-56D7-FF43DF316799}"/>
    <pc:docChg chg="modSld">
      <pc:chgData name="Dominic Farby-Hughes" userId="S::dfarby-hughes@saintben.derby.sch.uk::bb31463e-4b2b-4b94-9482-a5dc0d8b4222" providerId="AD" clId="Web-{1AA0395A-99E5-7B2F-56D7-FF43DF316799}" dt="2020-10-03T11:16:13.692" v="11" actId="20577"/>
      <pc:docMkLst>
        <pc:docMk/>
      </pc:docMkLst>
      <pc:sldChg chg="modSp">
        <pc:chgData name="Dominic Farby-Hughes" userId="S::dfarby-hughes@saintben.derby.sch.uk::bb31463e-4b2b-4b94-9482-a5dc0d8b4222" providerId="AD" clId="Web-{1AA0395A-99E5-7B2F-56D7-FF43DF316799}" dt="2020-10-03T11:16:13.692" v="1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1AA0395A-99E5-7B2F-56D7-FF43DF316799}" dt="2020-10-03T11:16:13.692" v="10" actId="20577"/>
          <ac:spMkLst>
            <pc:docMk/>
            <pc:sldMk cId="937260827" sldId="260"/>
            <ac:spMk id="2" creationId="{00000000-0000-0000-0000-000000000000}"/>
          </ac:spMkLst>
        </pc:sp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7653DF5D-431F-281D-9EC9-131F0E533CF4}"/>
    <pc:docChg chg="modSld">
      <pc:chgData name="Dominic Farby-Hughes" userId="S::dfarby-hughes@saintben.derby.sch.uk::bb31463e-4b2b-4b94-9482-a5dc0d8b4222" providerId="AD" clId="Web-{7653DF5D-431F-281D-9EC9-131F0E533CF4}" dt="2020-10-03T11:39:30.963" v="775" actId="20577"/>
      <pc:docMkLst>
        <pc:docMk/>
      </pc:docMkLst>
      <pc:sldChg chg="modSp">
        <pc:chgData name="Dominic Farby-Hughes" userId="S::dfarby-hughes@saintben.derby.sch.uk::bb31463e-4b2b-4b94-9482-a5dc0d8b4222" providerId="AD" clId="Web-{7653DF5D-431F-281D-9EC9-131F0E533CF4}" dt="2020-10-03T11:25:51.269" v="25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7653DF5D-431F-281D-9EC9-131F0E533CF4}" dt="2020-10-03T11:25:51.269" v="25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Graphic">
          <ac:chgData name="Dominic Farby-Hughes" userId="S::dfarby-hughes@saintben.derby.sch.uk::bb31463e-4b2b-4b94-9482-a5dc0d8b4222" providerId="AD" clId="Web-{7653DF5D-431F-281D-9EC9-131F0E533CF4}" dt="2020-10-03T11:17:56.176" v="4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6:14.434" v="631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7653DF5D-431F-281D-9EC9-131F0E533CF4}" dt="2020-10-03T11:26:45.116" v="268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6:14.434" v="631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8:49.070" v="761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7653DF5D-431F-281D-9EC9-131F0E533CF4}" dt="2020-10-03T11:36:41.296" v="64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8:49.070" v="76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9:30.963" v="775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653DF5D-431F-281D-9EC9-131F0E533CF4}" dt="2020-10-03T11:39:30.963" v="775" actId="20577"/>
          <ac:spMkLst>
            <pc:docMk/>
            <pc:sldMk cId="229926765" sldId="264"/>
            <ac:spMk id="2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389D09A1-1CCB-4D03-82CC-ABCA04F471FD}"/>
    <pc:docChg chg="modSld sldOrd">
      <pc:chgData name="A.Tomlinson" userId="S::atomlinson@saintben.derby.sch.uk::71680eed-1828-4825-8789-612ee8ba4d50" providerId="AD" clId="Web-{389D09A1-1CCB-4D03-82CC-ABCA04F471FD}" dt="2020-10-14T12:18:09.246" v="86"/>
      <pc:docMkLst>
        <pc:docMk/>
      </pc:docMkLst>
      <pc:sldChg chg="modSp">
        <pc:chgData name="A.Tomlinson" userId="S::atomlinson@saintben.derby.sch.uk::71680eed-1828-4825-8789-612ee8ba4d50" providerId="AD" clId="Web-{389D09A1-1CCB-4D03-82CC-ABCA04F471FD}" dt="2020-10-14T12:14:10.154" v="63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10.154" v="63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389D09A1-1CCB-4D03-82CC-ABCA04F471FD}" dt="2020-10-14T12:14:47.156" v="73"/>
        <pc:sldMkLst>
          <pc:docMk/>
          <pc:sldMk cId="1459445888" sldId="263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47.156" v="7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 ord">
        <pc:chgData name="A.Tomlinson" userId="S::atomlinson@saintben.derby.sch.uk::71680eed-1828-4825-8789-612ee8ba4d50" providerId="AD" clId="Web-{389D09A1-1CCB-4D03-82CC-ABCA04F471FD}" dt="2020-10-14T12:18:09.246" v="86"/>
        <pc:sldMkLst>
          <pc:docMk/>
          <pc:sldMk cId="3476032729" sldId="274"/>
        </pc:sldMkLst>
        <pc:spChg chg="mod">
          <ac:chgData name="A.Tomlinson" userId="S::atomlinson@saintben.derby.sch.uk::71680eed-1828-4825-8789-612ee8ba4d50" providerId="AD" clId="Web-{389D09A1-1CCB-4D03-82CC-ABCA04F471FD}" dt="2020-10-14T12:18:00.917" v="78" actId="20577"/>
          <ac:spMkLst>
            <pc:docMk/>
            <pc:sldMk cId="3476032729" sldId="274"/>
            <ac:spMk id="6" creationId="{00000000-0000-0000-0000-000000000000}"/>
          </ac:spMkLst>
        </pc:spChg>
        <pc:spChg chg="mod">
          <ac:chgData name="A.Tomlinson" userId="S::atomlinson@saintben.derby.sch.uk::71680eed-1828-4825-8789-612ee8ba4d50" providerId="AD" clId="Web-{389D09A1-1CCB-4D03-82CC-ABCA04F471FD}" dt="2020-10-14T12:18:06.824" v="83" actId="20577"/>
          <ac:spMkLst>
            <pc:docMk/>
            <pc:sldMk cId="3476032729" sldId="274"/>
            <ac:spMk id="8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8240E390-D630-5A32-3F6E-684C37F4FD0E}"/>
    <pc:docChg chg="modSld">
      <pc:chgData name="A.Tomlinson" userId="S::atomlinson@saintben.derby.sch.uk::71680eed-1828-4825-8789-612ee8ba4d50" providerId="AD" clId="Web-{8240E390-D630-5A32-3F6E-684C37F4FD0E}" dt="2020-12-02T13:14:41.027" v="50"/>
      <pc:docMkLst>
        <pc:docMk/>
      </pc:docMkLst>
      <pc:sldChg chg="modSp">
        <pc:chgData name="A.Tomlinson" userId="S::atomlinson@saintben.derby.sch.uk::71680eed-1828-4825-8789-612ee8ba4d50" providerId="AD" clId="Web-{8240E390-D630-5A32-3F6E-684C37F4FD0E}" dt="2020-12-02T13:11:01.588" v="26" actId="20577"/>
        <pc:sldMkLst>
          <pc:docMk/>
          <pc:sldMk cId="623388629" sldId="285"/>
        </pc:sldMkLst>
        <pc:spChg chg="mod">
          <ac:chgData name="A.Tomlinson" userId="S::atomlinson@saintben.derby.sch.uk::71680eed-1828-4825-8789-612ee8ba4d50" providerId="AD" clId="Web-{8240E390-D630-5A32-3F6E-684C37F4FD0E}" dt="2020-12-02T13:11:01.588" v="26" actId="20577"/>
          <ac:spMkLst>
            <pc:docMk/>
            <pc:sldMk cId="623388629" sldId="285"/>
            <ac:spMk id="76" creationId="{27120F59-A1FC-5C4A-B80F-999B2F509785}"/>
          </ac:spMkLst>
        </pc:spChg>
      </pc:sldChg>
      <pc:sldChg chg="delSp modSp">
        <pc:chgData name="A.Tomlinson" userId="S::atomlinson@saintben.derby.sch.uk::71680eed-1828-4825-8789-612ee8ba4d50" providerId="AD" clId="Web-{8240E390-D630-5A32-3F6E-684C37F4FD0E}" dt="2020-12-02T13:13:21.636" v="36"/>
        <pc:sldMkLst>
          <pc:docMk/>
          <pc:sldMk cId="1569125560" sldId="287"/>
        </pc:sldMkLst>
        <pc:spChg chg="mod">
          <ac:chgData name="A.Tomlinson" userId="S::atomlinson@saintben.derby.sch.uk::71680eed-1828-4825-8789-612ee8ba4d50" providerId="AD" clId="Web-{8240E390-D630-5A32-3F6E-684C37F4FD0E}" dt="2020-12-02T13:12:51.620" v="31" actId="20577"/>
          <ac:spMkLst>
            <pc:docMk/>
            <pc:sldMk cId="1569125560" sldId="287"/>
            <ac:spMk id="23" creationId="{A8245D06-6733-47D5-B617-B1D6DFB38171}"/>
          </ac:spMkLst>
        </pc:spChg>
        <pc:picChg chg="mod">
          <ac:chgData name="A.Tomlinson" userId="S::atomlinson@saintben.derby.sch.uk::71680eed-1828-4825-8789-612ee8ba4d50" providerId="AD" clId="Web-{8240E390-D630-5A32-3F6E-684C37F4FD0E}" dt="2020-12-02T13:13:08.464" v="35" actId="1076"/>
          <ac:picMkLst>
            <pc:docMk/>
            <pc:sldMk cId="1569125560" sldId="287"/>
            <ac:picMk id="1026" creationId="{9DF98E5E-4DF7-4BF1-9E5C-C328D7EBFA06}"/>
          </ac:picMkLst>
        </pc:picChg>
        <pc:cxnChg chg="del">
          <ac:chgData name="A.Tomlinson" userId="S::atomlinson@saintben.derby.sch.uk::71680eed-1828-4825-8789-612ee8ba4d50" providerId="AD" clId="Web-{8240E390-D630-5A32-3F6E-684C37F4FD0E}" dt="2020-12-02T13:13:21.636" v="36"/>
          <ac:cxnSpMkLst>
            <pc:docMk/>
            <pc:sldMk cId="1569125560" sldId="287"/>
            <ac:cxnSpMk id="5" creationId="{29FE80C5-BA37-4269-80DF-224E638A9BE2}"/>
          </ac:cxnSpMkLst>
        </pc:cxnChg>
      </pc:sldChg>
      <pc:sldChg chg="modSp">
        <pc:chgData name="A.Tomlinson" userId="S::atomlinson@saintben.derby.sch.uk::71680eed-1828-4825-8789-612ee8ba4d50" providerId="AD" clId="Web-{8240E390-D630-5A32-3F6E-684C37F4FD0E}" dt="2020-12-02T13:13:34.902" v="38"/>
        <pc:sldMkLst>
          <pc:docMk/>
          <pc:sldMk cId="2432175404" sldId="288"/>
        </pc:sldMkLst>
        <pc:graphicFrameChg chg="mod modGraphic">
          <ac:chgData name="A.Tomlinson" userId="S::atomlinson@saintben.derby.sch.uk::71680eed-1828-4825-8789-612ee8ba4d50" providerId="AD" clId="Web-{8240E390-D630-5A32-3F6E-684C37F4FD0E}" dt="2020-12-02T13:13:34.902" v="38"/>
          <ac:graphicFrameMkLst>
            <pc:docMk/>
            <pc:sldMk cId="2432175404" sldId="288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8240E390-D630-5A32-3F6E-684C37F4FD0E}" dt="2020-12-02T13:14:41.027" v="50"/>
        <pc:sldMkLst>
          <pc:docMk/>
          <pc:sldMk cId="634957651" sldId="290"/>
        </pc:sldMkLst>
        <pc:graphicFrameChg chg="mod modGraphic">
          <ac:chgData name="A.Tomlinson" userId="S::atomlinson@saintben.derby.sch.uk::71680eed-1828-4825-8789-612ee8ba4d50" providerId="AD" clId="Web-{8240E390-D630-5A32-3F6E-684C37F4FD0E}" dt="2020-12-02T13:14:41.027" v="50"/>
          <ac:graphicFrameMkLst>
            <pc:docMk/>
            <pc:sldMk cId="634957651" sldId="290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AA0FCBA1-93C1-3303-6C14-0D9C6F369C2B}"/>
    <pc:docChg chg="modSld">
      <pc:chgData name="Dominic Farby-Hughes" userId="S::dfarby-hughes@saintben.derby.sch.uk::bb31463e-4b2b-4b94-9482-a5dc0d8b4222" providerId="AD" clId="Web-{AA0FCBA1-93C1-3303-6C14-0D9C6F369C2B}" dt="2020-12-02T12:21:15.460" v="1"/>
      <pc:docMkLst>
        <pc:docMk/>
      </pc:docMkLst>
      <pc:sldChg chg="modSp">
        <pc:chgData name="Dominic Farby-Hughes" userId="S::dfarby-hughes@saintben.derby.sch.uk::bb31463e-4b2b-4b94-9482-a5dc0d8b4222" providerId="AD" clId="Web-{AA0FCBA1-93C1-3303-6C14-0D9C6F369C2B}" dt="2020-12-02T12:21:15.460" v="1"/>
        <pc:sldMkLst>
          <pc:docMk/>
          <pc:sldMk cId="1569125560" sldId="287"/>
        </pc:sldMkLst>
        <pc:graphicFrameChg chg="mod modGraphic">
          <ac:chgData name="Dominic Farby-Hughes" userId="S::dfarby-hughes@saintben.derby.sch.uk::bb31463e-4b2b-4b94-9482-a5dc0d8b4222" providerId="AD" clId="Web-{AA0FCBA1-93C1-3303-6C14-0D9C6F369C2B}" dt="2020-12-02T12:21:15.460" v="1"/>
          <ac:graphicFrameMkLst>
            <pc:docMk/>
            <pc:sldMk cId="1569125560" sldId="287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F4FEA94C-0B8F-593C-3DA1-50B1D1FEC96A}"/>
    <pc:docChg chg="delSld">
      <pc:chgData name="Dominic Farby-Hughes" userId="S::dfarby-hughes@saintben.derby.sch.uk::bb31463e-4b2b-4b94-9482-a5dc0d8b4222" providerId="AD" clId="Web-{F4FEA94C-0B8F-593C-3DA1-50B1D1FEC96A}" dt="2020-10-19T11:12:33.184" v="7"/>
      <pc:docMkLst>
        <pc:docMk/>
      </pc:docMkLst>
      <pc:sldChg chg="del">
        <pc:chgData name="Dominic Farby-Hughes" userId="S::dfarby-hughes@saintben.derby.sch.uk::bb31463e-4b2b-4b94-9482-a5dc0d8b4222" providerId="AD" clId="Web-{F4FEA94C-0B8F-593C-3DA1-50B1D1FEC96A}" dt="2020-10-19T11:12:23.871" v="0"/>
        <pc:sldMkLst>
          <pc:docMk/>
          <pc:sldMk cId="937260827" sldId="260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25.011" v="1"/>
        <pc:sldMkLst>
          <pc:docMk/>
          <pc:sldMk cId="4135477865" sldId="262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26.168" v="2"/>
        <pc:sldMkLst>
          <pc:docMk/>
          <pc:sldMk cId="1459445888" sldId="263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27.543" v="3"/>
        <pc:sldMkLst>
          <pc:docMk/>
          <pc:sldMk cId="229926765" sldId="264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29.762" v="4"/>
        <pc:sldMkLst>
          <pc:docMk/>
          <pc:sldMk cId="2399735266" sldId="265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31.168" v="5"/>
        <pc:sldMkLst>
          <pc:docMk/>
          <pc:sldMk cId="529638365" sldId="276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33.184" v="7"/>
        <pc:sldMkLst>
          <pc:docMk/>
          <pc:sldMk cId="2438946416" sldId="277"/>
        </pc:sldMkLst>
      </pc:sldChg>
      <pc:sldChg chg="del">
        <pc:chgData name="Dominic Farby-Hughes" userId="S::dfarby-hughes@saintben.derby.sch.uk::bb31463e-4b2b-4b94-9482-a5dc0d8b4222" providerId="AD" clId="Web-{F4FEA94C-0B8F-593C-3DA1-50B1D1FEC96A}" dt="2020-10-19T11:12:32.371" v="6"/>
        <pc:sldMkLst>
          <pc:docMk/>
          <pc:sldMk cId="3784627020" sldId="280"/>
        </pc:sldMkLst>
      </pc:sldChg>
    </pc:docChg>
  </pc:docChgLst>
  <pc:docChgLst>
    <pc:chgData name="A.Tomlinson" userId="S::atomlinson@saintben.derby.sch.uk::71680eed-1828-4825-8789-612ee8ba4d50" providerId="AD" clId="Web-{7D8099D2-39CE-7291-18B7-77E851EB6F80}"/>
    <pc:docChg chg="modSld">
      <pc:chgData name="A.Tomlinson" userId="S::atomlinson@saintben.derby.sch.uk::71680eed-1828-4825-8789-612ee8ba4d50" providerId="AD" clId="Web-{7D8099D2-39CE-7291-18B7-77E851EB6F80}" dt="2020-10-02T13:44:26.726" v="105"/>
      <pc:docMkLst>
        <pc:docMk/>
      </pc:docMkLst>
      <pc:sldChg chg="modSp">
        <pc:chgData name="A.Tomlinson" userId="S::atomlinson@saintben.derby.sch.uk::71680eed-1828-4825-8789-612ee8ba4d50" providerId="AD" clId="Web-{7D8099D2-39CE-7291-18B7-77E851EB6F80}" dt="2020-10-02T13:42:47.053" v="15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2:47.053" v="15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7D8099D2-39CE-7291-18B7-77E851EB6F80}" dt="2020-10-02T13:44:26.726" v="105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4:26.726" v="10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20CC93CA-A5CC-B442-FF5E-6BA4492446E9}"/>
    <pc:docChg chg="modSld">
      <pc:chgData name="Dominic Farby-Hughes" userId="S::dfarby-hughes@saintben.derby.sch.uk::bb31463e-4b2b-4b94-9482-a5dc0d8b4222" providerId="AD" clId="Web-{20CC93CA-A5CC-B442-FF5E-6BA4492446E9}" dt="2021-07-02T13:29:45.173" v="16" actId="20577"/>
      <pc:docMkLst>
        <pc:docMk/>
      </pc:docMkLst>
      <pc:sldChg chg="modSp">
        <pc:chgData name="Dominic Farby-Hughes" userId="S::dfarby-hughes@saintben.derby.sch.uk::bb31463e-4b2b-4b94-9482-a5dc0d8b4222" providerId="AD" clId="Web-{20CC93CA-A5CC-B442-FF5E-6BA4492446E9}" dt="2021-07-02T13:27:42.514" v="0" actId="20577"/>
        <pc:sldMkLst>
          <pc:docMk/>
          <pc:sldMk cId="2379402911" sldId="278"/>
        </pc:sldMkLst>
        <pc:spChg chg="mod">
          <ac:chgData name="Dominic Farby-Hughes" userId="S::dfarby-hughes@saintben.derby.sch.uk::bb31463e-4b2b-4b94-9482-a5dc0d8b4222" providerId="AD" clId="Web-{20CC93CA-A5CC-B442-FF5E-6BA4492446E9}" dt="2021-07-02T13:27:42.514" v="0" actId="20577"/>
          <ac:spMkLst>
            <pc:docMk/>
            <pc:sldMk cId="2379402911" sldId="278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8:05.108" v="5" actId="20577"/>
        <pc:sldMkLst>
          <pc:docMk/>
          <pc:sldMk cId="1935582803" sldId="279"/>
        </pc:sldMkLst>
        <pc:spChg chg="mod">
          <ac:chgData name="Dominic Farby-Hughes" userId="S::dfarby-hughes@saintben.derby.sch.uk::bb31463e-4b2b-4b94-9482-a5dc0d8b4222" providerId="AD" clId="Web-{20CC93CA-A5CC-B442-FF5E-6BA4492446E9}" dt="2021-07-02T13:28:05.108" v="5" actId="20577"/>
          <ac:spMkLst>
            <pc:docMk/>
            <pc:sldMk cId="1935582803" sldId="279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8:29.734" v="7" actId="20577"/>
        <pc:sldMkLst>
          <pc:docMk/>
          <pc:sldMk cId="497759765" sldId="286"/>
        </pc:sldMkLst>
        <pc:spChg chg="mod">
          <ac:chgData name="Dominic Farby-Hughes" userId="S::dfarby-hughes@saintben.derby.sch.uk::bb31463e-4b2b-4b94-9482-a5dc0d8b4222" providerId="AD" clId="Web-{20CC93CA-A5CC-B442-FF5E-6BA4492446E9}" dt="2021-07-02T13:28:29.734" v="7" actId="20577"/>
          <ac:spMkLst>
            <pc:docMk/>
            <pc:sldMk cId="497759765" sldId="28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8:40.984" v="8" actId="20577"/>
        <pc:sldMkLst>
          <pc:docMk/>
          <pc:sldMk cId="1569125560" sldId="287"/>
        </pc:sldMkLst>
        <pc:spChg chg="mod">
          <ac:chgData name="Dominic Farby-Hughes" userId="S::dfarby-hughes@saintben.derby.sch.uk::bb31463e-4b2b-4b94-9482-a5dc0d8b4222" providerId="AD" clId="Web-{20CC93CA-A5CC-B442-FF5E-6BA4492446E9}" dt="2021-07-02T13:28:40.984" v="8" actId="20577"/>
          <ac:spMkLst>
            <pc:docMk/>
            <pc:sldMk cId="1569125560" sldId="287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8:51.844" v="10" actId="20577"/>
        <pc:sldMkLst>
          <pc:docMk/>
          <pc:sldMk cId="2432175404" sldId="288"/>
        </pc:sldMkLst>
        <pc:spChg chg="mod">
          <ac:chgData name="Dominic Farby-Hughes" userId="S::dfarby-hughes@saintben.derby.sch.uk::bb31463e-4b2b-4b94-9482-a5dc0d8b4222" providerId="AD" clId="Web-{20CC93CA-A5CC-B442-FF5E-6BA4492446E9}" dt="2021-07-02T13:28:51.844" v="10" actId="20577"/>
          <ac:spMkLst>
            <pc:docMk/>
            <pc:sldMk cId="2432175404" sldId="288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9:09.501" v="12" actId="20577"/>
        <pc:sldMkLst>
          <pc:docMk/>
          <pc:sldMk cId="1640402090" sldId="289"/>
        </pc:sldMkLst>
        <pc:spChg chg="mod">
          <ac:chgData name="Dominic Farby-Hughes" userId="S::dfarby-hughes@saintben.derby.sch.uk::bb31463e-4b2b-4b94-9482-a5dc0d8b4222" providerId="AD" clId="Web-{20CC93CA-A5CC-B442-FF5E-6BA4492446E9}" dt="2021-07-02T13:29:09.501" v="12" actId="20577"/>
          <ac:spMkLst>
            <pc:docMk/>
            <pc:sldMk cId="1640402090" sldId="289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9:23.548" v="14" actId="20577"/>
        <pc:sldMkLst>
          <pc:docMk/>
          <pc:sldMk cId="634957651" sldId="290"/>
        </pc:sldMkLst>
        <pc:spChg chg="mod">
          <ac:chgData name="Dominic Farby-Hughes" userId="S::dfarby-hughes@saintben.derby.sch.uk::bb31463e-4b2b-4b94-9482-a5dc0d8b4222" providerId="AD" clId="Web-{20CC93CA-A5CC-B442-FF5E-6BA4492446E9}" dt="2021-07-02T13:29:23.548" v="14" actId="20577"/>
          <ac:spMkLst>
            <pc:docMk/>
            <pc:sldMk cId="634957651" sldId="290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9:36.845" v="15" actId="20577"/>
        <pc:sldMkLst>
          <pc:docMk/>
          <pc:sldMk cId="875740918" sldId="291"/>
        </pc:sldMkLst>
        <pc:spChg chg="mod">
          <ac:chgData name="Dominic Farby-Hughes" userId="S::dfarby-hughes@saintben.derby.sch.uk::bb31463e-4b2b-4b94-9482-a5dc0d8b4222" providerId="AD" clId="Web-{20CC93CA-A5CC-B442-FF5E-6BA4492446E9}" dt="2021-07-02T13:29:36.845" v="15" actId="20577"/>
          <ac:spMkLst>
            <pc:docMk/>
            <pc:sldMk cId="875740918" sldId="291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20CC93CA-A5CC-B442-FF5E-6BA4492446E9}" dt="2021-07-02T13:29:45.173" v="16" actId="20577"/>
        <pc:sldMkLst>
          <pc:docMk/>
          <pc:sldMk cId="37256843" sldId="292"/>
        </pc:sldMkLst>
        <pc:spChg chg="mod">
          <ac:chgData name="Dominic Farby-Hughes" userId="S::dfarby-hughes@saintben.derby.sch.uk::bb31463e-4b2b-4b94-9482-a5dc0d8b4222" providerId="AD" clId="Web-{20CC93CA-A5CC-B442-FF5E-6BA4492446E9}" dt="2021-07-02T13:29:45.173" v="16" actId="20577"/>
          <ac:spMkLst>
            <pc:docMk/>
            <pc:sldMk cId="37256843" sldId="292"/>
            <ac:spMk id="23" creationId="{A8245D06-6733-47D5-B617-B1D6DFB38171}"/>
          </ac:spMkLst>
        </pc:sp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6D5F7223-F98E-1D4C-E229-3BEE162FFB79}"/>
    <pc:docChg chg="modSld">
      <pc:chgData name="Dominic Farby-Hughes" userId="S::dfarby-hughes@saintben.derby.sch.uk::bb31463e-4b2b-4b94-9482-a5dc0d8b4222" providerId="AD" clId="Web-{6D5F7223-F98E-1D4C-E229-3BEE162FFB79}" dt="2020-10-02T13:41:26.845" v="2535" actId="20577"/>
      <pc:docMkLst>
        <pc:docMk/>
      </pc:docMkLst>
      <pc:sldChg chg="modSp">
        <pc:chgData name="Dominic Farby-Hughes" userId="S::dfarby-hughes@saintben.derby.sch.uk::bb31463e-4b2b-4b94-9482-a5dc0d8b4222" providerId="AD" clId="Web-{6D5F7223-F98E-1D4C-E229-3BEE162FFB79}" dt="2020-10-02T13:16:20.143" v="120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6D5F7223-F98E-1D4C-E229-3BEE162FFB79}" dt="2020-10-02T13:14:02.212" v="112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16:20.143" v="1207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Graphic">
          <ac:chgData name="Dominic Farby-Hughes" userId="S::dfarby-hughes@saintben.derby.sch.uk::bb31463e-4b2b-4b94-9482-a5dc0d8b4222" providerId="AD" clId="Web-{6D5F7223-F98E-1D4C-E229-3BEE162FFB79}" dt="2020-10-02T13:07:02.889" v="743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delSp modSp">
        <pc:chgData name="Dominic Farby-Hughes" userId="S::dfarby-hughes@saintben.derby.sch.uk::bb31463e-4b2b-4b94-9482-a5dc0d8b4222" providerId="AD" clId="Web-{6D5F7223-F98E-1D4C-E229-3BEE162FFB79}" dt="2020-10-02T13:41:26.845" v="2534" actId="20577"/>
        <pc:sldMkLst>
          <pc:docMk/>
          <pc:sldMk cId="4080509222" sldId="261"/>
        </pc:sldMkLst>
        <pc:spChg chg="mod">
          <ac:chgData name="Dominic Farby-Hughes" userId="S::dfarby-hughes@saintben.derby.sch.uk::bb31463e-4b2b-4b94-9482-a5dc0d8b4222" providerId="AD" clId="Web-{6D5F7223-F98E-1D4C-E229-3BEE162FFB79}" dt="2020-10-02T13:41:26.845" v="2534" actId="20577"/>
          <ac:spMkLst>
            <pc:docMk/>
            <pc:sldMk cId="4080509222" sldId="261"/>
            <ac:spMk id="5" creationId="{87247A1C-1068-4477-B2A9-DEA3F041B1E6}"/>
          </ac:spMkLst>
        </pc:spChg>
        <pc:picChg chg="del">
          <ac:chgData name="Dominic Farby-Hughes" userId="S::dfarby-hughes@saintben.derby.sch.uk::bb31463e-4b2b-4b94-9482-a5dc0d8b4222" providerId="AD" clId="Web-{6D5F7223-F98E-1D4C-E229-3BEE162FFB79}" dt="2020-10-02T12:49:49.388" v="0"/>
          <ac:picMkLst>
            <pc:docMk/>
            <pc:sldMk cId="4080509222" sldId="261"/>
            <ac:picMk id="7" creationId="{917DE1FA-32F5-4A2B-A23A-BDE9863ED541}"/>
          </ac:picMkLst>
        </pc:picChg>
      </pc:sldChg>
      <pc:sldChg chg="modSp">
        <pc:chgData name="Dominic Farby-Hughes" userId="S::dfarby-hughes@saintben.derby.sch.uk::bb31463e-4b2b-4b94-9482-a5dc0d8b4222" providerId="AD" clId="Web-{6D5F7223-F98E-1D4C-E229-3BEE162FFB79}" dt="2020-10-02T13:39:58.496" v="2459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6D5F7223-F98E-1D4C-E229-3BEE162FFB79}" dt="2020-10-02T13:14:15.682" v="1127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39:58.496" v="245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6D5F7223-F98E-1D4C-E229-3BEE162FFB79}" dt="2020-10-02T13:40:41.748" v="2523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6D5F7223-F98E-1D4C-E229-3BEE162FFB79}" dt="2020-10-02T13:32:19.889" v="221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40:41.748" v="252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J.Burton" userId="af3819d5-3f8b-4e21-8f9f-846faa93cdfd" providerId="ADAL" clId="{EB86E1F2-BC72-47C8-B955-91EF7B915529}"/>
    <pc:docChg chg="modSld">
      <pc:chgData name="J.Burton" userId="af3819d5-3f8b-4e21-8f9f-846faa93cdfd" providerId="ADAL" clId="{EB86E1F2-BC72-47C8-B955-91EF7B915529}" dt="2020-12-04T13:01:33.557" v="0" actId="164"/>
      <pc:docMkLst>
        <pc:docMk/>
      </pc:docMkLst>
      <pc:sldChg chg="addSp modSp">
        <pc:chgData name="J.Burton" userId="af3819d5-3f8b-4e21-8f9f-846faa93cdfd" providerId="ADAL" clId="{EB86E1F2-BC72-47C8-B955-91EF7B915529}" dt="2020-12-04T13:01:33.557" v="0" actId="164"/>
        <pc:sldMkLst>
          <pc:docMk/>
          <pc:sldMk cId="1640402090" sldId="289"/>
        </pc:sldMkLst>
        <pc:spChg chg="mod">
          <ac:chgData name="J.Burton" userId="af3819d5-3f8b-4e21-8f9f-846faa93cdfd" providerId="ADAL" clId="{EB86E1F2-BC72-47C8-B955-91EF7B915529}" dt="2020-12-04T13:01:33.557" v="0" actId="164"/>
          <ac:spMkLst>
            <pc:docMk/>
            <pc:sldMk cId="1640402090" sldId="289"/>
            <ac:spMk id="13" creationId="{DE06FDDB-9F7C-41EA-BD59-C409778E13AE}"/>
          </ac:spMkLst>
        </pc:spChg>
        <pc:spChg chg="mod">
          <ac:chgData name="J.Burton" userId="af3819d5-3f8b-4e21-8f9f-846faa93cdfd" providerId="ADAL" clId="{EB86E1F2-BC72-47C8-B955-91EF7B915529}" dt="2020-12-04T13:01:33.557" v="0" actId="164"/>
          <ac:spMkLst>
            <pc:docMk/>
            <pc:sldMk cId="1640402090" sldId="289"/>
            <ac:spMk id="17" creationId="{7FD28A10-FBBC-4307-91D9-B73D29C36E94}"/>
          </ac:spMkLst>
        </pc:spChg>
        <pc:spChg chg="mod">
          <ac:chgData name="J.Burton" userId="af3819d5-3f8b-4e21-8f9f-846faa93cdfd" providerId="ADAL" clId="{EB86E1F2-BC72-47C8-B955-91EF7B915529}" dt="2020-12-04T13:01:33.557" v="0" actId="164"/>
          <ac:spMkLst>
            <pc:docMk/>
            <pc:sldMk cId="1640402090" sldId="289"/>
            <ac:spMk id="18" creationId="{C325FD06-E181-495A-B5C2-C252553FE79C}"/>
          </ac:spMkLst>
        </pc:spChg>
        <pc:grpChg chg="add mod">
          <ac:chgData name="J.Burton" userId="af3819d5-3f8b-4e21-8f9f-846faa93cdfd" providerId="ADAL" clId="{EB86E1F2-BC72-47C8-B955-91EF7B915529}" dt="2020-12-04T13:01:33.557" v="0" actId="164"/>
          <ac:grpSpMkLst>
            <pc:docMk/>
            <pc:sldMk cId="1640402090" sldId="289"/>
            <ac:grpSpMk id="2" creationId="{58D1071C-40D2-4DA7-9AE5-30A545C57F7F}"/>
          </ac:grpSpMkLst>
        </pc:grpChg>
        <pc:picChg chg="mod">
          <ac:chgData name="J.Burton" userId="af3819d5-3f8b-4e21-8f9f-846faa93cdfd" providerId="ADAL" clId="{EB86E1F2-BC72-47C8-B955-91EF7B915529}" dt="2020-12-04T13:01:33.557" v="0" actId="164"/>
          <ac:picMkLst>
            <pc:docMk/>
            <pc:sldMk cId="1640402090" sldId="289"/>
            <ac:picMk id="10" creationId="{0A79F716-24D1-40C9-9953-5AB64C97295D}"/>
          </ac:picMkLst>
        </pc:picChg>
      </pc:sld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Dominic Farby-Hughes" userId="S::dfarby-hughes@saintben.derby.sch.uk::bb31463e-4b2b-4b94-9482-a5dc0d8b4222" providerId="AD" clId="Web-{94B21D70-3EBA-6D95-2D94-FAF84CEEC04E}"/>
    <pc:docChg chg="addSld delSld modSld addMainMaster">
      <pc:chgData name="Dominic Farby-Hughes" userId="S::dfarby-hughes@saintben.derby.sch.uk::bb31463e-4b2b-4b94-9482-a5dc0d8b4222" providerId="AD" clId="Web-{94B21D70-3EBA-6D95-2D94-FAF84CEEC04E}" dt="2020-10-14T18:28:21.713" v="329"/>
      <pc:docMkLst>
        <pc:docMk/>
      </pc:docMkLst>
      <pc:sldChg chg="modSp">
        <pc:chgData name="Dominic Farby-Hughes" userId="S::dfarby-hughes@saintben.derby.sch.uk::bb31463e-4b2b-4b94-9482-a5dc0d8b4222" providerId="AD" clId="Web-{94B21D70-3EBA-6D95-2D94-FAF84CEEC04E}" dt="2020-10-14T18:20:43.180" v="159"/>
        <pc:sldMkLst>
          <pc:docMk/>
          <pc:sldMk cId="937260827" sldId="26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43.180" v="15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26:52.525" v="318"/>
        <pc:sldMkLst>
          <pc:docMk/>
          <pc:sldMk cId="4080509222" sldId="261"/>
        </pc:sldMkLst>
      </pc:sldChg>
      <pc:sldChg chg="modSp">
        <pc:chgData name="Dominic Farby-Hughes" userId="S::dfarby-hughes@saintben.derby.sch.uk::bb31463e-4b2b-4b94-9482-a5dc0d8b4222" providerId="AD" clId="Web-{94B21D70-3EBA-6D95-2D94-FAF84CEEC04E}" dt="2020-10-14T18:20:08.336" v="149"/>
        <pc:sldMkLst>
          <pc:docMk/>
          <pc:sldMk cId="4135477865" sldId="262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08.336" v="14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2:39.243" v="189"/>
        <pc:sldMkLst>
          <pc:docMk/>
          <pc:sldMk cId="1459445888" sldId="263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2:39.243" v="189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06.462" v="290"/>
        <pc:sldMkLst>
          <pc:docMk/>
          <pc:sldMk cId="229926765" sldId="264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06.462" v="290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17.947" v="292"/>
        <pc:sldMkLst>
          <pc:docMk/>
          <pc:sldMk cId="2399735266" sldId="265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17.947" v="292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13:58.100" v="0"/>
        <pc:sldMkLst>
          <pc:docMk/>
          <pc:sldMk cId="1527814064" sldId="270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3:59.694" v="1"/>
        <pc:sldMkLst>
          <pc:docMk/>
          <pc:sldMk cId="577677940" sldId="273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4:00.663" v="2"/>
        <pc:sldMkLst>
          <pc:docMk/>
          <pc:sldMk cId="3516886543" sldId="275"/>
        </pc:sldMkLst>
      </pc:sldChg>
      <pc:sldChg chg="delSp modSp">
        <pc:chgData name="Dominic Farby-Hughes" userId="S::dfarby-hughes@saintben.derby.sch.uk::bb31463e-4b2b-4b94-9482-a5dc0d8b4222" providerId="AD" clId="Web-{94B21D70-3EBA-6D95-2D94-FAF84CEEC04E}" dt="2020-10-14T18:24:52.228" v="301"/>
        <pc:sldMkLst>
          <pc:docMk/>
          <pc:sldMk cId="529638365" sldId="276"/>
        </pc:sldMkLst>
        <pc:spChg chg="del">
          <ac:chgData name="Dominic Farby-Hughes" userId="S::dfarby-hughes@saintben.derby.sch.uk::bb31463e-4b2b-4b94-9482-a5dc0d8b4222" providerId="AD" clId="Web-{94B21D70-3EBA-6D95-2D94-FAF84CEEC04E}" dt="2020-10-14T18:24:30.087" v="293"/>
          <ac:spMkLst>
            <pc:docMk/>
            <pc:sldMk cId="529638365" sldId="276"/>
            <ac:spMk id="8" creationId="{4173E5B5-D37F-430F-B582-88A6F7CA1B6E}"/>
          </ac:spMkLst>
        </pc:spChg>
        <pc:graphicFrameChg chg="mod modGraphic">
          <ac:chgData name="Dominic Farby-Hughes" userId="S::dfarby-hughes@saintben.derby.sch.uk::bb31463e-4b2b-4b94-9482-a5dc0d8b4222" providerId="AD" clId="Web-{94B21D70-3EBA-6D95-2D94-FAF84CEEC04E}" dt="2020-10-14T18:24:52.228" v="301"/>
          <ac:graphicFrameMkLst>
            <pc:docMk/>
            <pc:sldMk cId="529638365" sldId="276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5:24.947" v="312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94B21D70-3EBA-6D95-2D94-FAF84CEEC04E}" dt="2020-10-14T18:25:24.947" v="312" actId="20577"/>
          <ac:spMkLst>
            <pc:docMk/>
            <pc:sldMk cId="2438946416" sldId="277"/>
            <ac:spMk id="13" creationId="{0FBA821F-0973-4196-97B1-CA9E38BBD3D7}"/>
          </ac:spMkLst>
        </pc:spChg>
      </pc:sldChg>
      <pc:sldChg chg="modSp">
        <pc:chgData name="Dominic Farby-Hughes" userId="S::dfarby-hughes@saintben.derby.sch.uk::bb31463e-4b2b-4b94-9482-a5dc0d8b4222" providerId="AD" clId="Web-{94B21D70-3EBA-6D95-2D94-FAF84CEEC04E}" dt="2020-10-14T18:25:12.806" v="305"/>
        <pc:sldMkLst>
          <pc:docMk/>
          <pc:sldMk cId="3784627020" sldId="28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5:12.806" v="305"/>
          <ac:graphicFrameMkLst>
            <pc:docMk/>
            <pc:sldMk cId="3784627020" sldId="280"/>
            <ac:graphicFrameMk id="4" creationId="{00000000-0000-0000-0000-000000000000}"/>
          </ac:graphicFrameMkLst>
        </pc:graphicFrameChg>
      </pc:sldChg>
      <pc:sldChg chg="add replId">
        <pc:chgData name="Dominic Farby-Hughes" userId="S::dfarby-hughes@saintben.derby.sch.uk::bb31463e-4b2b-4b94-9482-a5dc0d8b4222" providerId="AD" clId="Web-{94B21D70-3EBA-6D95-2D94-FAF84CEEC04E}" dt="2020-10-14T18:14:04.959" v="3"/>
        <pc:sldMkLst>
          <pc:docMk/>
          <pc:sldMk cId="2298175634" sldId="281"/>
        </pc:sldMkLst>
      </pc:sldChg>
      <pc:sldChg chg="add replId">
        <pc:chgData name="Dominic Farby-Hughes" userId="S::dfarby-hughes@saintben.derby.sch.uk::bb31463e-4b2b-4b94-9482-a5dc0d8b4222" providerId="AD" clId="Web-{94B21D70-3EBA-6D95-2D94-FAF84CEEC04E}" dt="2020-10-14T18:14:11.413" v="4"/>
        <pc:sldMkLst>
          <pc:docMk/>
          <pc:sldMk cId="3907272393" sldId="282"/>
        </pc:sldMkLst>
      </pc:sldChg>
      <pc:sldChg chg="modSp add replId">
        <pc:chgData name="Dominic Farby-Hughes" userId="S::dfarby-hughes@saintben.derby.sch.uk::bb31463e-4b2b-4b94-9482-a5dc0d8b4222" providerId="AD" clId="Web-{94B21D70-3EBA-6D95-2D94-FAF84CEEC04E}" dt="2020-10-14T18:16:28.194" v="37" actId="20577"/>
        <pc:sldMkLst>
          <pc:docMk/>
          <pc:sldMk cId="3424584648" sldId="283"/>
        </pc:sldMkLst>
        <pc:spChg chg="mod">
          <ac:chgData name="Dominic Farby-Hughes" userId="S::dfarby-hughes@saintben.derby.sch.uk::bb31463e-4b2b-4b94-9482-a5dc0d8b4222" providerId="AD" clId="Web-{94B21D70-3EBA-6D95-2D94-FAF84CEEC04E}" dt="2020-10-14T18:16:28.194" v="37" actId="20577"/>
          <ac:spMkLst>
            <pc:docMk/>
            <pc:sldMk cId="3424584648" sldId="283"/>
            <ac:spMk id="7" creationId="{00000000-0000-0000-0000-000000000000}"/>
          </ac:spMkLst>
        </pc:spChg>
        <pc:spChg chg="mod">
          <ac:chgData name="Dominic Farby-Hughes" userId="S::dfarby-hughes@saintben.derby.sch.uk::bb31463e-4b2b-4b94-9482-a5dc0d8b4222" providerId="AD" clId="Web-{94B21D70-3EBA-6D95-2D94-FAF84CEEC04E}" dt="2020-10-14T18:14:34.491" v="26" actId="20577"/>
          <ac:spMkLst>
            <pc:docMk/>
            <pc:sldMk cId="3424584648" sldId="283"/>
            <ac:spMk id="9" creationId="{00000000-0000-0000-0000-000000000000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6:50.197" v="317"/>
        <pc:sldMkLst>
          <pc:docMk/>
          <pc:sldMk cId="2446798334" sldId="284"/>
        </pc:sldMkLst>
      </pc:sldChg>
      <pc:sldChg chg="modSp add">
        <pc:chgData name="Dominic Farby-Hughes" userId="S::dfarby-hughes@saintben.derby.sch.uk::bb31463e-4b2b-4b94-9482-a5dc0d8b4222" providerId="AD" clId="Web-{94B21D70-3EBA-6D95-2D94-FAF84CEEC04E}" dt="2020-10-14T18:27:04.244" v="323" actId="20577"/>
        <pc:sldMkLst>
          <pc:docMk/>
          <pc:sldMk cId="623388629" sldId="285"/>
        </pc:sldMkLst>
        <pc:spChg chg="mod">
          <ac:chgData name="Dominic Farby-Hughes" userId="S::dfarby-hughes@saintben.derby.sch.uk::bb31463e-4b2b-4b94-9482-a5dc0d8b4222" providerId="AD" clId="Web-{94B21D70-3EBA-6D95-2D94-FAF84CEEC04E}" dt="2020-10-14T18:27:04.244" v="323" actId="20577"/>
          <ac:spMkLst>
            <pc:docMk/>
            <pc:sldMk cId="623388629" sldId="285"/>
            <ac:spMk id="76" creationId="{27120F59-A1FC-5C4A-B80F-999B2F509785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8:21.713" v="329"/>
        <pc:sldMkLst>
          <pc:docMk/>
          <pc:sldMk cId="10278444" sldId="286"/>
        </pc:sldMkLst>
      </pc:sldChg>
      <pc:sldChg chg="new del">
        <pc:chgData name="Dominic Farby-Hughes" userId="S::dfarby-hughes@saintben.derby.sch.uk::bb31463e-4b2b-4b94-9482-a5dc0d8b4222" providerId="AD" clId="Web-{94B21D70-3EBA-6D95-2D94-FAF84CEEC04E}" dt="2020-10-14T18:28:18.807" v="328"/>
        <pc:sldMkLst>
          <pc:docMk/>
          <pc:sldMk cId="1394192529" sldId="287"/>
        </pc:sldMkLst>
      </pc:sldChg>
      <pc:sldMasterChg chg="add addSldLayout">
        <pc:chgData name="Dominic Farby-Hughes" userId="S::dfarby-hughes@saintben.derby.sch.uk::bb31463e-4b2b-4b94-9482-a5dc0d8b4222" providerId="AD" clId="Web-{94B21D70-3EBA-6D95-2D94-FAF84CEEC04E}" dt="2020-10-14T18:26:43.135" v="316"/>
        <pc:sldMasterMkLst>
          <pc:docMk/>
          <pc:sldMasterMk cId="458811272" sldId="2147483648"/>
        </pc:sldMasterMkLst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1485590852" sldId="2147483649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63833666" sldId="2147483650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104466542" sldId="2147483651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479241214" sldId="2147483652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323360101" sldId="2147483653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44988388" sldId="2147483654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209241588" sldId="2147483655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283535367" sldId="2147483656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997049418" sldId="2147483657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174808916" sldId="2147483658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3742621317" sldId="2147483659"/>
          </pc:sldLayoutMkLst>
        </pc:sldLayoutChg>
      </pc:sldMasterChg>
    </pc:docChg>
  </pc:docChgLst>
  <pc:docChgLst>
    <pc:chgData name="Adam Tomlinson" userId="S::atomlinson@ben.srscmat.co.uk::3da3c6b1-d3b7-439e-8d1e-87afb35e3ede" providerId="AD" clId="Web-{B11FA3AC-548A-A557-4A2A-D0F518AFD216}"/>
    <pc:docChg chg="delSld">
      <pc:chgData name="Adam Tomlinson" userId="S::atomlinson@ben.srscmat.co.uk::3da3c6b1-d3b7-439e-8d1e-87afb35e3ede" providerId="AD" clId="Web-{B11FA3AC-548A-A557-4A2A-D0F518AFD216}" dt="2021-12-16T07:47:50.995" v="2"/>
      <pc:docMkLst>
        <pc:docMk/>
      </pc:docMkLst>
      <pc:sldChg chg="del">
        <pc:chgData name="Adam Tomlinson" userId="S::atomlinson@ben.srscmat.co.uk::3da3c6b1-d3b7-439e-8d1e-87afb35e3ede" providerId="AD" clId="Web-{B11FA3AC-548A-A557-4A2A-D0F518AFD216}" dt="2021-12-16T07:47:48.386" v="0"/>
        <pc:sldMkLst>
          <pc:docMk/>
          <pc:sldMk cId="2298175634" sldId="281"/>
        </pc:sldMkLst>
      </pc:sldChg>
      <pc:sldChg chg="del">
        <pc:chgData name="Adam Tomlinson" userId="S::atomlinson@ben.srscmat.co.uk::3da3c6b1-d3b7-439e-8d1e-87afb35e3ede" providerId="AD" clId="Web-{B11FA3AC-548A-A557-4A2A-D0F518AFD216}" dt="2021-12-16T07:47:49.620" v="1"/>
        <pc:sldMkLst>
          <pc:docMk/>
          <pc:sldMk cId="3907272393" sldId="282"/>
        </pc:sldMkLst>
      </pc:sldChg>
      <pc:sldChg chg="del">
        <pc:chgData name="Adam Tomlinson" userId="S::atomlinson@ben.srscmat.co.uk::3da3c6b1-d3b7-439e-8d1e-87afb35e3ede" providerId="AD" clId="Web-{B11FA3AC-548A-A557-4A2A-D0F518AFD216}" dt="2021-12-16T07:47:50.995" v="2"/>
        <pc:sldMkLst>
          <pc:docMk/>
          <pc:sldMk cId="3424584648" sldId="283"/>
        </pc:sldMkLst>
      </pc:sldChg>
    </pc:docChg>
  </pc:docChgLst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8B23F-F5B9-474E-A21F-8789358B8C59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55E7632C-35B6-4014-914C-83BBC9DE8D74}">
      <dgm:prSet phldrT="[Text]"/>
      <dgm:spPr/>
      <dgm:t>
        <a:bodyPr/>
        <a:lstStyle/>
        <a:p>
          <a:r>
            <a:rPr lang="en-GB"/>
            <a:t> </a:t>
          </a:r>
        </a:p>
      </dgm:t>
    </dgm:pt>
    <dgm:pt modelId="{84442DC4-C113-4237-A683-379D10D6E916}" type="parTrans" cxnId="{C7D49430-01D7-4968-BB96-E2F7467E75B4}">
      <dgm:prSet/>
      <dgm:spPr/>
      <dgm:t>
        <a:bodyPr/>
        <a:lstStyle/>
        <a:p>
          <a:endParaRPr lang="en-GB"/>
        </a:p>
      </dgm:t>
    </dgm:pt>
    <dgm:pt modelId="{F964FF29-C386-45DE-9723-70EC1C4C6E41}" type="sibTrans" cxnId="{C7D49430-01D7-4968-BB96-E2F7467E75B4}">
      <dgm:prSet/>
      <dgm:spPr/>
      <dgm:t>
        <a:bodyPr/>
        <a:lstStyle/>
        <a:p>
          <a:endParaRPr lang="en-GB"/>
        </a:p>
      </dgm:t>
    </dgm:pt>
    <dgm:pt modelId="{7054032B-E085-4105-8B3B-8E8CFBCC4437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9BFF39E-6C7E-48D7-B5B3-2887AA041BA0}" type="parTrans" cxnId="{6DE7B2F0-5689-4D27-B50D-61F2302ACAB5}">
      <dgm:prSet/>
      <dgm:spPr/>
      <dgm:t>
        <a:bodyPr/>
        <a:lstStyle/>
        <a:p>
          <a:endParaRPr lang="en-GB"/>
        </a:p>
      </dgm:t>
    </dgm:pt>
    <dgm:pt modelId="{3AF60096-126B-4199-8A71-EA248A3FCAE7}" type="sibTrans" cxnId="{6DE7B2F0-5689-4D27-B50D-61F2302ACAB5}">
      <dgm:prSet/>
      <dgm:spPr/>
      <dgm:t>
        <a:bodyPr/>
        <a:lstStyle/>
        <a:p>
          <a:endParaRPr lang="en-GB"/>
        </a:p>
      </dgm:t>
    </dgm:pt>
    <dgm:pt modelId="{7F9E697E-ACEA-4591-BDE5-714498674FA5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4982CD0-1E4E-4FF3-8E93-90F2E0FE6046}" type="parTrans" cxnId="{1F263DAA-32CB-4E17-A8A1-74CFA836E951}">
      <dgm:prSet/>
      <dgm:spPr/>
      <dgm:t>
        <a:bodyPr/>
        <a:lstStyle/>
        <a:p>
          <a:endParaRPr lang="en-GB"/>
        </a:p>
      </dgm:t>
    </dgm:pt>
    <dgm:pt modelId="{6491B6B7-F79E-4619-8308-C0CFD17349BF}" type="sibTrans" cxnId="{1F263DAA-32CB-4E17-A8A1-74CFA836E951}">
      <dgm:prSet/>
      <dgm:spPr/>
      <dgm:t>
        <a:bodyPr/>
        <a:lstStyle/>
        <a:p>
          <a:endParaRPr lang="en-GB"/>
        </a:p>
      </dgm:t>
    </dgm:pt>
    <dgm:pt modelId="{276F81BB-DF88-44D6-87CF-42C2707C0CA1}">
      <dgm:prSet phldrT="[Text]"/>
      <dgm:spPr/>
      <dgm:t>
        <a:bodyPr/>
        <a:lstStyle/>
        <a:p>
          <a:endParaRPr lang="en-GB" dirty="0"/>
        </a:p>
      </dgm:t>
    </dgm:pt>
    <dgm:pt modelId="{3C5A612D-5AE8-430B-BA7F-FF4813C4FD4F}" type="parTrans" cxnId="{72750813-95FA-479B-8F77-A9BF991B4751}">
      <dgm:prSet/>
      <dgm:spPr/>
      <dgm:t>
        <a:bodyPr/>
        <a:lstStyle/>
        <a:p>
          <a:endParaRPr lang="en-GB"/>
        </a:p>
      </dgm:t>
    </dgm:pt>
    <dgm:pt modelId="{D7DECCC7-E31A-4FF8-8B09-392DCEBE0C9B}" type="sibTrans" cxnId="{72750813-95FA-479B-8F77-A9BF991B4751}">
      <dgm:prSet/>
      <dgm:spPr/>
      <dgm:t>
        <a:bodyPr/>
        <a:lstStyle/>
        <a:p>
          <a:endParaRPr lang="en-GB"/>
        </a:p>
      </dgm:t>
    </dgm:pt>
    <dgm:pt modelId="{90C7878A-D7A2-4C7C-AA7A-BBCE8D8A189C}">
      <dgm:prSet phldrT="[Text]"/>
      <dgm:spPr/>
      <dgm:t>
        <a:bodyPr/>
        <a:lstStyle/>
        <a:p>
          <a:endParaRPr lang="en-GB" dirty="0"/>
        </a:p>
      </dgm:t>
    </dgm:pt>
    <dgm:pt modelId="{86621C46-BDA8-4AF4-8049-D8F7231DDE9C}" type="parTrans" cxnId="{8D0ED7B6-FC1A-4438-9BCF-92F7A946A568}">
      <dgm:prSet/>
      <dgm:spPr/>
      <dgm:t>
        <a:bodyPr/>
        <a:lstStyle/>
        <a:p>
          <a:endParaRPr lang="en-GB"/>
        </a:p>
      </dgm:t>
    </dgm:pt>
    <dgm:pt modelId="{9C461AC7-CB78-4F7F-B309-A46BA8E4B902}" type="sibTrans" cxnId="{8D0ED7B6-FC1A-4438-9BCF-92F7A946A568}">
      <dgm:prSet/>
      <dgm:spPr/>
      <dgm:t>
        <a:bodyPr/>
        <a:lstStyle/>
        <a:p>
          <a:endParaRPr lang="en-GB"/>
        </a:p>
      </dgm:t>
    </dgm:pt>
    <dgm:pt modelId="{3032089C-61AB-4965-800B-37A64619C207}">
      <dgm:prSet phldrT="[Text]"/>
      <dgm:spPr/>
      <dgm:t>
        <a:bodyPr/>
        <a:lstStyle/>
        <a:p>
          <a:endParaRPr lang="en-GB" dirty="0"/>
        </a:p>
      </dgm:t>
    </dgm:pt>
    <dgm:pt modelId="{7466ACD4-79FA-40B1-BBDE-4BB61352FA23}" type="parTrans" cxnId="{8D3759A8-B4AC-41E7-B56D-76A63C547348}">
      <dgm:prSet/>
      <dgm:spPr/>
      <dgm:t>
        <a:bodyPr/>
        <a:lstStyle/>
        <a:p>
          <a:endParaRPr lang="en-GB"/>
        </a:p>
      </dgm:t>
    </dgm:pt>
    <dgm:pt modelId="{42A3AA5D-23CE-4550-8335-80C69418558B}" type="sibTrans" cxnId="{8D3759A8-B4AC-41E7-B56D-76A63C547348}">
      <dgm:prSet/>
      <dgm:spPr/>
      <dgm:t>
        <a:bodyPr/>
        <a:lstStyle/>
        <a:p>
          <a:endParaRPr lang="en-GB"/>
        </a:p>
      </dgm:t>
    </dgm:pt>
    <dgm:pt modelId="{D4F8A290-EC5C-4586-9BDE-C291B731E51D}" type="pres">
      <dgm:prSet presAssocID="{9ED8B23F-F5B9-474E-A21F-8789358B8C59}" presName="Name0" presStyleCnt="0">
        <dgm:presLayoutVars>
          <dgm:dir/>
          <dgm:animLvl val="lvl"/>
          <dgm:resizeHandles val="exact"/>
        </dgm:presLayoutVars>
      </dgm:prSet>
      <dgm:spPr/>
    </dgm:pt>
    <dgm:pt modelId="{9D0D399D-5787-48E3-8200-AFC018B54DC4}" type="pres">
      <dgm:prSet presAssocID="{55E7632C-35B6-4014-914C-83BBC9DE8D74}" presName="Name8" presStyleCnt="0"/>
      <dgm:spPr/>
    </dgm:pt>
    <dgm:pt modelId="{4F7B80CB-4BD7-41FC-AF08-91B8806A48D8}" type="pres">
      <dgm:prSet presAssocID="{55E7632C-35B6-4014-914C-83BBC9DE8D74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89F50-FFC0-4448-89AB-A7A81D39CACA}" type="pres">
      <dgm:prSet presAssocID="{55E7632C-35B6-4014-914C-83BBC9DE8D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59D9A-1289-404A-BD56-DE1E84B64852}" type="pres">
      <dgm:prSet presAssocID="{7054032B-E085-4105-8B3B-8E8CFBCC4437}" presName="Name8" presStyleCnt="0"/>
      <dgm:spPr/>
    </dgm:pt>
    <dgm:pt modelId="{AA12CE5F-0A52-4038-90A5-1466A0D871BB}" type="pres">
      <dgm:prSet presAssocID="{7054032B-E085-4105-8B3B-8E8CFBCC4437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C5008-E6C0-433F-814C-D6B5B5634E4E}" type="pres">
      <dgm:prSet presAssocID="{7054032B-E085-4105-8B3B-8E8CFBCC443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6A084-2496-4D9D-BADF-D970A76B6CBC}" type="pres">
      <dgm:prSet presAssocID="{7F9E697E-ACEA-4591-BDE5-714498674FA5}" presName="Name8" presStyleCnt="0"/>
      <dgm:spPr/>
    </dgm:pt>
    <dgm:pt modelId="{84D09959-80FD-4DCD-AB40-32FE6F62F091}" type="pres">
      <dgm:prSet presAssocID="{7F9E697E-ACEA-4591-BDE5-714498674FA5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A5B31-C6DA-45D9-9BB7-9589636962E2}" type="pres">
      <dgm:prSet presAssocID="{7F9E697E-ACEA-4591-BDE5-714498674F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ADF63-DD04-4458-B813-E987FFBB84C7}" type="pres">
      <dgm:prSet presAssocID="{90C7878A-D7A2-4C7C-AA7A-BBCE8D8A189C}" presName="Name8" presStyleCnt="0"/>
      <dgm:spPr/>
    </dgm:pt>
    <dgm:pt modelId="{25EF3A65-028E-4DBC-A262-3BC2AD8A7300}" type="pres">
      <dgm:prSet presAssocID="{90C7878A-D7A2-4C7C-AA7A-BBCE8D8A189C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52273-D7D1-42CA-B6DF-EEA8C42238BE}" type="pres">
      <dgm:prSet presAssocID="{90C7878A-D7A2-4C7C-AA7A-BBCE8D8A189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3E16C-D6D3-4D06-BD13-6EAB633A86C8}" type="pres">
      <dgm:prSet presAssocID="{3032089C-61AB-4965-800B-37A64619C207}" presName="Name8" presStyleCnt="0"/>
      <dgm:spPr/>
    </dgm:pt>
    <dgm:pt modelId="{3E118085-B444-4D13-B59A-8D2BA141F2A4}" type="pres">
      <dgm:prSet presAssocID="{3032089C-61AB-4965-800B-37A64619C207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E9EE4-25A8-42F6-87A1-5F3D55683D51}" type="pres">
      <dgm:prSet presAssocID="{3032089C-61AB-4965-800B-37A64619C2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48DE5-6B8C-4625-BE3B-1363B5ADA404}" type="pres">
      <dgm:prSet presAssocID="{276F81BB-DF88-44D6-87CF-42C2707C0CA1}" presName="Name8" presStyleCnt="0"/>
      <dgm:spPr/>
    </dgm:pt>
    <dgm:pt modelId="{63C9D04C-14FD-426E-9541-A5AEDE97060E}" type="pres">
      <dgm:prSet presAssocID="{276F81BB-DF88-44D6-87CF-42C2707C0CA1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91C68A-1E51-45FD-8B7C-1E4F8E024993}" type="pres">
      <dgm:prSet presAssocID="{276F81BB-DF88-44D6-87CF-42C2707C0C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E7B2F0-5689-4D27-B50D-61F2302ACAB5}" srcId="{9ED8B23F-F5B9-474E-A21F-8789358B8C59}" destId="{7054032B-E085-4105-8B3B-8E8CFBCC4437}" srcOrd="1" destOrd="0" parTransId="{09BFF39E-6C7E-48D7-B5B3-2887AA041BA0}" sibTransId="{3AF60096-126B-4199-8A71-EA248A3FCAE7}"/>
    <dgm:cxn modelId="{AEF115F7-DA5D-4C49-9C44-42E1CA9D3E05}" type="presOf" srcId="{3032089C-61AB-4965-800B-37A64619C207}" destId="{3E118085-B444-4D13-B59A-8D2BA141F2A4}" srcOrd="0" destOrd="0" presId="urn:microsoft.com/office/officeart/2005/8/layout/pyramid1"/>
    <dgm:cxn modelId="{4870BA2E-0447-4B76-B945-64BEA148BA16}" type="presOf" srcId="{55E7632C-35B6-4014-914C-83BBC9DE8D74}" destId="{F7189F50-FFC0-4448-89AB-A7A81D39CACA}" srcOrd="1" destOrd="0" presId="urn:microsoft.com/office/officeart/2005/8/layout/pyramid1"/>
    <dgm:cxn modelId="{63C6A3D2-76F2-45D1-9D14-D8F964082A83}" type="presOf" srcId="{90C7878A-D7A2-4C7C-AA7A-BBCE8D8A189C}" destId="{25EF3A65-028E-4DBC-A262-3BC2AD8A7300}" srcOrd="0" destOrd="0" presId="urn:microsoft.com/office/officeart/2005/8/layout/pyramid1"/>
    <dgm:cxn modelId="{14139556-0259-4583-8B23-55D4D2166AE4}" type="presOf" srcId="{9ED8B23F-F5B9-474E-A21F-8789358B8C59}" destId="{D4F8A290-EC5C-4586-9BDE-C291B731E51D}" srcOrd="0" destOrd="0" presId="urn:microsoft.com/office/officeart/2005/8/layout/pyramid1"/>
    <dgm:cxn modelId="{955FC21B-F4C3-4E83-A3BF-6B4FF99529F1}" type="presOf" srcId="{7054032B-E085-4105-8B3B-8E8CFBCC4437}" destId="{54DC5008-E6C0-433F-814C-D6B5B5634E4E}" srcOrd="1" destOrd="0" presId="urn:microsoft.com/office/officeart/2005/8/layout/pyramid1"/>
    <dgm:cxn modelId="{4C3C126C-007B-4BAC-BABE-EE5BEF172E99}" type="presOf" srcId="{276F81BB-DF88-44D6-87CF-42C2707C0CA1}" destId="{7C91C68A-1E51-45FD-8B7C-1E4F8E024993}" srcOrd="1" destOrd="0" presId="urn:microsoft.com/office/officeart/2005/8/layout/pyramid1"/>
    <dgm:cxn modelId="{308DF16A-3A73-4854-AA83-688D7662F491}" type="presOf" srcId="{7F9E697E-ACEA-4591-BDE5-714498674FA5}" destId="{84D09959-80FD-4DCD-AB40-32FE6F62F091}" srcOrd="0" destOrd="0" presId="urn:microsoft.com/office/officeart/2005/8/layout/pyramid1"/>
    <dgm:cxn modelId="{FC473D4C-B3AB-4C93-9FA6-A8E1BAB80FC8}" type="presOf" srcId="{90C7878A-D7A2-4C7C-AA7A-BBCE8D8A189C}" destId="{5E352273-D7D1-42CA-B6DF-EEA8C42238BE}" srcOrd="1" destOrd="0" presId="urn:microsoft.com/office/officeart/2005/8/layout/pyramid1"/>
    <dgm:cxn modelId="{8D26C4A0-7B11-4DCB-A095-95ACC49CEB0C}" type="presOf" srcId="{276F81BB-DF88-44D6-87CF-42C2707C0CA1}" destId="{63C9D04C-14FD-426E-9541-A5AEDE97060E}" srcOrd="0" destOrd="0" presId="urn:microsoft.com/office/officeart/2005/8/layout/pyramid1"/>
    <dgm:cxn modelId="{1F263DAA-32CB-4E17-A8A1-74CFA836E951}" srcId="{9ED8B23F-F5B9-474E-A21F-8789358B8C59}" destId="{7F9E697E-ACEA-4591-BDE5-714498674FA5}" srcOrd="2" destOrd="0" parTransId="{A4982CD0-1E4E-4FF3-8E93-90F2E0FE6046}" sibTransId="{6491B6B7-F79E-4619-8308-C0CFD17349BF}"/>
    <dgm:cxn modelId="{05994BAB-E930-4B1B-A1DD-9044E9B6C150}" type="presOf" srcId="{7054032B-E085-4105-8B3B-8E8CFBCC4437}" destId="{AA12CE5F-0A52-4038-90A5-1466A0D871BB}" srcOrd="0" destOrd="0" presId="urn:microsoft.com/office/officeart/2005/8/layout/pyramid1"/>
    <dgm:cxn modelId="{ABE435DC-7EF5-4AD4-8D86-D665493DAB4D}" type="presOf" srcId="{3032089C-61AB-4965-800B-37A64619C207}" destId="{673E9EE4-25A8-42F6-87A1-5F3D55683D51}" srcOrd="1" destOrd="0" presId="urn:microsoft.com/office/officeart/2005/8/layout/pyramid1"/>
    <dgm:cxn modelId="{C7D49430-01D7-4968-BB96-E2F7467E75B4}" srcId="{9ED8B23F-F5B9-474E-A21F-8789358B8C59}" destId="{55E7632C-35B6-4014-914C-83BBC9DE8D74}" srcOrd="0" destOrd="0" parTransId="{84442DC4-C113-4237-A683-379D10D6E916}" sibTransId="{F964FF29-C386-45DE-9723-70EC1C4C6E41}"/>
    <dgm:cxn modelId="{8D3759A8-B4AC-41E7-B56D-76A63C547348}" srcId="{9ED8B23F-F5B9-474E-A21F-8789358B8C59}" destId="{3032089C-61AB-4965-800B-37A64619C207}" srcOrd="4" destOrd="0" parTransId="{7466ACD4-79FA-40B1-BBDE-4BB61352FA23}" sibTransId="{42A3AA5D-23CE-4550-8335-80C69418558B}"/>
    <dgm:cxn modelId="{72750813-95FA-479B-8F77-A9BF991B4751}" srcId="{9ED8B23F-F5B9-474E-A21F-8789358B8C59}" destId="{276F81BB-DF88-44D6-87CF-42C2707C0CA1}" srcOrd="5" destOrd="0" parTransId="{3C5A612D-5AE8-430B-BA7F-FF4813C4FD4F}" sibTransId="{D7DECCC7-E31A-4FF8-8B09-392DCEBE0C9B}"/>
    <dgm:cxn modelId="{71399933-E812-43A2-8EB7-FF7C945777EA}" type="presOf" srcId="{55E7632C-35B6-4014-914C-83BBC9DE8D74}" destId="{4F7B80CB-4BD7-41FC-AF08-91B8806A48D8}" srcOrd="0" destOrd="0" presId="urn:microsoft.com/office/officeart/2005/8/layout/pyramid1"/>
    <dgm:cxn modelId="{8D0ED7B6-FC1A-4438-9BCF-92F7A946A568}" srcId="{9ED8B23F-F5B9-474E-A21F-8789358B8C59}" destId="{90C7878A-D7A2-4C7C-AA7A-BBCE8D8A189C}" srcOrd="3" destOrd="0" parTransId="{86621C46-BDA8-4AF4-8049-D8F7231DDE9C}" sibTransId="{9C461AC7-CB78-4F7F-B309-A46BA8E4B902}"/>
    <dgm:cxn modelId="{F41E4320-BBB7-448C-A329-09282C15143B}" type="presOf" srcId="{7F9E697E-ACEA-4591-BDE5-714498674FA5}" destId="{493A5B31-C6DA-45D9-9BB7-9589636962E2}" srcOrd="1" destOrd="0" presId="urn:microsoft.com/office/officeart/2005/8/layout/pyramid1"/>
    <dgm:cxn modelId="{9DCE1EBA-C2C1-4081-8BE4-4A42331943F9}" type="presParOf" srcId="{D4F8A290-EC5C-4586-9BDE-C291B731E51D}" destId="{9D0D399D-5787-48E3-8200-AFC018B54DC4}" srcOrd="0" destOrd="0" presId="urn:microsoft.com/office/officeart/2005/8/layout/pyramid1"/>
    <dgm:cxn modelId="{1FB7794E-BB52-4907-B821-B10BD8B32F44}" type="presParOf" srcId="{9D0D399D-5787-48E3-8200-AFC018B54DC4}" destId="{4F7B80CB-4BD7-41FC-AF08-91B8806A48D8}" srcOrd="0" destOrd="0" presId="urn:microsoft.com/office/officeart/2005/8/layout/pyramid1"/>
    <dgm:cxn modelId="{BAC1C5F5-B52B-4B7E-84AF-8A3D3A441B70}" type="presParOf" srcId="{9D0D399D-5787-48E3-8200-AFC018B54DC4}" destId="{F7189F50-FFC0-4448-89AB-A7A81D39CACA}" srcOrd="1" destOrd="0" presId="urn:microsoft.com/office/officeart/2005/8/layout/pyramid1"/>
    <dgm:cxn modelId="{6C45F2D9-480D-450F-B478-2E70F0472213}" type="presParOf" srcId="{D4F8A290-EC5C-4586-9BDE-C291B731E51D}" destId="{D5A59D9A-1289-404A-BD56-DE1E84B64852}" srcOrd="1" destOrd="0" presId="urn:microsoft.com/office/officeart/2005/8/layout/pyramid1"/>
    <dgm:cxn modelId="{2555CD06-94A2-4FD4-A633-FA05C592DC3C}" type="presParOf" srcId="{D5A59D9A-1289-404A-BD56-DE1E84B64852}" destId="{AA12CE5F-0A52-4038-90A5-1466A0D871BB}" srcOrd="0" destOrd="0" presId="urn:microsoft.com/office/officeart/2005/8/layout/pyramid1"/>
    <dgm:cxn modelId="{0B2D48D6-7B74-48B4-9727-3F5686755622}" type="presParOf" srcId="{D5A59D9A-1289-404A-BD56-DE1E84B64852}" destId="{54DC5008-E6C0-433F-814C-D6B5B5634E4E}" srcOrd="1" destOrd="0" presId="urn:microsoft.com/office/officeart/2005/8/layout/pyramid1"/>
    <dgm:cxn modelId="{4F3E7042-ECA4-4629-B516-0D744A2C620B}" type="presParOf" srcId="{D4F8A290-EC5C-4586-9BDE-C291B731E51D}" destId="{5A16A084-2496-4D9D-BADF-D970A76B6CBC}" srcOrd="2" destOrd="0" presId="urn:microsoft.com/office/officeart/2005/8/layout/pyramid1"/>
    <dgm:cxn modelId="{97955119-338C-4B32-A103-7F2DE1316769}" type="presParOf" srcId="{5A16A084-2496-4D9D-BADF-D970A76B6CBC}" destId="{84D09959-80FD-4DCD-AB40-32FE6F62F091}" srcOrd="0" destOrd="0" presId="urn:microsoft.com/office/officeart/2005/8/layout/pyramid1"/>
    <dgm:cxn modelId="{4038BFC7-AEF2-4410-9BC9-2D7C9A600815}" type="presParOf" srcId="{5A16A084-2496-4D9D-BADF-D970A76B6CBC}" destId="{493A5B31-C6DA-45D9-9BB7-9589636962E2}" srcOrd="1" destOrd="0" presId="urn:microsoft.com/office/officeart/2005/8/layout/pyramid1"/>
    <dgm:cxn modelId="{0D98C1E2-5F01-4068-9BD2-031A80873FD7}" type="presParOf" srcId="{D4F8A290-EC5C-4586-9BDE-C291B731E51D}" destId="{C03ADF63-DD04-4458-B813-E987FFBB84C7}" srcOrd="3" destOrd="0" presId="urn:microsoft.com/office/officeart/2005/8/layout/pyramid1"/>
    <dgm:cxn modelId="{62F03575-CF58-4C65-9ACB-E5CE89708953}" type="presParOf" srcId="{C03ADF63-DD04-4458-B813-E987FFBB84C7}" destId="{25EF3A65-028E-4DBC-A262-3BC2AD8A7300}" srcOrd="0" destOrd="0" presId="urn:microsoft.com/office/officeart/2005/8/layout/pyramid1"/>
    <dgm:cxn modelId="{9DFC3687-7649-43F3-8EA7-4CFD76E41ED1}" type="presParOf" srcId="{C03ADF63-DD04-4458-B813-E987FFBB84C7}" destId="{5E352273-D7D1-42CA-B6DF-EEA8C42238BE}" srcOrd="1" destOrd="0" presId="urn:microsoft.com/office/officeart/2005/8/layout/pyramid1"/>
    <dgm:cxn modelId="{EE3723D1-47CA-4E02-8A8C-F1DC8F523082}" type="presParOf" srcId="{D4F8A290-EC5C-4586-9BDE-C291B731E51D}" destId="{1453E16C-D6D3-4D06-BD13-6EAB633A86C8}" srcOrd="4" destOrd="0" presId="urn:microsoft.com/office/officeart/2005/8/layout/pyramid1"/>
    <dgm:cxn modelId="{093141D0-E196-4377-82FD-40901106C5A6}" type="presParOf" srcId="{1453E16C-D6D3-4D06-BD13-6EAB633A86C8}" destId="{3E118085-B444-4D13-B59A-8D2BA141F2A4}" srcOrd="0" destOrd="0" presId="urn:microsoft.com/office/officeart/2005/8/layout/pyramid1"/>
    <dgm:cxn modelId="{27E157E0-E196-42D6-98EC-20229EF231F9}" type="presParOf" srcId="{1453E16C-D6D3-4D06-BD13-6EAB633A86C8}" destId="{673E9EE4-25A8-42F6-87A1-5F3D55683D51}" srcOrd="1" destOrd="0" presId="urn:microsoft.com/office/officeart/2005/8/layout/pyramid1"/>
    <dgm:cxn modelId="{A2E13586-960B-4EE5-91CF-EEF59A68EFD9}" type="presParOf" srcId="{D4F8A290-EC5C-4586-9BDE-C291B731E51D}" destId="{FDD48DE5-6B8C-4625-BE3B-1363B5ADA404}" srcOrd="5" destOrd="0" presId="urn:microsoft.com/office/officeart/2005/8/layout/pyramid1"/>
    <dgm:cxn modelId="{26D825AD-2B36-4C6A-BF8F-13BCFAD46888}" type="presParOf" srcId="{FDD48DE5-6B8C-4625-BE3B-1363B5ADA404}" destId="{63C9D04C-14FD-426E-9541-A5AEDE97060E}" srcOrd="0" destOrd="0" presId="urn:microsoft.com/office/officeart/2005/8/layout/pyramid1"/>
    <dgm:cxn modelId="{6A036D13-6AC9-4FE8-B4F6-2921FE8C7160}" type="presParOf" srcId="{FDD48DE5-6B8C-4625-BE3B-1363B5ADA404}" destId="{7C91C68A-1E51-45FD-8B7C-1E4F8E024993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EB2710-8E91-480F-BE19-70F06536869E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85F641CE-0831-498F-8A2E-277687FC9565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33E4447-0138-466E-A034-4B614E91981D}" type="parTrans" cxnId="{61F07D35-8C83-4010-9CE2-D1B0D3BE02B3}">
      <dgm:prSet/>
      <dgm:spPr/>
      <dgm:t>
        <a:bodyPr/>
        <a:lstStyle/>
        <a:p>
          <a:endParaRPr lang="en-GB"/>
        </a:p>
      </dgm:t>
    </dgm:pt>
    <dgm:pt modelId="{C126198F-CAB8-42F4-BA32-3CD544734FDD}" type="sibTrans" cxnId="{61F07D35-8C83-4010-9CE2-D1B0D3BE02B3}">
      <dgm:prSet/>
      <dgm:spPr/>
      <dgm:t>
        <a:bodyPr/>
        <a:lstStyle/>
        <a:p>
          <a:endParaRPr lang="en-GB"/>
        </a:p>
      </dgm:t>
    </dgm:pt>
    <dgm:pt modelId="{4D13C4CB-674E-48CE-BD65-CFCA72A12854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672DA4DD-6282-4122-8373-1A45F7B75FB7}" type="parTrans" cxnId="{FCA63B41-595C-4963-BD79-9F617C2DA6E9}">
      <dgm:prSet/>
      <dgm:spPr/>
      <dgm:t>
        <a:bodyPr/>
        <a:lstStyle/>
        <a:p>
          <a:endParaRPr lang="en-GB"/>
        </a:p>
      </dgm:t>
    </dgm:pt>
    <dgm:pt modelId="{CF6458D4-94D4-46AA-8716-18608C50A190}" type="sibTrans" cxnId="{FCA63B41-595C-4963-BD79-9F617C2DA6E9}">
      <dgm:prSet/>
      <dgm:spPr/>
      <dgm:t>
        <a:bodyPr/>
        <a:lstStyle/>
        <a:p>
          <a:endParaRPr lang="en-GB"/>
        </a:p>
      </dgm:t>
    </dgm:pt>
    <dgm:pt modelId="{20149736-1FEB-44AA-AA25-164EDE3DEBEF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5041FF5C-0F04-4EF6-AD70-0A57D0F49E6F}" type="parTrans" cxnId="{ADCCACBD-905B-4AC9-83D8-27C3DC861BEC}">
      <dgm:prSet/>
      <dgm:spPr/>
      <dgm:t>
        <a:bodyPr/>
        <a:lstStyle/>
        <a:p>
          <a:endParaRPr lang="en-GB"/>
        </a:p>
      </dgm:t>
    </dgm:pt>
    <dgm:pt modelId="{8759B699-8676-4149-969B-334AF2AB7E66}" type="sibTrans" cxnId="{ADCCACBD-905B-4AC9-83D8-27C3DC861BEC}">
      <dgm:prSet/>
      <dgm:spPr/>
      <dgm:t>
        <a:bodyPr/>
        <a:lstStyle/>
        <a:p>
          <a:endParaRPr lang="en-GB"/>
        </a:p>
      </dgm:t>
    </dgm:pt>
    <dgm:pt modelId="{866881FC-FD77-4A63-A18E-9504070A4D43}">
      <dgm:prSet phldrT="[Text]"/>
      <dgm:spPr/>
      <dgm:t>
        <a:bodyPr/>
        <a:lstStyle/>
        <a:p>
          <a:endParaRPr lang="en-GB" dirty="0"/>
        </a:p>
      </dgm:t>
    </dgm:pt>
    <dgm:pt modelId="{D9291386-ADC8-4A6F-BD16-B98E7F3F452D}" type="parTrans" cxnId="{68EC8714-F481-4FB7-95C3-9A5F7C90F85A}">
      <dgm:prSet/>
      <dgm:spPr/>
      <dgm:t>
        <a:bodyPr/>
        <a:lstStyle/>
        <a:p>
          <a:endParaRPr lang="en-GB"/>
        </a:p>
      </dgm:t>
    </dgm:pt>
    <dgm:pt modelId="{ECA5EFB1-2906-4D2E-A64B-346C6206B357}" type="sibTrans" cxnId="{68EC8714-F481-4FB7-95C3-9A5F7C90F85A}">
      <dgm:prSet/>
      <dgm:spPr/>
      <dgm:t>
        <a:bodyPr/>
        <a:lstStyle/>
        <a:p>
          <a:endParaRPr lang="en-GB"/>
        </a:p>
      </dgm:t>
    </dgm:pt>
    <dgm:pt modelId="{B56CB041-050E-4D5D-AF7E-E959F4142048}">
      <dgm:prSet phldrT="[Text]"/>
      <dgm:spPr/>
      <dgm:t>
        <a:bodyPr/>
        <a:lstStyle/>
        <a:p>
          <a:endParaRPr lang="en-GB" dirty="0"/>
        </a:p>
      </dgm:t>
    </dgm:pt>
    <dgm:pt modelId="{95C7F87C-31BE-478B-BDE2-F5C653524C68}" type="parTrans" cxnId="{92D1B035-B1A1-427B-BBDA-742F0C8307B1}">
      <dgm:prSet/>
      <dgm:spPr/>
      <dgm:t>
        <a:bodyPr/>
        <a:lstStyle/>
        <a:p>
          <a:endParaRPr lang="en-GB"/>
        </a:p>
      </dgm:t>
    </dgm:pt>
    <dgm:pt modelId="{CE548F20-00B3-4949-9CAA-EC0C4F4F1E7A}" type="sibTrans" cxnId="{92D1B035-B1A1-427B-BBDA-742F0C8307B1}">
      <dgm:prSet/>
      <dgm:spPr/>
      <dgm:t>
        <a:bodyPr/>
        <a:lstStyle/>
        <a:p>
          <a:endParaRPr lang="en-GB"/>
        </a:p>
      </dgm:t>
    </dgm:pt>
    <dgm:pt modelId="{35486D8B-E66E-4E1C-B576-2FAB2BC45B77}" type="pres">
      <dgm:prSet presAssocID="{92EB2710-8E91-480F-BE19-70F06536869E}" presName="Name0" presStyleCnt="0">
        <dgm:presLayoutVars>
          <dgm:dir/>
          <dgm:animLvl val="lvl"/>
          <dgm:resizeHandles val="exact"/>
        </dgm:presLayoutVars>
      </dgm:prSet>
      <dgm:spPr/>
    </dgm:pt>
    <dgm:pt modelId="{C54988EA-B5C5-4385-B036-0A8450C7B34E}" type="pres">
      <dgm:prSet presAssocID="{85F641CE-0831-498F-8A2E-277687FC9565}" presName="Name8" presStyleCnt="0"/>
      <dgm:spPr/>
    </dgm:pt>
    <dgm:pt modelId="{8804D517-4C18-42E1-B00B-42876D7D7A85}" type="pres">
      <dgm:prSet presAssocID="{85F641CE-0831-498F-8A2E-277687FC956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55C3C-5442-436A-91CD-8155C3553807}" type="pres">
      <dgm:prSet presAssocID="{85F641CE-0831-498F-8A2E-277687FC956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7088-B060-4D64-8C52-15B9B15F14CD}" type="pres">
      <dgm:prSet presAssocID="{4D13C4CB-674E-48CE-BD65-CFCA72A12854}" presName="Name8" presStyleCnt="0"/>
      <dgm:spPr/>
    </dgm:pt>
    <dgm:pt modelId="{D6381274-1C7B-4521-8FEC-95673DA14B4A}" type="pres">
      <dgm:prSet presAssocID="{4D13C4CB-674E-48CE-BD65-CFCA72A12854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39CCE-748C-48A3-8BF0-55547BAF613F}" type="pres">
      <dgm:prSet presAssocID="{4D13C4CB-674E-48CE-BD65-CFCA72A128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ACAF8-A2C1-4AFB-BACF-76CAACAFEB0B}" type="pres">
      <dgm:prSet presAssocID="{20149736-1FEB-44AA-AA25-164EDE3DEBEF}" presName="Name8" presStyleCnt="0"/>
      <dgm:spPr/>
    </dgm:pt>
    <dgm:pt modelId="{80B567DD-6D9B-4599-B780-7E3ADEAF6339}" type="pres">
      <dgm:prSet presAssocID="{20149736-1FEB-44AA-AA25-164EDE3DEBEF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812640-3AC2-4DA6-BB80-9B5780DCEE30}" type="pres">
      <dgm:prSet presAssocID="{20149736-1FEB-44AA-AA25-164EDE3DEB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1321F-1B21-49DA-9163-CB6FC2C1719E}" type="pres">
      <dgm:prSet presAssocID="{B56CB041-050E-4D5D-AF7E-E959F4142048}" presName="Name8" presStyleCnt="0"/>
      <dgm:spPr/>
    </dgm:pt>
    <dgm:pt modelId="{E019969C-0883-4D77-9B16-8B671166C832}" type="pres">
      <dgm:prSet presAssocID="{B56CB041-050E-4D5D-AF7E-E959F4142048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96774-6604-4E07-BFDC-69AEACF3B2D5}" type="pres">
      <dgm:prSet presAssocID="{B56CB041-050E-4D5D-AF7E-E959F41420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B3952-EF19-4CDC-8BE9-B9AEBF05026C}" type="pres">
      <dgm:prSet presAssocID="{866881FC-FD77-4A63-A18E-9504070A4D43}" presName="Name8" presStyleCnt="0"/>
      <dgm:spPr/>
    </dgm:pt>
    <dgm:pt modelId="{0B318A34-B6B8-4AAB-8D9A-218935BF05F4}" type="pres">
      <dgm:prSet presAssocID="{866881FC-FD77-4A63-A18E-9504070A4D4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6FB1E7-3F57-4B3F-86B4-113550716856}" type="pres">
      <dgm:prSet presAssocID="{866881FC-FD77-4A63-A18E-9504070A4D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94845F-4AF1-469C-A7A0-56FABE291458}" type="presOf" srcId="{20149736-1FEB-44AA-AA25-164EDE3DEBEF}" destId="{80B567DD-6D9B-4599-B780-7E3ADEAF6339}" srcOrd="0" destOrd="0" presId="urn:microsoft.com/office/officeart/2005/8/layout/pyramid1"/>
    <dgm:cxn modelId="{ADCCACBD-905B-4AC9-83D8-27C3DC861BEC}" srcId="{92EB2710-8E91-480F-BE19-70F06536869E}" destId="{20149736-1FEB-44AA-AA25-164EDE3DEBEF}" srcOrd="2" destOrd="0" parTransId="{5041FF5C-0F04-4EF6-AD70-0A57D0F49E6F}" sibTransId="{8759B699-8676-4149-969B-334AF2AB7E66}"/>
    <dgm:cxn modelId="{FBB88121-5E56-40FE-944C-FA764993E91D}" type="presOf" srcId="{85F641CE-0831-498F-8A2E-277687FC9565}" destId="{C0D55C3C-5442-436A-91CD-8155C3553807}" srcOrd="1" destOrd="0" presId="urn:microsoft.com/office/officeart/2005/8/layout/pyramid1"/>
    <dgm:cxn modelId="{235F37ED-B619-423A-B3B2-D7FF020A3535}" type="presOf" srcId="{20149736-1FEB-44AA-AA25-164EDE3DEBEF}" destId="{42812640-3AC2-4DA6-BB80-9B5780DCEE30}" srcOrd="1" destOrd="0" presId="urn:microsoft.com/office/officeart/2005/8/layout/pyramid1"/>
    <dgm:cxn modelId="{92D1B035-B1A1-427B-BBDA-742F0C8307B1}" srcId="{92EB2710-8E91-480F-BE19-70F06536869E}" destId="{B56CB041-050E-4D5D-AF7E-E959F4142048}" srcOrd="3" destOrd="0" parTransId="{95C7F87C-31BE-478B-BDE2-F5C653524C68}" sibTransId="{CE548F20-00B3-4949-9CAA-EC0C4F4F1E7A}"/>
    <dgm:cxn modelId="{FCA63B41-595C-4963-BD79-9F617C2DA6E9}" srcId="{92EB2710-8E91-480F-BE19-70F06536869E}" destId="{4D13C4CB-674E-48CE-BD65-CFCA72A12854}" srcOrd="1" destOrd="0" parTransId="{672DA4DD-6282-4122-8373-1A45F7B75FB7}" sibTransId="{CF6458D4-94D4-46AA-8716-18608C50A190}"/>
    <dgm:cxn modelId="{7869909C-FE47-42EE-8172-69C1C34FE441}" type="presOf" srcId="{4D13C4CB-674E-48CE-BD65-CFCA72A12854}" destId="{B3239CCE-748C-48A3-8BF0-55547BAF613F}" srcOrd="1" destOrd="0" presId="urn:microsoft.com/office/officeart/2005/8/layout/pyramid1"/>
    <dgm:cxn modelId="{C63B1348-F670-4DC0-9B25-DFC8E47C0019}" type="presOf" srcId="{866881FC-FD77-4A63-A18E-9504070A4D43}" destId="{0B318A34-B6B8-4AAB-8D9A-218935BF05F4}" srcOrd="0" destOrd="0" presId="urn:microsoft.com/office/officeart/2005/8/layout/pyramid1"/>
    <dgm:cxn modelId="{B13CCF94-7891-4D05-B194-545D47B073D5}" type="presOf" srcId="{92EB2710-8E91-480F-BE19-70F06536869E}" destId="{35486D8B-E66E-4E1C-B576-2FAB2BC45B77}" srcOrd="0" destOrd="0" presId="urn:microsoft.com/office/officeart/2005/8/layout/pyramid1"/>
    <dgm:cxn modelId="{ABE8A2E8-C5C4-42CC-BCA7-902C97566C36}" type="presOf" srcId="{B56CB041-050E-4D5D-AF7E-E959F4142048}" destId="{6CE96774-6604-4E07-BFDC-69AEACF3B2D5}" srcOrd="1" destOrd="0" presId="urn:microsoft.com/office/officeart/2005/8/layout/pyramid1"/>
    <dgm:cxn modelId="{4BBE6D2A-A5C6-48A2-B532-A0B3C188289A}" type="presOf" srcId="{866881FC-FD77-4A63-A18E-9504070A4D43}" destId="{606FB1E7-3F57-4B3F-86B4-113550716856}" srcOrd="1" destOrd="0" presId="urn:microsoft.com/office/officeart/2005/8/layout/pyramid1"/>
    <dgm:cxn modelId="{61F07D35-8C83-4010-9CE2-D1B0D3BE02B3}" srcId="{92EB2710-8E91-480F-BE19-70F06536869E}" destId="{85F641CE-0831-498F-8A2E-277687FC9565}" srcOrd="0" destOrd="0" parTransId="{E33E4447-0138-466E-A034-4B614E91981D}" sibTransId="{C126198F-CAB8-42F4-BA32-3CD544734FDD}"/>
    <dgm:cxn modelId="{1DD36CC4-842D-4EDB-82CD-BF3C650C8636}" type="presOf" srcId="{4D13C4CB-674E-48CE-BD65-CFCA72A12854}" destId="{D6381274-1C7B-4521-8FEC-95673DA14B4A}" srcOrd="0" destOrd="0" presId="urn:microsoft.com/office/officeart/2005/8/layout/pyramid1"/>
    <dgm:cxn modelId="{68EC8714-F481-4FB7-95C3-9A5F7C90F85A}" srcId="{92EB2710-8E91-480F-BE19-70F06536869E}" destId="{866881FC-FD77-4A63-A18E-9504070A4D43}" srcOrd="4" destOrd="0" parTransId="{D9291386-ADC8-4A6F-BD16-B98E7F3F452D}" sibTransId="{ECA5EFB1-2906-4D2E-A64B-346C6206B357}"/>
    <dgm:cxn modelId="{6B3CE6A5-FEA6-44CD-AC8F-274AE00CFD34}" type="presOf" srcId="{85F641CE-0831-498F-8A2E-277687FC9565}" destId="{8804D517-4C18-42E1-B00B-42876D7D7A85}" srcOrd="0" destOrd="0" presId="urn:microsoft.com/office/officeart/2005/8/layout/pyramid1"/>
    <dgm:cxn modelId="{BCE466C0-8E37-4BB6-8122-BFE627C8D12E}" type="presOf" srcId="{B56CB041-050E-4D5D-AF7E-E959F4142048}" destId="{E019969C-0883-4D77-9B16-8B671166C832}" srcOrd="0" destOrd="0" presId="urn:microsoft.com/office/officeart/2005/8/layout/pyramid1"/>
    <dgm:cxn modelId="{7530A273-0B15-4079-A88F-783BFA7806CA}" type="presParOf" srcId="{35486D8B-E66E-4E1C-B576-2FAB2BC45B77}" destId="{C54988EA-B5C5-4385-B036-0A8450C7B34E}" srcOrd="0" destOrd="0" presId="urn:microsoft.com/office/officeart/2005/8/layout/pyramid1"/>
    <dgm:cxn modelId="{E8165761-9681-466F-A8A0-8334B511DD8B}" type="presParOf" srcId="{C54988EA-B5C5-4385-B036-0A8450C7B34E}" destId="{8804D517-4C18-42E1-B00B-42876D7D7A85}" srcOrd="0" destOrd="0" presId="urn:microsoft.com/office/officeart/2005/8/layout/pyramid1"/>
    <dgm:cxn modelId="{E4A8E2B8-AA0B-4D54-826C-622AB6B8639D}" type="presParOf" srcId="{C54988EA-B5C5-4385-B036-0A8450C7B34E}" destId="{C0D55C3C-5442-436A-91CD-8155C3553807}" srcOrd="1" destOrd="0" presId="urn:microsoft.com/office/officeart/2005/8/layout/pyramid1"/>
    <dgm:cxn modelId="{50F13B2D-50D4-473E-863D-023DED8B5244}" type="presParOf" srcId="{35486D8B-E66E-4E1C-B576-2FAB2BC45B77}" destId="{29A07088-B060-4D64-8C52-15B9B15F14CD}" srcOrd="1" destOrd="0" presId="urn:microsoft.com/office/officeart/2005/8/layout/pyramid1"/>
    <dgm:cxn modelId="{21A43B34-877B-4267-90CE-284E0A446168}" type="presParOf" srcId="{29A07088-B060-4D64-8C52-15B9B15F14CD}" destId="{D6381274-1C7B-4521-8FEC-95673DA14B4A}" srcOrd="0" destOrd="0" presId="urn:microsoft.com/office/officeart/2005/8/layout/pyramid1"/>
    <dgm:cxn modelId="{ADA8AD50-79A7-4EC2-A33D-316034077D90}" type="presParOf" srcId="{29A07088-B060-4D64-8C52-15B9B15F14CD}" destId="{B3239CCE-748C-48A3-8BF0-55547BAF613F}" srcOrd="1" destOrd="0" presId="urn:microsoft.com/office/officeart/2005/8/layout/pyramid1"/>
    <dgm:cxn modelId="{30307AC7-CA20-4DE1-B9A1-CF1FD673E77F}" type="presParOf" srcId="{35486D8B-E66E-4E1C-B576-2FAB2BC45B77}" destId="{8BAACAF8-A2C1-4AFB-BACF-76CAACAFEB0B}" srcOrd="2" destOrd="0" presId="urn:microsoft.com/office/officeart/2005/8/layout/pyramid1"/>
    <dgm:cxn modelId="{CE1DBB5C-3683-47EE-9212-A5584E86888E}" type="presParOf" srcId="{8BAACAF8-A2C1-4AFB-BACF-76CAACAFEB0B}" destId="{80B567DD-6D9B-4599-B780-7E3ADEAF6339}" srcOrd="0" destOrd="0" presId="urn:microsoft.com/office/officeart/2005/8/layout/pyramid1"/>
    <dgm:cxn modelId="{7EBD1F21-8246-4151-A209-6B7F40CADB3B}" type="presParOf" srcId="{8BAACAF8-A2C1-4AFB-BACF-76CAACAFEB0B}" destId="{42812640-3AC2-4DA6-BB80-9B5780DCEE30}" srcOrd="1" destOrd="0" presId="urn:microsoft.com/office/officeart/2005/8/layout/pyramid1"/>
    <dgm:cxn modelId="{B24D049C-8DE5-4FB1-B69B-BBE311301A4F}" type="presParOf" srcId="{35486D8B-E66E-4E1C-B576-2FAB2BC45B77}" destId="{FC91321F-1B21-49DA-9163-CB6FC2C1719E}" srcOrd="3" destOrd="0" presId="urn:microsoft.com/office/officeart/2005/8/layout/pyramid1"/>
    <dgm:cxn modelId="{FA3ED1D6-6F83-4B7F-AF67-25F0E08EDAA6}" type="presParOf" srcId="{FC91321F-1B21-49DA-9163-CB6FC2C1719E}" destId="{E019969C-0883-4D77-9B16-8B671166C832}" srcOrd="0" destOrd="0" presId="urn:microsoft.com/office/officeart/2005/8/layout/pyramid1"/>
    <dgm:cxn modelId="{8A9E873C-508E-4F67-BCA7-748949488DC9}" type="presParOf" srcId="{FC91321F-1B21-49DA-9163-CB6FC2C1719E}" destId="{6CE96774-6604-4E07-BFDC-69AEACF3B2D5}" srcOrd="1" destOrd="0" presId="urn:microsoft.com/office/officeart/2005/8/layout/pyramid1"/>
    <dgm:cxn modelId="{433DC383-9170-4EE9-BFE7-BECC6A3E957C}" type="presParOf" srcId="{35486D8B-E66E-4E1C-B576-2FAB2BC45B77}" destId="{51AB3952-EF19-4CDC-8BE9-B9AEBF05026C}" srcOrd="4" destOrd="0" presId="urn:microsoft.com/office/officeart/2005/8/layout/pyramid1"/>
    <dgm:cxn modelId="{467206CF-380A-4986-B63B-0B326F6B6BE1}" type="presParOf" srcId="{51AB3952-EF19-4CDC-8BE9-B9AEBF05026C}" destId="{0B318A34-B6B8-4AAB-8D9A-218935BF05F4}" srcOrd="0" destOrd="0" presId="urn:microsoft.com/office/officeart/2005/8/layout/pyramid1"/>
    <dgm:cxn modelId="{47DDFCBE-5683-46B4-85C6-720172A48E85}" type="presParOf" srcId="{51AB3952-EF19-4CDC-8BE9-B9AEBF05026C}" destId="{606FB1E7-3F57-4B3F-86B4-11355071685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8B23F-F5B9-474E-A21F-8789358B8C59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55E7632C-35B6-4014-914C-83BBC9DE8D74}">
      <dgm:prSet phldrT="[Text]"/>
      <dgm:spPr/>
      <dgm:t>
        <a:bodyPr/>
        <a:lstStyle/>
        <a:p>
          <a:r>
            <a:rPr lang="en-GB"/>
            <a:t> </a:t>
          </a:r>
        </a:p>
      </dgm:t>
    </dgm:pt>
    <dgm:pt modelId="{84442DC4-C113-4237-A683-379D10D6E916}" type="parTrans" cxnId="{C7D49430-01D7-4968-BB96-E2F7467E75B4}">
      <dgm:prSet/>
      <dgm:spPr/>
      <dgm:t>
        <a:bodyPr/>
        <a:lstStyle/>
        <a:p>
          <a:endParaRPr lang="en-GB"/>
        </a:p>
      </dgm:t>
    </dgm:pt>
    <dgm:pt modelId="{F964FF29-C386-45DE-9723-70EC1C4C6E41}" type="sibTrans" cxnId="{C7D49430-01D7-4968-BB96-E2F7467E75B4}">
      <dgm:prSet/>
      <dgm:spPr/>
      <dgm:t>
        <a:bodyPr/>
        <a:lstStyle/>
        <a:p>
          <a:endParaRPr lang="en-GB"/>
        </a:p>
      </dgm:t>
    </dgm:pt>
    <dgm:pt modelId="{7054032B-E085-4105-8B3B-8E8CFBCC4437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9BFF39E-6C7E-48D7-B5B3-2887AA041BA0}" type="parTrans" cxnId="{6DE7B2F0-5689-4D27-B50D-61F2302ACAB5}">
      <dgm:prSet/>
      <dgm:spPr/>
      <dgm:t>
        <a:bodyPr/>
        <a:lstStyle/>
        <a:p>
          <a:endParaRPr lang="en-GB"/>
        </a:p>
      </dgm:t>
    </dgm:pt>
    <dgm:pt modelId="{3AF60096-126B-4199-8A71-EA248A3FCAE7}" type="sibTrans" cxnId="{6DE7B2F0-5689-4D27-B50D-61F2302ACAB5}">
      <dgm:prSet/>
      <dgm:spPr/>
      <dgm:t>
        <a:bodyPr/>
        <a:lstStyle/>
        <a:p>
          <a:endParaRPr lang="en-GB"/>
        </a:p>
      </dgm:t>
    </dgm:pt>
    <dgm:pt modelId="{7F9E697E-ACEA-4591-BDE5-714498674FA5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4982CD0-1E4E-4FF3-8E93-90F2E0FE6046}" type="parTrans" cxnId="{1F263DAA-32CB-4E17-A8A1-74CFA836E951}">
      <dgm:prSet/>
      <dgm:spPr/>
      <dgm:t>
        <a:bodyPr/>
        <a:lstStyle/>
        <a:p>
          <a:endParaRPr lang="en-GB"/>
        </a:p>
      </dgm:t>
    </dgm:pt>
    <dgm:pt modelId="{6491B6B7-F79E-4619-8308-C0CFD17349BF}" type="sibTrans" cxnId="{1F263DAA-32CB-4E17-A8A1-74CFA836E951}">
      <dgm:prSet/>
      <dgm:spPr/>
      <dgm:t>
        <a:bodyPr/>
        <a:lstStyle/>
        <a:p>
          <a:endParaRPr lang="en-GB"/>
        </a:p>
      </dgm:t>
    </dgm:pt>
    <dgm:pt modelId="{D4F8A290-EC5C-4586-9BDE-C291B731E51D}" type="pres">
      <dgm:prSet presAssocID="{9ED8B23F-F5B9-474E-A21F-8789358B8C59}" presName="Name0" presStyleCnt="0">
        <dgm:presLayoutVars>
          <dgm:dir/>
          <dgm:animLvl val="lvl"/>
          <dgm:resizeHandles val="exact"/>
        </dgm:presLayoutVars>
      </dgm:prSet>
      <dgm:spPr/>
    </dgm:pt>
    <dgm:pt modelId="{9D0D399D-5787-48E3-8200-AFC018B54DC4}" type="pres">
      <dgm:prSet presAssocID="{55E7632C-35B6-4014-914C-83BBC9DE8D74}" presName="Name8" presStyleCnt="0"/>
      <dgm:spPr/>
    </dgm:pt>
    <dgm:pt modelId="{4F7B80CB-4BD7-41FC-AF08-91B8806A48D8}" type="pres">
      <dgm:prSet presAssocID="{55E7632C-35B6-4014-914C-83BBC9DE8D74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89F50-FFC0-4448-89AB-A7A81D39CACA}" type="pres">
      <dgm:prSet presAssocID="{55E7632C-35B6-4014-914C-83BBC9DE8D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59D9A-1289-404A-BD56-DE1E84B64852}" type="pres">
      <dgm:prSet presAssocID="{7054032B-E085-4105-8B3B-8E8CFBCC4437}" presName="Name8" presStyleCnt="0"/>
      <dgm:spPr/>
    </dgm:pt>
    <dgm:pt modelId="{AA12CE5F-0A52-4038-90A5-1466A0D871BB}" type="pres">
      <dgm:prSet presAssocID="{7054032B-E085-4105-8B3B-8E8CFBCC443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C5008-E6C0-433F-814C-D6B5B5634E4E}" type="pres">
      <dgm:prSet presAssocID="{7054032B-E085-4105-8B3B-8E8CFBCC443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6A084-2496-4D9D-BADF-D970A76B6CBC}" type="pres">
      <dgm:prSet presAssocID="{7F9E697E-ACEA-4591-BDE5-714498674FA5}" presName="Name8" presStyleCnt="0"/>
      <dgm:spPr/>
    </dgm:pt>
    <dgm:pt modelId="{84D09959-80FD-4DCD-AB40-32FE6F62F091}" type="pres">
      <dgm:prSet presAssocID="{7F9E697E-ACEA-4591-BDE5-714498674FA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A5B31-C6DA-45D9-9BB7-9589636962E2}" type="pres">
      <dgm:prSet presAssocID="{7F9E697E-ACEA-4591-BDE5-714498674F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1E4320-BBB7-448C-A329-09282C15143B}" type="presOf" srcId="{7F9E697E-ACEA-4591-BDE5-714498674FA5}" destId="{493A5B31-C6DA-45D9-9BB7-9589636962E2}" srcOrd="1" destOrd="0" presId="urn:microsoft.com/office/officeart/2005/8/layout/pyramid1"/>
    <dgm:cxn modelId="{14139556-0259-4583-8B23-55D4D2166AE4}" type="presOf" srcId="{9ED8B23F-F5B9-474E-A21F-8789358B8C59}" destId="{D4F8A290-EC5C-4586-9BDE-C291B731E51D}" srcOrd="0" destOrd="0" presId="urn:microsoft.com/office/officeart/2005/8/layout/pyramid1"/>
    <dgm:cxn modelId="{71399933-E812-43A2-8EB7-FF7C945777EA}" type="presOf" srcId="{55E7632C-35B6-4014-914C-83BBC9DE8D74}" destId="{4F7B80CB-4BD7-41FC-AF08-91B8806A48D8}" srcOrd="0" destOrd="0" presId="urn:microsoft.com/office/officeart/2005/8/layout/pyramid1"/>
    <dgm:cxn modelId="{4870BA2E-0447-4B76-B945-64BEA148BA16}" type="presOf" srcId="{55E7632C-35B6-4014-914C-83BBC9DE8D74}" destId="{F7189F50-FFC0-4448-89AB-A7A81D39CACA}" srcOrd="1" destOrd="0" presId="urn:microsoft.com/office/officeart/2005/8/layout/pyramid1"/>
    <dgm:cxn modelId="{308DF16A-3A73-4854-AA83-688D7662F491}" type="presOf" srcId="{7F9E697E-ACEA-4591-BDE5-714498674FA5}" destId="{84D09959-80FD-4DCD-AB40-32FE6F62F091}" srcOrd="0" destOrd="0" presId="urn:microsoft.com/office/officeart/2005/8/layout/pyramid1"/>
    <dgm:cxn modelId="{6DE7B2F0-5689-4D27-B50D-61F2302ACAB5}" srcId="{9ED8B23F-F5B9-474E-A21F-8789358B8C59}" destId="{7054032B-E085-4105-8B3B-8E8CFBCC4437}" srcOrd="1" destOrd="0" parTransId="{09BFF39E-6C7E-48D7-B5B3-2887AA041BA0}" sibTransId="{3AF60096-126B-4199-8A71-EA248A3FCAE7}"/>
    <dgm:cxn modelId="{955FC21B-F4C3-4E83-A3BF-6B4FF99529F1}" type="presOf" srcId="{7054032B-E085-4105-8B3B-8E8CFBCC4437}" destId="{54DC5008-E6C0-433F-814C-D6B5B5634E4E}" srcOrd="1" destOrd="0" presId="urn:microsoft.com/office/officeart/2005/8/layout/pyramid1"/>
    <dgm:cxn modelId="{05994BAB-E930-4B1B-A1DD-9044E9B6C150}" type="presOf" srcId="{7054032B-E085-4105-8B3B-8E8CFBCC4437}" destId="{AA12CE5F-0A52-4038-90A5-1466A0D871BB}" srcOrd="0" destOrd="0" presId="urn:microsoft.com/office/officeart/2005/8/layout/pyramid1"/>
    <dgm:cxn modelId="{1F263DAA-32CB-4E17-A8A1-74CFA836E951}" srcId="{9ED8B23F-F5B9-474E-A21F-8789358B8C59}" destId="{7F9E697E-ACEA-4591-BDE5-714498674FA5}" srcOrd="2" destOrd="0" parTransId="{A4982CD0-1E4E-4FF3-8E93-90F2E0FE6046}" sibTransId="{6491B6B7-F79E-4619-8308-C0CFD17349BF}"/>
    <dgm:cxn modelId="{C7D49430-01D7-4968-BB96-E2F7467E75B4}" srcId="{9ED8B23F-F5B9-474E-A21F-8789358B8C59}" destId="{55E7632C-35B6-4014-914C-83BBC9DE8D74}" srcOrd="0" destOrd="0" parTransId="{84442DC4-C113-4237-A683-379D10D6E916}" sibTransId="{F964FF29-C386-45DE-9723-70EC1C4C6E41}"/>
    <dgm:cxn modelId="{9DCE1EBA-C2C1-4081-8BE4-4A42331943F9}" type="presParOf" srcId="{D4F8A290-EC5C-4586-9BDE-C291B731E51D}" destId="{9D0D399D-5787-48E3-8200-AFC018B54DC4}" srcOrd="0" destOrd="0" presId="urn:microsoft.com/office/officeart/2005/8/layout/pyramid1"/>
    <dgm:cxn modelId="{1FB7794E-BB52-4907-B821-B10BD8B32F44}" type="presParOf" srcId="{9D0D399D-5787-48E3-8200-AFC018B54DC4}" destId="{4F7B80CB-4BD7-41FC-AF08-91B8806A48D8}" srcOrd="0" destOrd="0" presId="urn:microsoft.com/office/officeart/2005/8/layout/pyramid1"/>
    <dgm:cxn modelId="{BAC1C5F5-B52B-4B7E-84AF-8A3D3A441B70}" type="presParOf" srcId="{9D0D399D-5787-48E3-8200-AFC018B54DC4}" destId="{F7189F50-FFC0-4448-89AB-A7A81D39CACA}" srcOrd="1" destOrd="0" presId="urn:microsoft.com/office/officeart/2005/8/layout/pyramid1"/>
    <dgm:cxn modelId="{6C45F2D9-480D-450F-B478-2E70F0472213}" type="presParOf" srcId="{D4F8A290-EC5C-4586-9BDE-C291B731E51D}" destId="{D5A59D9A-1289-404A-BD56-DE1E84B64852}" srcOrd="1" destOrd="0" presId="urn:microsoft.com/office/officeart/2005/8/layout/pyramid1"/>
    <dgm:cxn modelId="{2555CD06-94A2-4FD4-A633-FA05C592DC3C}" type="presParOf" srcId="{D5A59D9A-1289-404A-BD56-DE1E84B64852}" destId="{AA12CE5F-0A52-4038-90A5-1466A0D871BB}" srcOrd="0" destOrd="0" presId="urn:microsoft.com/office/officeart/2005/8/layout/pyramid1"/>
    <dgm:cxn modelId="{0B2D48D6-7B74-48B4-9727-3F5686755622}" type="presParOf" srcId="{D5A59D9A-1289-404A-BD56-DE1E84B64852}" destId="{54DC5008-E6C0-433F-814C-D6B5B5634E4E}" srcOrd="1" destOrd="0" presId="urn:microsoft.com/office/officeart/2005/8/layout/pyramid1"/>
    <dgm:cxn modelId="{4F3E7042-ECA4-4629-B516-0D744A2C620B}" type="presParOf" srcId="{D4F8A290-EC5C-4586-9BDE-C291B731E51D}" destId="{5A16A084-2496-4D9D-BADF-D970A76B6CBC}" srcOrd="2" destOrd="0" presId="urn:microsoft.com/office/officeart/2005/8/layout/pyramid1"/>
    <dgm:cxn modelId="{97955119-338C-4B32-A103-7F2DE1316769}" type="presParOf" srcId="{5A16A084-2496-4D9D-BADF-D970A76B6CBC}" destId="{84D09959-80FD-4DCD-AB40-32FE6F62F091}" srcOrd="0" destOrd="0" presId="urn:microsoft.com/office/officeart/2005/8/layout/pyramid1"/>
    <dgm:cxn modelId="{4038BFC7-AEF2-4410-9BC9-2D7C9A600815}" type="presParOf" srcId="{5A16A084-2496-4D9D-BADF-D970A76B6CBC}" destId="{493A5B31-C6DA-45D9-9BB7-9589636962E2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B80CB-4BD7-41FC-AF08-91B8806A48D8}">
      <dsp:nvSpPr>
        <dsp:cNvPr id="0" name=""/>
        <dsp:cNvSpPr/>
      </dsp:nvSpPr>
      <dsp:spPr>
        <a:xfrm>
          <a:off x="1396191" y="0"/>
          <a:ext cx="558476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/>
            <a:t> </a:t>
          </a:r>
        </a:p>
      </dsp:txBody>
      <dsp:txXfrm>
        <a:off x="1396191" y="0"/>
        <a:ext cx="558476" cy="405349"/>
      </dsp:txXfrm>
    </dsp:sp>
    <dsp:sp modelId="{AA12CE5F-0A52-4038-90A5-1466A0D871BB}">
      <dsp:nvSpPr>
        <dsp:cNvPr id="0" name=""/>
        <dsp:cNvSpPr/>
      </dsp:nvSpPr>
      <dsp:spPr>
        <a:xfrm>
          <a:off x="1116953" y="405349"/>
          <a:ext cx="1116952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 </a:t>
          </a:r>
        </a:p>
      </dsp:txBody>
      <dsp:txXfrm>
        <a:off x="1312419" y="405349"/>
        <a:ext cx="726019" cy="405349"/>
      </dsp:txXfrm>
    </dsp:sp>
    <dsp:sp modelId="{84D09959-80FD-4DCD-AB40-32FE6F62F091}">
      <dsp:nvSpPr>
        <dsp:cNvPr id="0" name=""/>
        <dsp:cNvSpPr/>
      </dsp:nvSpPr>
      <dsp:spPr>
        <a:xfrm>
          <a:off x="837714" y="810698"/>
          <a:ext cx="1675429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 </a:t>
          </a:r>
        </a:p>
      </dsp:txBody>
      <dsp:txXfrm>
        <a:off x="1130914" y="810698"/>
        <a:ext cx="1089029" cy="405349"/>
      </dsp:txXfrm>
    </dsp:sp>
    <dsp:sp modelId="{25EF3A65-028E-4DBC-A262-3BC2AD8A7300}">
      <dsp:nvSpPr>
        <dsp:cNvPr id="0" name=""/>
        <dsp:cNvSpPr/>
      </dsp:nvSpPr>
      <dsp:spPr>
        <a:xfrm>
          <a:off x="558476" y="1216047"/>
          <a:ext cx="2233905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949410" y="1216047"/>
        <a:ext cx="1452038" cy="405349"/>
      </dsp:txXfrm>
    </dsp:sp>
    <dsp:sp modelId="{3E118085-B444-4D13-B59A-8D2BA141F2A4}">
      <dsp:nvSpPr>
        <dsp:cNvPr id="0" name=""/>
        <dsp:cNvSpPr/>
      </dsp:nvSpPr>
      <dsp:spPr>
        <a:xfrm>
          <a:off x="279238" y="1621396"/>
          <a:ext cx="2792382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767905" y="1621396"/>
        <a:ext cx="1815048" cy="405349"/>
      </dsp:txXfrm>
    </dsp:sp>
    <dsp:sp modelId="{63C9D04C-14FD-426E-9541-A5AEDE97060E}">
      <dsp:nvSpPr>
        <dsp:cNvPr id="0" name=""/>
        <dsp:cNvSpPr/>
      </dsp:nvSpPr>
      <dsp:spPr>
        <a:xfrm>
          <a:off x="0" y="2026745"/>
          <a:ext cx="3350858" cy="405349"/>
        </a:xfrm>
        <a:prstGeom prst="trapezoid">
          <a:avLst>
            <a:gd name="adj" fmla="val 6888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586400" y="2026745"/>
        <a:ext cx="2178058" cy="405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4D517-4C18-42E1-B00B-42876D7D7A85}">
      <dsp:nvSpPr>
        <dsp:cNvPr id="0" name=""/>
        <dsp:cNvSpPr/>
      </dsp:nvSpPr>
      <dsp:spPr>
        <a:xfrm>
          <a:off x="789828" y="0"/>
          <a:ext cx="394913" cy="404264"/>
        </a:xfrm>
        <a:prstGeom prst="trapezoid">
          <a:avLst>
            <a:gd name="adj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 </a:t>
          </a:r>
        </a:p>
      </dsp:txBody>
      <dsp:txXfrm>
        <a:off x="789828" y="0"/>
        <a:ext cx="394913" cy="404264"/>
      </dsp:txXfrm>
    </dsp:sp>
    <dsp:sp modelId="{D6381274-1C7B-4521-8FEC-95673DA14B4A}">
      <dsp:nvSpPr>
        <dsp:cNvPr id="0" name=""/>
        <dsp:cNvSpPr/>
      </dsp:nvSpPr>
      <dsp:spPr>
        <a:xfrm>
          <a:off x="592371" y="404265"/>
          <a:ext cx="789827" cy="404264"/>
        </a:xfrm>
        <a:prstGeom prst="trapezoid">
          <a:avLst>
            <a:gd name="adj" fmla="val 48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 </a:t>
          </a:r>
        </a:p>
      </dsp:txBody>
      <dsp:txXfrm>
        <a:off x="730590" y="404265"/>
        <a:ext cx="513388" cy="404264"/>
      </dsp:txXfrm>
    </dsp:sp>
    <dsp:sp modelId="{80B567DD-6D9B-4599-B780-7E3ADEAF6339}">
      <dsp:nvSpPr>
        <dsp:cNvPr id="0" name=""/>
        <dsp:cNvSpPr/>
      </dsp:nvSpPr>
      <dsp:spPr>
        <a:xfrm>
          <a:off x="394914" y="808530"/>
          <a:ext cx="1184742" cy="404264"/>
        </a:xfrm>
        <a:prstGeom prst="trapezoid">
          <a:avLst>
            <a:gd name="adj" fmla="val 48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 </a:t>
          </a:r>
        </a:p>
      </dsp:txBody>
      <dsp:txXfrm>
        <a:off x="602243" y="808530"/>
        <a:ext cx="770082" cy="404264"/>
      </dsp:txXfrm>
    </dsp:sp>
    <dsp:sp modelId="{E019969C-0883-4D77-9B16-8B671166C832}">
      <dsp:nvSpPr>
        <dsp:cNvPr id="0" name=""/>
        <dsp:cNvSpPr/>
      </dsp:nvSpPr>
      <dsp:spPr>
        <a:xfrm>
          <a:off x="197457" y="1212794"/>
          <a:ext cx="1579655" cy="404264"/>
        </a:xfrm>
        <a:prstGeom prst="trapezoid">
          <a:avLst>
            <a:gd name="adj" fmla="val 48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473896" y="1212794"/>
        <a:ext cx="1026776" cy="404264"/>
      </dsp:txXfrm>
    </dsp:sp>
    <dsp:sp modelId="{0B318A34-B6B8-4AAB-8D9A-218935BF05F4}">
      <dsp:nvSpPr>
        <dsp:cNvPr id="0" name=""/>
        <dsp:cNvSpPr/>
      </dsp:nvSpPr>
      <dsp:spPr>
        <a:xfrm>
          <a:off x="0" y="1617059"/>
          <a:ext cx="1974570" cy="404264"/>
        </a:xfrm>
        <a:prstGeom prst="trapezoid">
          <a:avLst>
            <a:gd name="adj" fmla="val 48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>
        <a:off x="345549" y="1617059"/>
        <a:ext cx="1283470" cy="4042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B80CB-4BD7-41FC-AF08-91B8806A48D8}">
      <dsp:nvSpPr>
        <dsp:cNvPr id="0" name=""/>
        <dsp:cNvSpPr/>
      </dsp:nvSpPr>
      <dsp:spPr>
        <a:xfrm>
          <a:off x="1015599" y="0"/>
          <a:ext cx="1015599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kern="1200"/>
            <a:t> </a:t>
          </a:r>
        </a:p>
      </dsp:txBody>
      <dsp:txXfrm>
        <a:off x="1015599" y="0"/>
        <a:ext cx="1015599" cy="729710"/>
      </dsp:txXfrm>
    </dsp:sp>
    <dsp:sp modelId="{AA12CE5F-0A52-4038-90A5-1466A0D871BB}">
      <dsp:nvSpPr>
        <dsp:cNvPr id="0" name=""/>
        <dsp:cNvSpPr/>
      </dsp:nvSpPr>
      <dsp:spPr>
        <a:xfrm>
          <a:off x="507799" y="729710"/>
          <a:ext cx="2031198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kern="1200" dirty="0"/>
            <a:t> </a:t>
          </a:r>
        </a:p>
      </dsp:txBody>
      <dsp:txXfrm>
        <a:off x="863259" y="729710"/>
        <a:ext cx="1320279" cy="729710"/>
      </dsp:txXfrm>
    </dsp:sp>
    <dsp:sp modelId="{84D09959-80FD-4DCD-AB40-32FE6F62F091}">
      <dsp:nvSpPr>
        <dsp:cNvPr id="0" name=""/>
        <dsp:cNvSpPr/>
      </dsp:nvSpPr>
      <dsp:spPr>
        <a:xfrm>
          <a:off x="0" y="1459421"/>
          <a:ext cx="3046798" cy="729710"/>
        </a:xfrm>
        <a:prstGeom prst="trapezoid">
          <a:avLst>
            <a:gd name="adj" fmla="val 6958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kern="1200" dirty="0"/>
            <a:t> </a:t>
          </a:r>
        </a:p>
      </dsp:txBody>
      <dsp:txXfrm>
        <a:off x="533189" y="1459421"/>
        <a:ext cx="1980418" cy="729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0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0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30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5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6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1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9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1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Calibri"/>
                <a:cs typeface="Calibri"/>
              </a:rPr>
              <a:t>Year 7 Spring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38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175548"/>
              </p:ext>
            </p:extLst>
          </p:nvPr>
        </p:nvGraphicFramePr>
        <p:xfrm>
          <a:off x="6146910" y="778213"/>
          <a:ext cx="5978436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5973437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2. Create two Point, Evidence, Explain and Link paragraphs answering the question ‘How successful was the reign of Queen Victoria?’. 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.8</a:t>
            </a:r>
            <a:r>
              <a:rPr lang="en-GB" sz="1800" dirty="0">
                <a:latin typeface="Calibri"/>
                <a:cs typeface="Calibri"/>
              </a:rPr>
              <a:t>                      Legacy of Queen Victoria                                        Knowledge Books Pages: 47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B52A5A-B29E-411D-A855-F33B70DB148F}"/>
              </a:ext>
            </a:extLst>
          </p:cNvPr>
          <p:cNvSpPr/>
          <p:nvPr/>
        </p:nvSpPr>
        <p:spPr>
          <a:xfrm>
            <a:off x="24789" y="778213"/>
            <a:ext cx="6122121" cy="5973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EF23B-AB94-46CC-88E5-58ACA70E1EF6}"/>
              </a:ext>
            </a:extLst>
          </p:cNvPr>
          <p:cNvSpPr txBox="1"/>
          <p:nvPr/>
        </p:nvSpPr>
        <p:spPr>
          <a:xfrm>
            <a:off x="-1" y="778213"/>
            <a:ext cx="604509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1A. What effect did Victoria’s reign have on Population?</a:t>
            </a: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i="0" u="none" strike="noStrike" baseline="0" noProof="0" dirty="0">
              <a:latin typeface="+mn-lt"/>
              <a:cs typeface="Arial" panose="020B0604020202020204" pitchFamily="34" charset="0"/>
            </a:endParaRPr>
          </a:p>
          <a:p>
            <a:endParaRPr lang="en-GB" sz="1400" b="1" i="0" u="none" strike="noStrike" baseline="0" noProof="0" dirty="0">
              <a:latin typeface="+mn-lt"/>
              <a:cs typeface="Arial" panose="020B0604020202020204" pitchFamily="34" charset="0"/>
            </a:endParaRPr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1B. What effect did Victoria’s reign have on Transport?</a:t>
            </a: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dirty="0"/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1C. What effect did Victoria’s reign have on the Vote? </a:t>
            </a: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1D. What effect did Victoria’s reign have on Education?</a:t>
            </a: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1E. What effect did Victoria’s reign have on Industry?</a:t>
            </a: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b="1" dirty="0">
              <a:cs typeface="Arial" panose="020B0604020202020204" pitchFamily="34" charset="0"/>
            </a:endParaRPr>
          </a:p>
          <a:p>
            <a:endParaRPr lang="en-GB" sz="1400" dirty="0"/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1F. What effect did Victoria’s reign have on Military?</a:t>
            </a:r>
            <a:endParaRPr lang="en-GB" sz="1400" dirty="0"/>
          </a:p>
          <a:p>
            <a:r>
              <a:rPr lang="en-GB" sz="1400" b="1" i="0" u="none" strike="noStrike" baseline="0" noProof="0" dirty="0">
                <a:latin typeface="+mn-lt"/>
                <a:cs typeface="Arial" panose="020B0604020202020204" pitchFamily="34" charset="0"/>
              </a:rPr>
              <a:t> 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7E0FF-0C6F-4540-9D30-04A1E3FCEBDF}"/>
              </a:ext>
            </a:extLst>
          </p:cNvPr>
          <p:cNvSpPr txBox="1"/>
          <p:nvPr/>
        </p:nvSpPr>
        <p:spPr>
          <a:xfrm>
            <a:off x="121915" y="970395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3077D-988A-413F-9F67-2CCB570A149B}"/>
              </a:ext>
            </a:extLst>
          </p:cNvPr>
          <p:cNvSpPr txBox="1"/>
          <p:nvPr/>
        </p:nvSpPr>
        <p:spPr>
          <a:xfrm>
            <a:off x="121915" y="1852118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79C6B-682E-4096-A861-D6E1240197C8}"/>
              </a:ext>
            </a:extLst>
          </p:cNvPr>
          <p:cNvSpPr txBox="1"/>
          <p:nvPr/>
        </p:nvSpPr>
        <p:spPr>
          <a:xfrm>
            <a:off x="121914" y="2957209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13241-AAB4-476F-BFB3-24C2A318F937}"/>
              </a:ext>
            </a:extLst>
          </p:cNvPr>
          <p:cNvSpPr txBox="1"/>
          <p:nvPr/>
        </p:nvSpPr>
        <p:spPr>
          <a:xfrm>
            <a:off x="121913" y="4062300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91E6D-0E0B-4E51-869D-6E19AF1D27BD}"/>
              </a:ext>
            </a:extLst>
          </p:cNvPr>
          <p:cNvSpPr txBox="1"/>
          <p:nvPr/>
        </p:nvSpPr>
        <p:spPr>
          <a:xfrm>
            <a:off x="121912" y="5136205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2EB6C-E601-43DD-AF91-3D5045173825}"/>
              </a:ext>
            </a:extLst>
          </p:cNvPr>
          <p:cNvSpPr txBox="1"/>
          <p:nvPr/>
        </p:nvSpPr>
        <p:spPr>
          <a:xfrm>
            <a:off x="121911" y="6079787"/>
            <a:ext cx="562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F163DD-FBEE-49C4-95A7-1D1DA5B561C5}"/>
              </a:ext>
            </a:extLst>
          </p:cNvPr>
          <p:cNvSpPr txBox="1"/>
          <p:nvPr/>
        </p:nvSpPr>
        <p:spPr>
          <a:xfrm>
            <a:off x="6322532" y="1530412"/>
            <a:ext cx="5627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71C4B-081B-484D-B486-999312F8A5FB}"/>
              </a:ext>
            </a:extLst>
          </p:cNvPr>
          <p:cNvSpPr txBox="1"/>
          <p:nvPr/>
        </p:nvSpPr>
        <p:spPr>
          <a:xfrm>
            <a:off x="6322532" y="4062300"/>
            <a:ext cx="5627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7574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82433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 Alter the flag to show how it changed after </a:t>
                      </a: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1800 when the Kings Parliament in Dublin passed the Act of Union with Great Britain.</a:t>
                      </a: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</a:t>
                      </a:r>
                      <a:r>
                        <a:rPr lang="en-GB" sz="1200" b="1" dirty="0"/>
                        <a:t>Choose 3 key events that you think were important in the history of Irish Home Rule. Rank these 3 from most important to least important and explain why you chose your most important</a:t>
                      </a:r>
                      <a:r>
                        <a:rPr lang="en-GB" sz="1400" b="1" dirty="0"/>
                        <a:t>.</a:t>
                      </a: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.9</a:t>
            </a:r>
            <a:r>
              <a:rPr lang="en-GB" sz="1800">
                <a:latin typeface="Calibri"/>
                <a:cs typeface="Calibri"/>
              </a:rPr>
              <a:t>                               Ireland and Home Rule                                      Knowledge Books Pages: 48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2E1DC-CD54-4D67-8135-3FD13734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88" y="1542913"/>
            <a:ext cx="3430659" cy="205728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EFB504F-2C42-40CB-872B-575774CC5B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333163"/>
              </p:ext>
            </p:extLst>
          </p:nvPr>
        </p:nvGraphicFramePr>
        <p:xfrm>
          <a:off x="121916" y="4499572"/>
          <a:ext cx="3046798" cy="218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A693505-1C85-4496-8212-3B80C1AB2E1A}"/>
              </a:ext>
            </a:extLst>
          </p:cNvPr>
          <p:cNvSpPr txBox="1"/>
          <p:nvPr/>
        </p:nvSpPr>
        <p:spPr>
          <a:xfrm>
            <a:off x="3389395" y="4570356"/>
            <a:ext cx="2347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most important because:</a:t>
            </a:r>
          </a:p>
          <a:p>
            <a:r>
              <a:rPr lang="en-GB" sz="1400" b="1" dirty="0"/>
              <a:t>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3D851-FE01-4DD2-80E2-5B12443882D8}"/>
              </a:ext>
            </a:extLst>
          </p:cNvPr>
          <p:cNvSpPr/>
          <p:nvPr/>
        </p:nvSpPr>
        <p:spPr>
          <a:xfrm>
            <a:off x="6096000" y="778212"/>
            <a:ext cx="5982787" cy="59734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A7721-8522-4AC4-91B9-47B6103549C8}"/>
              </a:ext>
            </a:extLst>
          </p:cNvPr>
          <p:cNvSpPr txBox="1"/>
          <p:nvPr/>
        </p:nvSpPr>
        <p:spPr>
          <a:xfrm>
            <a:off x="6096000" y="797377"/>
            <a:ext cx="5470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+mn-lt"/>
                <a:cs typeface="Arial"/>
              </a:rPr>
              <a:t> 2. Create a timeline showing the events of Irish history from 1801 to 1916.</a:t>
            </a:r>
            <a:endParaRPr lang="en-GB" sz="1400" b="1" baseline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73609C-0DE0-4310-9617-C26CE54EFFE3}"/>
              </a:ext>
            </a:extLst>
          </p:cNvPr>
          <p:cNvCxnSpPr>
            <a:cxnSpLocks/>
          </p:cNvCxnSpPr>
          <p:nvPr/>
        </p:nvCxnSpPr>
        <p:spPr>
          <a:xfrm>
            <a:off x="9087393" y="1403287"/>
            <a:ext cx="0" cy="50789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3CDC74-9516-4F78-8CDD-B81895732E68}"/>
              </a:ext>
            </a:extLst>
          </p:cNvPr>
          <p:cNvCxnSpPr/>
          <p:nvPr/>
        </p:nvCxnSpPr>
        <p:spPr>
          <a:xfrm>
            <a:off x="8773540" y="1407111"/>
            <a:ext cx="6277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2A578B-61A7-4FFD-83A3-1ABFD0C767E1}"/>
              </a:ext>
            </a:extLst>
          </p:cNvPr>
          <p:cNvCxnSpPr/>
          <p:nvPr/>
        </p:nvCxnSpPr>
        <p:spPr>
          <a:xfrm>
            <a:off x="8760690" y="6511756"/>
            <a:ext cx="6277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1CB28B-9951-4DA6-AF9A-FFCA53FC2DA2}"/>
              </a:ext>
            </a:extLst>
          </p:cNvPr>
          <p:cNvSpPr txBox="1"/>
          <p:nvPr/>
        </p:nvSpPr>
        <p:spPr>
          <a:xfrm>
            <a:off x="9446895" y="1248212"/>
            <a:ext cx="853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  <a:cs typeface="Arial"/>
              </a:rPr>
              <a:t>1801</a:t>
            </a:r>
            <a:endParaRPr lang="en-GB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5AD1C6-9D80-4D4E-81B5-BBEC44BDC148}"/>
              </a:ext>
            </a:extLst>
          </p:cNvPr>
          <p:cNvSpPr txBox="1"/>
          <p:nvPr/>
        </p:nvSpPr>
        <p:spPr>
          <a:xfrm>
            <a:off x="8176731" y="6354381"/>
            <a:ext cx="808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+mn-lt"/>
                <a:cs typeface="Arial"/>
              </a:rPr>
              <a:t>1916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25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.1              Cromwell vs the Merry Monarch                        Knowledge Books Pages: 36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4532"/>
              </p:ext>
            </p:extLst>
          </p:nvPr>
        </p:nvGraphicFramePr>
        <p:xfrm>
          <a:off x="121915" y="676121"/>
          <a:ext cx="11956872" cy="6061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779155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Use your knowledge book to answer this quiz</a:t>
                      </a:r>
                    </a:p>
                    <a:p>
                      <a:pPr marL="0" indent="0">
                        <a:buNone/>
                      </a:pPr>
                      <a:endParaRPr lang="en-GB" sz="1400" b="1" baseline="0" dirty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400" b="1" baseline="0" dirty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 Draw 3 examples of hobbies that became popular again and label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28184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</a:rPr>
                        <a:t>3. Using the scale show how good of a ruler Charles was</a:t>
                      </a:r>
                      <a:endParaRPr lang="en-GB" sz="1400" b="0" i="0" u="none" strike="noStrike" baseline="0" noProof="0" dirty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400" b="0" i="0" u="none" strike="noStrike" baseline="0" noProof="0" dirty="0">
                        <a:latin typeface="+mn-lt"/>
                        <a:cs typeface="Arial"/>
                      </a:endParaRPr>
                    </a:p>
                    <a:p>
                      <a:pPr lvl="0" defTabSz="914400">
                        <a:buClrTx/>
                        <a:buSz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/>
                      </a:endParaRPr>
                    </a:p>
                    <a:p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4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 Use the table to show me differences in Charles’ England compared to Cromwell's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3C226D-15FF-4667-9EA9-B9870978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3274"/>
              </p:ext>
            </p:extLst>
          </p:nvPr>
        </p:nvGraphicFramePr>
        <p:xfrm>
          <a:off x="313396" y="999821"/>
          <a:ext cx="5620300" cy="238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1. What did the ‘Clarendon Code’ discourage?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2. What was Charles nickname?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3.  How many times did Charles have to call parliament every 3 years?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4. Which things where allowed that Cromwell was very strict about?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5. By limiting Charles political power what was he allowed to do?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0431F6-07C0-40E5-B4F7-FF7160699EE5}"/>
              </a:ext>
            </a:extLst>
          </p:cNvPr>
          <p:cNvSpPr txBox="1"/>
          <p:nvPr/>
        </p:nvSpPr>
        <p:spPr>
          <a:xfrm>
            <a:off x="6344238" y="1477758"/>
            <a:ext cx="1687398" cy="1348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12B0A-F1B4-4359-898A-B2C21D1FD78D}"/>
              </a:ext>
            </a:extLst>
          </p:cNvPr>
          <p:cNvSpPr txBox="1"/>
          <p:nvPr/>
        </p:nvSpPr>
        <p:spPr>
          <a:xfrm>
            <a:off x="8352540" y="1477758"/>
            <a:ext cx="1687398" cy="1348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82DF0-B7F2-4575-A0CD-C046EDB074FA}"/>
              </a:ext>
            </a:extLst>
          </p:cNvPr>
          <p:cNvSpPr txBox="1"/>
          <p:nvPr/>
        </p:nvSpPr>
        <p:spPr>
          <a:xfrm>
            <a:off x="10277140" y="1519604"/>
            <a:ext cx="1687398" cy="1348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072B089-E801-414E-9670-8CE235E37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95281"/>
              </p:ext>
            </p:extLst>
          </p:nvPr>
        </p:nvGraphicFramePr>
        <p:xfrm>
          <a:off x="6344238" y="4036921"/>
          <a:ext cx="5620300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Cromwell’s England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Charles’ England 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04BAA16-E0C8-4B29-9977-DFAD1A98ADC4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50F186-5F2F-4D36-992C-E1ED7063E80A}"/>
              </a:ext>
            </a:extLst>
          </p:cNvPr>
          <p:cNvCxnSpPr/>
          <p:nvPr/>
        </p:nvCxnSpPr>
        <p:spPr>
          <a:xfrm>
            <a:off x="537328" y="5015060"/>
            <a:ext cx="4893341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FD85A3-CE31-4240-B20E-B9B243E0E046}"/>
              </a:ext>
            </a:extLst>
          </p:cNvPr>
          <p:cNvSpPr txBox="1"/>
          <p:nvPr/>
        </p:nvSpPr>
        <p:spPr>
          <a:xfrm>
            <a:off x="5139563" y="464722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Good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4335FF-9F0D-4BEF-9FFA-ABA99A2523BC}"/>
              </a:ext>
            </a:extLst>
          </p:cNvPr>
          <p:cNvSpPr txBox="1"/>
          <p:nvPr/>
        </p:nvSpPr>
        <p:spPr>
          <a:xfrm>
            <a:off x="313396" y="465053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237940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33023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/>
                        </a:rPr>
                        <a:t>Tier 2 language task</a:t>
                      </a:r>
                      <a:endParaRPr lang="en-US" sz="1400" b="1" i="0" u="none" strike="noStrike" baseline="0" noProof="0" dirty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</a:rPr>
                        <a:t>Give the Definition of ‘Succession’</a:t>
                      </a: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</a:rPr>
                        <a:t>Use ‘Succession’ in two sentences below.</a:t>
                      </a:r>
                      <a:endParaRPr lang="en-GB" sz="1400" b="1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Complete Charles’ Family tree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Mind map the reasons for the Glorious Revolution </a:t>
                      </a: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4a. Give an example of the role of each factor in the ‘Glorious Revolution </a:t>
                      </a:r>
                    </a:p>
                    <a:p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Power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Religion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400" b="1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Economy 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.2</a:t>
            </a:r>
            <a:r>
              <a:rPr lang="en-GB" sz="1800" dirty="0">
                <a:latin typeface="Calibri"/>
                <a:cs typeface="Calibri"/>
              </a:rPr>
              <a:t>                           The Glorious revolution                                       Knowledge Books Pages: 37-39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2232138-41C0-43CB-8E8F-CE37C54A7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/>
          <a:stretch/>
        </p:blipFill>
        <p:spPr>
          <a:xfrm>
            <a:off x="6122121" y="1089254"/>
            <a:ext cx="5734519" cy="2740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69FF3-EDCB-4D12-969E-7366DDD79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12" t="41693" r="34814" b="41286"/>
          <a:stretch/>
        </p:blipFill>
        <p:spPr>
          <a:xfrm>
            <a:off x="1760703" y="4872494"/>
            <a:ext cx="2081719" cy="1167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30EB46-6839-4F95-8872-FB4DF2DF0898}"/>
              </a:ext>
            </a:extLst>
          </p:cNvPr>
          <p:cNvSpPr txBox="1"/>
          <p:nvPr/>
        </p:nvSpPr>
        <p:spPr>
          <a:xfrm>
            <a:off x="2270999" y="5145931"/>
            <a:ext cx="1065588" cy="600164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  <a:cs typeface="Arial"/>
              </a:rPr>
              <a:t>R</a:t>
            </a:r>
            <a:r>
              <a:rPr lang="en-GB" sz="1100" b="0" baseline="0" dirty="0">
                <a:solidFill>
                  <a:schemeClr val="bg1"/>
                </a:solidFill>
                <a:latin typeface="+mn-lt"/>
                <a:cs typeface="Arial"/>
              </a:rPr>
              <a:t>easons for the Glorious Revolution 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8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1915" y="676120"/>
          <a:ext cx="11897217" cy="5795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721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5795932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Create a </a:t>
                      </a:r>
                      <a:r>
                        <a:rPr lang="en-GB" sz="1200" b="1" baseline="0" dirty="0" smtClean="0">
                          <a:latin typeface="Calibri"/>
                          <a:cs typeface="Arial"/>
                        </a:rPr>
                        <a:t>storyboard about the History of Derby before 1066- use images and simple symbols to represent the written information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B7AB5E58-803F-4974-A80E-E6D34093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8" y="120650"/>
            <a:ext cx="12001500" cy="436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Autumn </a:t>
            </a:r>
            <a:r>
              <a:rPr lang="en-GB" sz="1800" dirty="0" smtClean="0">
                <a:latin typeface="Calibri"/>
                <a:cs typeface="Arial"/>
              </a:rPr>
              <a:t>1.3</a:t>
            </a:r>
            <a:r>
              <a:rPr lang="en-GB" sz="1800" dirty="0">
                <a:latin typeface="Calibri"/>
                <a:cs typeface="Calibri"/>
              </a:rPr>
              <a:t>             </a:t>
            </a:r>
            <a:r>
              <a:rPr lang="en-GB" sz="1800" dirty="0">
                <a:ea typeface="+mn-lt"/>
                <a:cs typeface="+mn-lt"/>
              </a:rPr>
              <a:t>                  Derby before 1066 </a:t>
            </a:r>
            <a:r>
              <a:rPr lang="en-GB" sz="1800" dirty="0">
                <a:latin typeface="Calibri"/>
                <a:cs typeface="Calibri"/>
              </a:rPr>
              <a:t>                                                                    KB page: 5     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79400" y="1054946"/>
          <a:ext cx="11516361" cy="52802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8787">
                  <a:extLst>
                    <a:ext uri="{9D8B030D-6E8A-4147-A177-3AD203B41FA5}">
                      <a16:colId xmlns:a16="http://schemas.microsoft.com/office/drawing/2014/main" val="1989370577"/>
                    </a:ext>
                  </a:extLst>
                </a:gridCol>
                <a:gridCol w="3838787">
                  <a:extLst>
                    <a:ext uri="{9D8B030D-6E8A-4147-A177-3AD203B41FA5}">
                      <a16:colId xmlns:a16="http://schemas.microsoft.com/office/drawing/2014/main" val="1912052668"/>
                    </a:ext>
                  </a:extLst>
                </a:gridCol>
                <a:gridCol w="3838787">
                  <a:extLst>
                    <a:ext uri="{9D8B030D-6E8A-4147-A177-3AD203B41FA5}">
                      <a16:colId xmlns:a16="http://schemas.microsoft.com/office/drawing/2014/main" val="2274848864"/>
                    </a:ext>
                  </a:extLst>
                </a:gridCol>
              </a:tblGrid>
              <a:tr h="20844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514034"/>
                  </a:ext>
                </a:extLst>
              </a:tr>
              <a:tr h="665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Between 60 and 80 AD the Romans used a wooden fort at 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Strutt’s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Park, between Duffield Road and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Belper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Road.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 second fort was build at Little Chester in 80 AD</a:t>
                      </a:r>
                    </a:p>
                    <a:p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601-700 AD: a settlement called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Northworthy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had been set up near to Iron Gate and Queen Street.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087900"/>
                  </a:ext>
                </a:extLst>
              </a:tr>
              <a:tr h="1863936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231407"/>
                  </a:ext>
                </a:extLst>
              </a:tr>
              <a:tr h="665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701- 800 AD: A second settlement was set up called 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Wardwick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 The two settlements grew and merged.</a:t>
                      </a:r>
                      <a:endParaRPr lang="en-GB" sz="12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The Danes conquered 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Northworthy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 in 874 AD and renamed the town Derby. </a:t>
                      </a:r>
                    </a:p>
                    <a:p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Derby was conquered again by the English at the Battle of Derby in 917AD.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34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05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332787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Describe the word ‘Enlighten’.   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Use ‘Enlighten’ in a sentence.</a:t>
                      </a: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Summarise the achievements of these famous people.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 Rank the 6 men from most important to least important. </a:t>
                      </a: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4. Use Point, Evidence, Explain and Link to answer the question ‘</a:t>
                      </a:r>
                      <a:r>
                        <a:rPr lang="en-GB" sz="1400" b="1" dirty="0"/>
                        <a:t>Which was the most important member of the derby enlightenment and why?</a:t>
                      </a:r>
                      <a:r>
                        <a:rPr lang="en-GB" sz="1400" b="1" dirty="0">
                          <a:latin typeface="+mn-lt"/>
                          <a:cs typeface="Arial"/>
                        </a:rPr>
                        <a:t>’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latin typeface="+mn-lt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.3</a:t>
            </a:r>
            <a:r>
              <a:rPr lang="en-GB" sz="1800" dirty="0">
                <a:latin typeface="Calibri"/>
                <a:cs typeface="Calibri"/>
              </a:rPr>
              <a:t>                    Joseph Wright and Enlightenment                         Knowledge Books Pages: 43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821ED-C436-49B6-A134-777912C88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9" t="33334" r="14946" b="15512"/>
          <a:stretch/>
        </p:blipFill>
        <p:spPr>
          <a:xfrm>
            <a:off x="6122121" y="1071935"/>
            <a:ext cx="5947964" cy="2760671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7CBD7ED-F170-4021-B203-7E2E93D5F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040116"/>
              </p:ext>
            </p:extLst>
          </p:nvPr>
        </p:nvGraphicFramePr>
        <p:xfrm>
          <a:off x="121915" y="4256610"/>
          <a:ext cx="3350859" cy="243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5F951A4-F4D6-44E1-B5FE-196DD21BBBF2}"/>
              </a:ext>
            </a:extLst>
          </p:cNvPr>
          <p:cNvSpPr txBox="1"/>
          <p:nvPr/>
        </p:nvSpPr>
        <p:spPr>
          <a:xfrm>
            <a:off x="3560324" y="4242777"/>
            <a:ext cx="2304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most important because:</a:t>
            </a:r>
          </a:p>
          <a:p>
            <a:r>
              <a:rPr lang="en-GB" sz="1400" dirty="0"/>
              <a:t>_____________________________________________________________________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30CE1-8E3C-498E-A429-6A1325C54A07}"/>
              </a:ext>
            </a:extLst>
          </p:cNvPr>
          <p:cNvSpPr txBox="1"/>
          <p:nvPr/>
        </p:nvSpPr>
        <p:spPr>
          <a:xfrm>
            <a:off x="3560324" y="5455671"/>
            <a:ext cx="2304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……………….. was the least important because:</a:t>
            </a:r>
          </a:p>
          <a:p>
            <a:r>
              <a:rPr lang="en-GB" sz="1400" dirty="0"/>
              <a:t>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97759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17947"/>
              </p:ext>
            </p:extLst>
          </p:nvPr>
        </p:nvGraphicFramePr>
        <p:xfrm>
          <a:off x="121915" y="778213"/>
          <a:ext cx="11956872" cy="5875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5875506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>
                          <a:latin typeface="+mn-lt"/>
                          <a:cs typeface="Arial"/>
                        </a:rPr>
                        <a:t>1. Describe what a Trade Union is and how it affected Derby's textile industry.</a:t>
                      </a:r>
                    </a:p>
                    <a:p>
                      <a:endParaRPr lang="en-GB" sz="14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40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4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600" b="1" baseline="0">
                          <a:latin typeface="+mn-lt"/>
                          <a:cs typeface="Arial"/>
                        </a:rPr>
                        <a:t>3. Give three examples why public health was bad in English towns in the 19</a:t>
                      </a:r>
                      <a:r>
                        <a:rPr lang="en-GB" sz="1600" b="1" baseline="30000">
                          <a:latin typeface="+mn-lt"/>
                          <a:cs typeface="Arial"/>
                        </a:rPr>
                        <a:t>th</a:t>
                      </a:r>
                      <a:r>
                        <a:rPr lang="en-GB" sz="1600" b="1" baseline="0">
                          <a:latin typeface="+mn-lt"/>
                          <a:cs typeface="Arial"/>
                        </a:rPr>
                        <a:t> century.</a:t>
                      </a:r>
                    </a:p>
                    <a:p>
                      <a:pPr marL="0" lvl="0" indent="0">
                        <a:buNone/>
                      </a:pPr>
                      <a:endParaRPr lang="en-GB" sz="1600" b="1" i="0" u="none" strike="noStrike" baseline="0" noProof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Example 1. 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Example 2.</a:t>
                      </a:r>
                      <a:b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</a:b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</a:t>
                      </a:r>
                      <a:b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</a:b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/>
                      </a:r>
                      <a:b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</a:b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Example 3.</a:t>
                      </a:r>
                      <a:b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</a:b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GB" sz="14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Annotate this picture </a:t>
                      </a:r>
                      <a:r>
                        <a:rPr lang="en-US" sz="1400" b="1" dirty="0">
                          <a:latin typeface="+mn-lt"/>
                          <a:cs typeface="Arial"/>
                        </a:rPr>
                        <a:t>and show </a:t>
                      </a:r>
                      <a:r>
                        <a:rPr lang="en-GB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events celebrated in this mural.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.4</a:t>
            </a:r>
            <a:r>
              <a:rPr lang="en-GB" sz="1800" dirty="0">
                <a:latin typeface="Calibri"/>
                <a:cs typeface="Calibri"/>
              </a:rPr>
              <a:t>                   Textiles in Derby and Public Health                                                  Knowledge Books Pages: 44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F98E5E-4DF7-4BF1-9E5C-C328D7EB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186517"/>
            <a:ext cx="3278754" cy="32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12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369908"/>
              </p:ext>
            </p:extLst>
          </p:nvPr>
        </p:nvGraphicFramePr>
        <p:xfrm>
          <a:off x="121915" y="778213"/>
          <a:ext cx="11956872" cy="6016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1.   Draw a timeline of Derby's railway. </a:t>
                      </a: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latin typeface="+mn-lt"/>
                          <a:cs typeface="Arial"/>
                        </a:rPr>
                        <a:t> 2. Show on the line how important were railways to the development of Derby in the 19th Century? Explain your reasoning.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Summarise the history of Rolls Royce in 20 words.</a:t>
                      </a:r>
                    </a:p>
                    <a:p>
                      <a:pPr marL="0" lvl="0" indent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4. </a:t>
                      </a:r>
                      <a:r>
                        <a:rPr lang="en-GB" sz="1100" b="1" baseline="0" dirty="0">
                          <a:latin typeface="+mn-lt"/>
                          <a:cs typeface="Arial" panose="020B0604020202020204" pitchFamily="34" charset="0"/>
                        </a:rPr>
                        <a:t>Fill in the missing words.</a:t>
                      </a:r>
                    </a:p>
                    <a:p>
                      <a:pPr marL="0" lvl="0" indent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rtl="0" fontAlgn="base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World War 2 many of the ______ planes had Rolls Royce ______  and in ______  the company started to make ______  engines.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Rolls Royce works were a target for ______ ______ ______ in World War ______ .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  <a:b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______ Rolls Royce stopped making ______ in ______ .</a:t>
                      </a:r>
                      <a:endParaRPr lang="en-US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.5</a:t>
            </a:r>
            <a:r>
              <a:rPr lang="en-GB" sz="1800" dirty="0">
                <a:latin typeface="Calibri"/>
                <a:cs typeface="Calibri"/>
              </a:rPr>
              <a:t>                             Railways and Rolls Royce                                 Knowledge Books Pages: 44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414E49-56DB-4ABD-89D7-AA6082C4DAEE}"/>
              </a:ext>
            </a:extLst>
          </p:cNvPr>
          <p:cNvSpPr/>
          <p:nvPr/>
        </p:nvSpPr>
        <p:spPr>
          <a:xfrm>
            <a:off x="282104" y="1281082"/>
            <a:ext cx="1741250" cy="12675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3D09B-67D2-49A7-B0F8-B285B62F5CB0}"/>
              </a:ext>
            </a:extLst>
          </p:cNvPr>
          <p:cNvSpPr/>
          <p:nvPr/>
        </p:nvSpPr>
        <p:spPr>
          <a:xfrm>
            <a:off x="2266549" y="2497365"/>
            <a:ext cx="1741250" cy="12675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2297A-B900-4EF9-81C8-4FB44272B3CF}"/>
              </a:ext>
            </a:extLst>
          </p:cNvPr>
          <p:cNvSpPr/>
          <p:nvPr/>
        </p:nvSpPr>
        <p:spPr>
          <a:xfrm>
            <a:off x="4250994" y="1281082"/>
            <a:ext cx="1741250" cy="12675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3ADF85A0-C3EC-4CF1-8893-C372ACF52479}"/>
              </a:ext>
            </a:extLst>
          </p:cNvPr>
          <p:cNvCxnSpPr>
            <a:stCxn id="2" idx="2"/>
            <a:endCxn id="9" idx="1"/>
          </p:cNvCxnSpPr>
          <p:nvPr/>
        </p:nvCxnSpPr>
        <p:spPr>
          <a:xfrm rot="16200000" flipH="1">
            <a:off x="1418389" y="2282988"/>
            <a:ext cx="582500" cy="11138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B03E16B-F061-4E2D-A725-0B18A2E06BC7}"/>
              </a:ext>
            </a:extLst>
          </p:cNvPr>
          <p:cNvCxnSpPr>
            <a:stCxn id="9" idx="0"/>
            <a:endCxn id="10" idx="1"/>
          </p:cNvCxnSpPr>
          <p:nvPr/>
        </p:nvCxnSpPr>
        <p:spPr>
          <a:xfrm rot="5400000" flipH="1" flipV="1">
            <a:off x="3402834" y="1649205"/>
            <a:ext cx="582500" cy="11138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5F7432-1699-45E3-B551-E96DD81B35B2}"/>
              </a:ext>
            </a:extLst>
          </p:cNvPr>
          <p:cNvSpPr txBox="1"/>
          <p:nvPr/>
        </p:nvSpPr>
        <p:spPr>
          <a:xfrm>
            <a:off x="282104" y="128108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u="sng" dirty="0"/>
              <a:t>1839</a:t>
            </a:r>
            <a:endParaRPr lang="en-GB" b="1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A7E3E-6C55-4B22-8F53-707D0497F453}"/>
              </a:ext>
            </a:extLst>
          </p:cNvPr>
          <p:cNvSpPr txBox="1"/>
          <p:nvPr/>
        </p:nvSpPr>
        <p:spPr>
          <a:xfrm>
            <a:off x="2240112" y="246694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u="sng" dirty="0"/>
              <a:t>1844</a:t>
            </a:r>
            <a:endParaRPr lang="en-GB" b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FB073-124B-4B48-93E7-150783397549}"/>
              </a:ext>
            </a:extLst>
          </p:cNvPr>
          <p:cNvSpPr txBox="1"/>
          <p:nvPr/>
        </p:nvSpPr>
        <p:spPr>
          <a:xfrm>
            <a:off x="4250994" y="127984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u="sng" dirty="0"/>
              <a:t>1878</a:t>
            </a:r>
            <a:endParaRPr lang="en-GB" b="1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04DC04-BD83-47B0-92CA-AD193E14F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8" t="46405" r="11436" b="44658"/>
          <a:stretch/>
        </p:blipFill>
        <p:spPr>
          <a:xfrm>
            <a:off x="6282705" y="1570830"/>
            <a:ext cx="5590132" cy="399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17899A-D3BD-493D-9690-37CD4AC56C33}"/>
              </a:ext>
            </a:extLst>
          </p:cNvPr>
          <p:cNvSpPr txBox="1"/>
          <p:nvPr/>
        </p:nvSpPr>
        <p:spPr>
          <a:xfrm>
            <a:off x="6295674" y="2206115"/>
            <a:ext cx="5627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A6070-6A0E-4438-9547-57774693C808}"/>
              </a:ext>
            </a:extLst>
          </p:cNvPr>
          <p:cNvSpPr txBox="1"/>
          <p:nvPr/>
        </p:nvSpPr>
        <p:spPr>
          <a:xfrm>
            <a:off x="282104" y="4772563"/>
            <a:ext cx="5627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3217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86109"/>
              </p:ext>
            </p:extLst>
          </p:nvPr>
        </p:nvGraphicFramePr>
        <p:xfrm>
          <a:off x="121915" y="778213"/>
          <a:ext cx="11956872" cy="5973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066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Explain what a Jacobite is.</a:t>
                      </a:r>
                    </a:p>
                    <a:p>
                      <a:pPr marL="0" indent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Draw and Summarise the events of Bonnie Prince Charlie </a:t>
                      </a: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Using the diagram below rank the reasons for the </a:t>
                      </a:r>
                      <a:r>
                        <a:rPr lang="en-GB" sz="1400" b="1" baseline="0" dirty="0" err="1">
                          <a:latin typeface="+mn-lt"/>
                          <a:cs typeface="Arial"/>
                        </a:rPr>
                        <a:t>Jacobites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 defeat. The top being most important and the bottom being least important.  </a:t>
                      </a:r>
                      <a:endParaRPr lang="en-GB" sz="1400" b="1" i="0" u="none" strike="noStrike" baseline="0" noProof="0" dirty="0">
                        <a:latin typeface="+mn-lt"/>
                      </a:endParaRP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4. Create a paragraph using Point, Evidence, Explain and Link to answer the question ‘What was the result of the </a:t>
                      </a:r>
                      <a:r>
                        <a:rPr lang="en-GB" sz="1400" b="1" dirty="0" err="1">
                          <a:latin typeface="+mn-lt"/>
                          <a:cs typeface="Arial"/>
                        </a:rPr>
                        <a:t>Jacobites</a:t>
                      </a:r>
                      <a:r>
                        <a:rPr lang="en-GB" sz="1400" b="1" dirty="0">
                          <a:latin typeface="+mn-lt"/>
                          <a:cs typeface="Arial"/>
                        </a:rPr>
                        <a:t> defeat?’. (Consider the long-term and short-term effect)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.6</a:t>
            </a:r>
            <a:r>
              <a:rPr lang="en-GB" sz="1800" dirty="0">
                <a:latin typeface="Calibri"/>
                <a:cs typeface="Calibri"/>
              </a:rPr>
              <a:t>                                 </a:t>
            </a:r>
            <a:r>
              <a:rPr lang="en-GB" sz="1800" i="0" dirty="0">
                <a:solidFill>
                  <a:srgbClr val="444444"/>
                </a:solidFill>
                <a:effectLst/>
                <a:latin typeface="Calibri"/>
                <a:cs typeface="Calibri"/>
              </a:rPr>
              <a:t>Culloden &amp; impact</a:t>
            </a:r>
            <a:r>
              <a:rPr lang="en-GB" sz="1800" b="1" dirty="0">
                <a:solidFill>
                  <a:srgbClr val="444444"/>
                </a:solidFill>
                <a:latin typeface="Calibri"/>
                <a:cs typeface="Calibri"/>
              </a:rPr>
              <a:t>                                   </a:t>
            </a:r>
            <a:r>
              <a:rPr lang="en-GB" sz="1800" b="1" i="0" dirty="0">
                <a:solidFill>
                  <a:srgbClr val="444444"/>
                </a:solidFill>
                <a:effectLst/>
                <a:latin typeface="Calibri"/>
                <a:cs typeface="Calibri"/>
              </a:rPr>
              <a:t> </a:t>
            </a:r>
            <a:r>
              <a:rPr lang="en-GB" sz="1800" dirty="0">
                <a:latin typeface="Calibri"/>
                <a:cs typeface="Calibri"/>
              </a:rPr>
              <a:t>Knowledge Books Pages: 40-41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9786D-76CF-406C-B78B-CB56D3580347}"/>
              </a:ext>
            </a:extLst>
          </p:cNvPr>
          <p:cNvSpPr txBox="1"/>
          <p:nvPr/>
        </p:nvSpPr>
        <p:spPr>
          <a:xfrm>
            <a:off x="293226" y="1002004"/>
            <a:ext cx="5627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10E2E-DFFC-47F5-9B95-0DE322D4FAAA}"/>
              </a:ext>
            </a:extLst>
          </p:cNvPr>
          <p:cNvSpPr txBox="1"/>
          <p:nvPr/>
        </p:nvSpPr>
        <p:spPr>
          <a:xfrm>
            <a:off x="429028" y="2202333"/>
            <a:ext cx="5133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Explain where the term Jacobite comes from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9CB96-905B-4270-A858-CFF7805038FD}"/>
              </a:ext>
            </a:extLst>
          </p:cNvPr>
          <p:cNvSpPr txBox="1"/>
          <p:nvPr/>
        </p:nvSpPr>
        <p:spPr>
          <a:xfrm>
            <a:off x="293226" y="2400842"/>
            <a:ext cx="5627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7611AB-9D52-4412-B339-C1DD3F2673B5}"/>
              </a:ext>
            </a:extLst>
          </p:cNvPr>
          <p:cNvSpPr/>
          <p:nvPr/>
        </p:nvSpPr>
        <p:spPr>
          <a:xfrm>
            <a:off x="6400800" y="1267485"/>
            <a:ext cx="516048" cy="334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D982BC-6EB2-42CE-8C85-16E5BC7E85F2}"/>
              </a:ext>
            </a:extLst>
          </p:cNvPr>
          <p:cNvSpPr/>
          <p:nvPr/>
        </p:nvSpPr>
        <p:spPr>
          <a:xfrm>
            <a:off x="8291465" y="2400841"/>
            <a:ext cx="516048" cy="334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559F6-7490-42C4-94FD-1743C2E989C4}"/>
              </a:ext>
            </a:extLst>
          </p:cNvPr>
          <p:cNvSpPr/>
          <p:nvPr/>
        </p:nvSpPr>
        <p:spPr>
          <a:xfrm>
            <a:off x="10247014" y="1267484"/>
            <a:ext cx="516048" cy="334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1071C-40D2-4DA7-9AE5-30A545C57F7F}"/>
              </a:ext>
            </a:extLst>
          </p:cNvPr>
          <p:cNvGrpSpPr/>
          <p:nvPr/>
        </p:nvGrpSpPr>
        <p:grpSpPr>
          <a:xfrm>
            <a:off x="6200783" y="1065493"/>
            <a:ext cx="5697991" cy="2699438"/>
            <a:chOff x="6200783" y="1065493"/>
            <a:chExt cx="5697991" cy="26994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79F716-24D1-40C9-9953-5AB64C972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88" t="34179" r="74307" b="41282"/>
            <a:stretch/>
          </p:blipFill>
          <p:spPr>
            <a:xfrm>
              <a:off x="6200783" y="1151463"/>
              <a:ext cx="5697991" cy="24987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06FDDB-9F7C-41EA-BD59-C409778E13AE}"/>
                </a:ext>
              </a:extLst>
            </p:cNvPr>
            <p:cNvSpPr txBox="1"/>
            <p:nvPr/>
          </p:nvSpPr>
          <p:spPr>
            <a:xfrm>
              <a:off x="6200783" y="3026267"/>
              <a:ext cx="17111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1__________________________________________________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D28A10-FBBC-4307-91D9-B73D29C36E94}"/>
                </a:ext>
              </a:extLst>
            </p:cNvPr>
            <p:cNvSpPr txBox="1"/>
            <p:nvPr/>
          </p:nvSpPr>
          <p:spPr>
            <a:xfrm>
              <a:off x="8291465" y="1065493"/>
              <a:ext cx="17111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2__________________________________________________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25FD06-E181-495A-B5C2-C252553FE79C}"/>
                </a:ext>
              </a:extLst>
            </p:cNvPr>
            <p:cNvSpPr txBox="1"/>
            <p:nvPr/>
          </p:nvSpPr>
          <p:spPr>
            <a:xfrm>
              <a:off x="10187669" y="3026267"/>
              <a:ext cx="17111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3__________________________________________________</a:t>
              </a:r>
            </a:p>
          </p:txBody>
        </p:sp>
      </p:grpSp>
      <p:graphicFrame>
        <p:nvGraphicFramePr>
          <p:cNvPr id="16" name="Table 18">
            <a:extLst>
              <a:ext uri="{FF2B5EF4-FFF2-40B4-BE49-F238E27FC236}">
                <a16:creationId xmlns:a16="http://schemas.microsoft.com/office/drawing/2014/main" id="{C9FFE234-D13C-425C-B013-07B0412F0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98093"/>
              </p:ext>
            </p:extLst>
          </p:nvPr>
        </p:nvGraphicFramePr>
        <p:xfrm>
          <a:off x="3380812" y="4374210"/>
          <a:ext cx="2539605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6535">
                  <a:extLst>
                    <a:ext uri="{9D8B030D-6E8A-4147-A177-3AD203B41FA5}">
                      <a16:colId xmlns:a16="http://schemas.microsoft.com/office/drawing/2014/main" val="75177799"/>
                    </a:ext>
                  </a:extLst>
                </a:gridCol>
                <a:gridCol w="846535">
                  <a:extLst>
                    <a:ext uri="{9D8B030D-6E8A-4147-A177-3AD203B41FA5}">
                      <a16:colId xmlns:a16="http://schemas.microsoft.com/office/drawing/2014/main" val="2382481046"/>
                    </a:ext>
                  </a:extLst>
                </a:gridCol>
                <a:gridCol w="846535">
                  <a:extLst>
                    <a:ext uri="{9D8B030D-6E8A-4147-A177-3AD203B41FA5}">
                      <a16:colId xmlns:a16="http://schemas.microsoft.com/office/drawing/2014/main" val="451391509"/>
                    </a:ext>
                  </a:extLst>
                </a:gridCol>
              </a:tblGrid>
              <a:tr h="592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1. By April 1746 the Jacobite army were back in Scotland and were short of money and food.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2. The help they expected from France did not arrive.</a:t>
                      </a:r>
                    </a:p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3. Government forces defeated them at the Battle of Culloden.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808948"/>
                  </a:ext>
                </a:extLst>
              </a:tr>
              <a:tr h="60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4. Many of the defeated </a:t>
                      </a:r>
                      <a:r>
                        <a:rPr lang="en-GB" sz="900" dirty="0" err="1"/>
                        <a:t>Jacobites</a:t>
                      </a:r>
                      <a:r>
                        <a:rPr lang="en-GB" sz="900" dirty="0"/>
                        <a:t> had been Gaelic speaking Highland Scots.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5. Over the next couple of decades Gaelic Highland Scots culture was swept away.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178811"/>
                  </a:ext>
                </a:extLst>
              </a:tr>
            </a:tbl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073599A-70AE-4337-9BB8-135E16EE3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035471"/>
              </p:ext>
            </p:extLst>
          </p:nvPr>
        </p:nvGraphicFramePr>
        <p:xfrm>
          <a:off x="678096" y="4461995"/>
          <a:ext cx="1974570" cy="202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ADC417D-5A8E-4ECE-8211-FCFFEE2EDC18}"/>
              </a:ext>
            </a:extLst>
          </p:cNvPr>
          <p:cNvSpPr txBox="1"/>
          <p:nvPr/>
        </p:nvSpPr>
        <p:spPr>
          <a:xfrm>
            <a:off x="6200783" y="4567361"/>
            <a:ext cx="56271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4040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226361"/>
              </p:ext>
            </p:extLst>
          </p:nvPr>
        </p:nvGraphicFramePr>
        <p:xfrm>
          <a:off x="121915" y="778213"/>
          <a:ext cx="11956872" cy="6085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22482">
                <a:tc>
                  <a:txBody>
                    <a:bodyPr/>
                    <a:lstStyle/>
                    <a:p>
                      <a:r>
                        <a:rPr lang="en-GB" sz="1400" b="1" i="0" u="none" strike="noStrike" baseline="0" noProof="0">
                          <a:latin typeface="+mn-lt"/>
                          <a:cs typeface="Arial"/>
                        </a:rPr>
                        <a:t>1. ‘Only </a:t>
                      </a:r>
                      <a:r>
                        <a:rPr lang="en-GB" sz="1400" b="1"/>
                        <a:t>Members of parliament and well off men were permitted to vote’. Identify and describe two problems.  </a:t>
                      </a: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+mn-lt"/>
                          <a:cs typeface="Arial"/>
                        </a:rPr>
                        <a:t> 2. </a:t>
                      </a: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Explain the goal of the Chartists.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 panose="020B0604020202020204" pitchFamily="34" charset="0"/>
                        </a:rPr>
                        <a:t>    Were the chartist successful? Explain your answer.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095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3. Give two examples why factory reforms need to be implemented in the 19</a:t>
                      </a:r>
                      <a:r>
                        <a:rPr lang="en-GB" sz="1400" b="1" baseline="30000" dirty="0">
                          <a:latin typeface="+mn-lt"/>
                          <a:cs typeface="Arial"/>
                        </a:rPr>
                        <a:t>th</a:t>
                      </a:r>
                      <a:r>
                        <a:rPr lang="en-GB" sz="1400" b="1" baseline="0" dirty="0">
                          <a:latin typeface="+mn-lt"/>
                          <a:cs typeface="Arial"/>
                        </a:rPr>
                        <a:t> century.</a:t>
                      </a:r>
                    </a:p>
                    <a:p>
                      <a:pPr marL="0" lvl="0" indent="0">
                        <a:buNone/>
                      </a:pPr>
                      <a:endParaRPr lang="en-GB" sz="1800" b="1" i="0" u="none" strike="noStrike" baseline="0" noProof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/>
                        </a:rPr>
                        <a:t>Example 1. 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400" b="1" i="0" u="none" strike="noStrike" baseline="0" noProof="0" dirty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400" b="1" i="0" u="none" strike="noStrike" baseline="0" noProof="0" dirty="0">
                          <a:latin typeface="+mn-lt"/>
                          <a:cs typeface="Arial"/>
                        </a:rPr>
                        <a:t>Example 2.</a:t>
                      </a:r>
                      <a:br>
                        <a:rPr lang="en-GB" sz="1400" b="1" i="0" u="none" strike="noStrike" baseline="0" noProof="0" dirty="0">
                          <a:latin typeface="+mn-lt"/>
                          <a:cs typeface="Arial"/>
                        </a:rPr>
                      </a:br>
                      <a:r>
                        <a:rPr lang="en-GB" sz="1400" b="1" i="0" u="none" strike="noStrike" baseline="0" noProof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  <a:r>
                        <a:rPr lang="en-GB" sz="1100" b="1" i="0" u="none" strike="noStrike" baseline="0" noProof="0" dirty="0">
                          <a:latin typeface="+mn-lt"/>
                          <a:cs typeface="Arial"/>
                        </a:rPr>
                        <a:t/>
                      </a:r>
                      <a:br>
                        <a:rPr lang="en-GB" sz="1100" b="1" i="0" u="none" strike="noStrike" baseline="0" noProof="0" dirty="0">
                          <a:latin typeface="+mn-lt"/>
                          <a:cs typeface="Arial"/>
                        </a:rPr>
                      </a:br>
                      <a:r>
                        <a:rPr lang="en-GB" sz="1100" b="1" i="0" u="none" strike="noStrike" baseline="0" noProof="0" dirty="0">
                          <a:latin typeface="+mn-lt"/>
                          <a:cs typeface="Arial"/>
                        </a:rPr>
                        <a:t/>
                      </a:r>
                      <a:br>
                        <a:rPr lang="en-GB" sz="1100" b="1" i="0" u="none" strike="noStrike" baseline="0" noProof="0" dirty="0">
                          <a:latin typeface="+mn-lt"/>
                          <a:cs typeface="Arial"/>
                        </a:rPr>
                      </a:b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  <a:cs typeface="Arial"/>
                        </a:rPr>
                        <a:t>4. show on the line how important you think the factory reforms of the 19th Century were? Explain your reasoning.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Calibri"/>
                <a:cs typeface="Arial"/>
              </a:rPr>
              <a:t>Year 7 Weekly Homework </a:t>
            </a:r>
            <a:r>
              <a:rPr lang="en-GB" sz="1800" dirty="0">
                <a:latin typeface="Calibri"/>
                <a:cs typeface="Calibri"/>
              </a:rPr>
              <a:t>Spring 1</a:t>
            </a:r>
            <a:r>
              <a:rPr lang="en-GB" sz="1800" dirty="0">
                <a:latin typeface="Calibri"/>
                <a:cs typeface="Arial"/>
              </a:rPr>
              <a:t>.7</a:t>
            </a:r>
            <a:r>
              <a:rPr lang="en-GB" sz="1800" dirty="0">
                <a:latin typeface="Calibri"/>
                <a:cs typeface="Calibri"/>
              </a:rPr>
              <a:t>                     Great Reform Act &amp; Chartism                               Knowledge Books Pages: 45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CDD2A6-F5B4-456F-8280-90CECD16FA39}"/>
              </a:ext>
            </a:extLst>
          </p:cNvPr>
          <p:cNvSpPr/>
          <p:nvPr/>
        </p:nvSpPr>
        <p:spPr>
          <a:xfrm>
            <a:off x="353085" y="1971994"/>
            <a:ext cx="1860794" cy="12004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DDBF8-E40C-4361-B3EB-2354932F78AE}"/>
              </a:ext>
            </a:extLst>
          </p:cNvPr>
          <p:cNvSpPr txBox="1"/>
          <p:nvPr/>
        </p:nvSpPr>
        <p:spPr>
          <a:xfrm>
            <a:off x="525100" y="1972118"/>
            <a:ext cx="168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Only Members of parliament and well off  men can vote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90C95-F4EB-4D9A-9CAD-30B333B69A51}"/>
              </a:ext>
            </a:extLst>
          </p:cNvPr>
          <p:cNvSpPr/>
          <p:nvPr/>
        </p:nvSpPr>
        <p:spPr>
          <a:xfrm>
            <a:off x="4045391" y="2572221"/>
            <a:ext cx="1860794" cy="12004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2C439-DFFD-4496-AEB8-B6E13349F981}"/>
              </a:ext>
            </a:extLst>
          </p:cNvPr>
          <p:cNvSpPr/>
          <p:nvPr/>
        </p:nvSpPr>
        <p:spPr>
          <a:xfrm>
            <a:off x="4045391" y="1371768"/>
            <a:ext cx="1860794" cy="12004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0CABA28-384E-4441-B9CF-A33BF945BAB0}"/>
              </a:ext>
            </a:extLst>
          </p:cNvPr>
          <p:cNvCxnSpPr>
            <a:stCxn id="3" idx="3"/>
            <a:endCxn id="11" idx="1"/>
          </p:cNvCxnSpPr>
          <p:nvPr/>
        </p:nvCxnSpPr>
        <p:spPr>
          <a:xfrm flipV="1">
            <a:off x="2213879" y="1971995"/>
            <a:ext cx="1831512" cy="600288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C1CA78E-6919-436F-B625-DF92063DD524}"/>
              </a:ext>
            </a:extLst>
          </p:cNvPr>
          <p:cNvCxnSpPr>
            <a:stCxn id="2" idx="3"/>
            <a:endCxn id="10" idx="1"/>
          </p:cNvCxnSpPr>
          <p:nvPr/>
        </p:nvCxnSpPr>
        <p:spPr>
          <a:xfrm>
            <a:off x="2213879" y="2572221"/>
            <a:ext cx="1831512" cy="600227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36958B-323F-4ECA-A2B0-DCEDB1CF2BF7}"/>
              </a:ext>
            </a:extLst>
          </p:cNvPr>
          <p:cNvSpPr txBox="1"/>
          <p:nvPr/>
        </p:nvSpPr>
        <p:spPr>
          <a:xfrm>
            <a:off x="4172893" y="1329103"/>
            <a:ext cx="160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9DB98-BCAE-4D3A-BC39-35344D01D04D}"/>
              </a:ext>
            </a:extLst>
          </p:cNvPr>
          <p:cNvSpPr txBox="1"/>
          <p:nvPr/>
        </p:nvSpPr>
        <p:spPr>
          <a:xfrm>
            <a:off x="4172893" y="2480157"/>
            <a:ext cx="160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5999FE-B16B-42B8-A473-5653093047A6}"/>
              </a:ext>
            </a:extLst>
          </p:cNvPr>
          <p:cNvSpPr txBox="1"/>
          <p:nvPr/>
        </p:nvSpPr>
        <p:spPr>
          <a:xfrm>
            <a:off x="6242641" y="1163360"/>
            <a:ext cx="562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575333-C88D-4D39-908D-5B98A0258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8" t="46405" r="11436" b="44658"/>
          <a:stretch/>
        </p:blipFill>
        <p:spPr>
          <a:xfrm>
            <a:off x="6319764" y="4612794"/>
            <a:ext cx="5590132" cy="399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558240-31F4-4CC5-A1CB-160C01B76124}"/>
              </a:ext>
            </a:extLst>
          </p:cNvPr>
          <p:cNvSpPr txBox="1"/>
          <p:nvPr/>
        </p:nvSpPr>
        <p:spPr>
          <a:xfrm>
            <a:off x="6319764" y="5057159"/>
            <a:ext cx="5627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63ACF-304A-4025-AC17-189206DDF006}"/>
              </a:ext>
            </a:extLst>
          </p:cNvPr>
          <p:cNvSpPr txBox="1"/>
          <p:nvPr/>
        </p:nvSpPr>
        <p:spPr>
          <a:xfrm>
            <a:off x="6301234" y="2607260"/>
            <a:ext cx="562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34957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1909c43f28edb81a6f5008d1f65de8ca3f511d6c</FileHash>
    <UniqueSourceRef xmlns="b0291392-46c3-446b-b4e2-e6b1ee46160b" xsi:nil="true"/>
    <CloudMigratorOriginId xmlns="b0291392-46c3-446b-b4e2-e6b1ee46160b">3fda6bbb-dadc-4bbd-ba97-533e58fe72e1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4DB3C-BDFD-442C-88FE-962F3AF985BB}">
  <ds:schemaRefs>
    <ds:schemaRef ds:uri="30418c96-795b-4a73-9b2f-a69c438c1c7a"/>
    <ds:schemaRef ds:uri="http://purl.org/dc/terms/"/>
    <ds:schemaRef ds:uri="44e45429-b595-43d9-b982-8ff0051618a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DF4A70-3A8A-42E1-87A4-75340744F6D7}"/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1941</Words>
  <Application>Microsoft Office PowerPoint</Application>
  <PresentationFormat>Widescreen</PresentationFormat>
  <Paragraphs>205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Cavolini</vt:lpstr>
      <vt:lpstr>Times New Roman</vt:lpstr>
      <vt:lpstr>Office Theme</vt:lpstr>
      <vt:lpstr>Office Theme</vt:lpstr>
      <vt:lpstr>PowerPoint Presentation</vt:lpstr>
      <vt:lpstr>Year 7 Weekly Homework Spring 1.1              Cromwell vs the Merry Monarch                        Knowledge Books Pages: 36</vt:lpstr>
      <vt:lpstr>PowerPoint Presentation</vt:lpstr>
      <vt:lpstr>Year 7 Weekly Homework Autumn 1.3                               Derby before 1066                                                                     KB page: 5   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Taran Hayre</cp:lastModifiedBy>
  <cp:revision>344</cp:revision>
  <dcterms:created xsi:type="dcterms:W3CDTF">2020-03-12T18:14:32Z</dcterms:created>
  <dcterms:modified xsi:type="dcterms:W3CDTF">2022-09-12T12:20:10Z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MediaServiceImageTags">
    <vt:lpwstr/>
  </property>
</Properties>
</file>