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48" r:id="rId5"/>
  </p:sldMasterIdLst>
  <p:notesMasterIdLst>
    <p:notesMasterId r:id="rId19"/>
  </p:notesMasterIdLst>
  <p:handoutMasterIdLst>
    <p:handoutMasterId r:id="rId20"/>
  </p:handoutMasterIdLst>
  <p:sldIdLst>
    <p:sldId id="285" r:id="rId6"/>
    <p:sldId id="260" r:id="rId7"/>
    <p:sldId id="262" r:id="rId8"/>
    <p:sldId id="263" r:id="rId9"/>
    <p:sldId id="264" r:id="rId10"/>
    <p:sldId id="265" r:id="rId11"/>
    <p:sldId id="276" r:id="rId12"/>
    <p:sldId id="280" r:id="rId13"/>
    <p:sldId id="277" r:id="rId14"/>
    <p:sldId id="274" r:id="rId15"/>
    <p:sldId id="281" r:id="rId16"/>
    <p:sldId id="282" r:id="rId17"/>
    <p:sldId id="283" r:id="rId18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8A1201-275D-A261-BB45-DA50188832F2}" v="3" dt="2021-10-19T09:23:32.599"/>
    <p1510:client id="{2E37CB2A-CA7D-8716-D675-0FA677C88C02}" v="17" dt="2021-10-19T09:33:15.841"/>
    <p1510:client id="{AE6043CD-267F-DB5F-BCF1-BD6751F85BFC}" v="12" dt="2021-10-04T06:48:31.936"/>
    <p1510:client id="{CE3C530A-2C50-D702-34E7-1E888C46378A}" v="2" dt="2021-12-14T08:10:33.077"/>
    <p1510:client id="{F3BC6ECB-3CF2-8665-904B-69E616642343}" v="250" dt="2021-10-05T08:17:08.9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.Bounds" userId="S::sbounds@saintben.derby.sch.uk::c3d1ff6b-a57e-47ff-a5f8-792e52e4d518" providerId="AD" clId="Web-{2E37CB2A-CA7D-8716-D675-0FA677C88C02}"/>
    <pc:docChg chg="modSld">
      <pc:chgData name="S.Bounds" userId="S::sbounds@saintben.derby.sch.uk::c3d1ff6b-a57e-47ff-a5f8-792e52e4d518" providerId="AD" clId="Web-{2E37CB2A-CA7D-8716-D675-0FA677C88C02}" dt="2021-10-19T09:33:13.481" v="8" actId="20577"/>
      <pc:docMkLst>
        <pc:docMk/>
      </pc:docMkLst>
      <pc:sldChg chg="modSp">
        <pc:chgData name="S.Bounds" userId="S::sbounds@saintben.derby.sch.uk::c3d1ff6b-a57e-47ff-a5f8-792e52e4d518" providerId="AD" clId="Web-{2E37CB2A-CA7D-8716-D675-0FA677C88C02}" dt="2021-10-19T09:32:40.933" v="1" actId="20577"/>
        <pc:sldMkLst>
          <pc:docMk/>
          <pc:sldMk cId="937260827" sldId="260"/>
        </pc:sldMkLst>
        <pc:spChg chg="mod">
          <ac:chgData name="S.Bounds" userId="S::sbounds@saintben.derby.sch.uk::c3d1ff6b-a57e-47ff-a5f8-792e52e4d518" providerId="AD" clId="Web-{2E37CB2A-CA7D-8716-D675-0FA677C88C02}" dt="2021-10-19T09:32:40.933" v="1" actId="20577"/>
          <ac:spMkLst>
            <pc:docMk/>
            <pc:sldMk cId="937260827" sldId="260"/>
            <ac:spMk id="2" creationId="{00000000-0000-0000-0000-000000000000}"/>
          </ac:spMkLst>
        </pc:spChg>
      </pc:sldChg>
      <pc:sldChg chg="modSp">
        <pc:chgData name="S.Bounds" userId="S::sbounds@saintben.derby.sch.uk::c3d1ff6b-a57e-47ff-a5f8-792e52e4d518" providerId="AD" clId="Web-{2E37CB2A-CA7D-8716-D675-0FA677C88C02}" dt="2021-10-19T09:32:45.637" v="2" actId="20577"/>
        <pc:sldMkLst>
          <pc:docMk/>
          <pc:sldMk cId="4135477865" sldId="262"/>
        </pc:sldMkLst>
        <pc:spChg chg="mod">
          <ac:chgData name="S.Bounds" userId="S::sbounds@saintben.derby.sch.uk::c3d1ff6b-a57e-47ff-a5f8-792e52e4d518" providerId="AD" clId="Web-{2E37CB2A-CA7D-8716-D675-0FA677C88C02}" dt="2021-10-19T09:32:45.637" v="2" actId="20577"/>
          <ac:spMkLst>
            <pc:docMk/>
            <pc:sldMk cId="4135477865" sldId="262"/>
            <ac:spMk id="2" creationId="{00000000-0000-0000-0000-000000000000}"/>
          </ac:spMkLst>
        </pc:spChg>
      </pc:sldChg>
      <pc:sldChg chg="modSp">
        <pc:chgData name="S.Bounds" userId="S::sbounds@saintben.derby.sch.uk::c3d1ff6b-a57e-47ff-a5f8-792e52e4d518" providerId="AD" clId="Web-{2E37CB2A-CA7D-8716-D675-0FA677C88C02}" dt="2021-10-19T09:32:49.465" v="3" actId="20577"/>
        <pc:sldMkLst>
          <pc:docMk/>
          <pc:sldMk cId="1459445888" sldId="263"/>
        </pc:sldMkLst>
        <pc:spChg chg="mod">
          <ac:chgData name="S.Bounds" userId="S::sbounds@saintben.derby.sch.uk::c3d1ff6b-a57e-47ff-a5f8-792e52e4d518" providerId="AD" clId="Web-{2E37CB2A-CA7D-8716-D675-0FA677C88C02}" dt="2021-10-19T09:32:49.465" v="3" actId="20577"/>
          <ac:spMkLst>
            <pc:docMk/>
            <pc:sldMk cId="1459445888" sldId="263"/>
            <ac:spMk id="2" creationId="{00000000-0000-0000-0000-000000000000}"/>
          </ac:spMkLst>
        </pc:spChg>
      </pc:sldChg>
      <pc:sldChg chg="modSp">
        <pc:chgData name="S.Bounds" userId="S::sbounds@saintben.derby.sch.uk::c3d1ff6b-a57e-47ff-a5f8-792e52e4d518" providerId="AD" clId="Web-{2E37CB2A-CA7D-8716-D675-0FA677C88C02}" dt="2021-10-19T09:32:53.653" v="4" actId="20577"/>
        <pc:sldMkLst>
          <pc:docMk/>
          <pc:sldMk cId="229926765" sldId="264"/>
        </pc:sldMkLst>
        <pc:spChg chg="mod">
          <ac:chgData name="S.Bounds" userId="S::sbounds@saintben.derby.sch.uk::c3d1ff6b-a57e-47ff-a5f8-792e52e4d518" providerId="AD" clId="Web-{2E37CB2A-CA7D-8716-D675-0FA677C88C02}" dt="2021-10-19T09:32:53.653" v="4" actId="20577"/>
          <ac:spMkLst>
            <pc:docMk/>
            <pc:sldMk cId="229926765" sldId="264"/>
            <ac:spMk id="13" creationId="{B7AB5E58-803F-4974-A80E-E6D34093BE35}"/>
          </ac:spMkLst>
        </pc:spChg>
      </pc:sldChg>
      <pc:sldChg chg="modSp">
        <pc:chgData name="S.Bounds" userId="S::sbounds@saintben.derby.sch.uk::c3d1ff6b-a57e-47ff-a5f8-792e52e4d518" providerId="AD" clId="Web-{2E37CB2A-CA7D-8716-D675-0FA677C88C02}" dt="2021-10-19T09:32:58.371" v="5" actId="20577"/>
        <pc:sldMkLst>
          <pc:docMk/>
          <pc:sldMk cId="2399735266" sldId="265"/>
        </pc:sldMkLst>
        <pc:spChg chg="mod">
          <ac:chgData name="S.Bounds" userId="S::sbounds@saintben.derby.sch.uk::c3d1ff6b-a57e-47ff-a5f8-792e52e4d518" providerId="AD" clId="Web-{2E37CB2A-CA7D-8716-D675-0FA677C88C02}" dt="2021-10-19T09:32:58.371" v="5" actId="20577"/>
          <ac:spMkLst>
            <pc:docMk/>
            <pc:sldMk cId="2399735266" sldId="265"/>
            <ac:spMk id="23" creationId="{A8245D06-6733-47D5-B617-B1D6DFB38171}"/>
          </ac:spMkLst>
        </pc:spChg>
      </pc:sldChg>
      <pc:sldChg chg="modSp">
        <pc:chgData name="S.Bounds" userId="S::sbounds@saintben.derby.sch.uk::c3d1ff6b-a57e-47ff-a5f8-792e52e4d518" providerId="AD" clId="Web-{2E37CB2A-CA7D-8716-D675-0FA677C88C02}" dt="2021-10-19T09:33:03.215" v="6" actId="20577"/>
        <pc:sldMkLst>
          <pc:docMk/>
          <pc:sldMk cId="529638365" sldId="276"/>
        </pc:sldMkLst>
        <pc:spChg chg="mod">
          <ac:chgData name="S.Bounds" userId="S::sbounds@saintben.derby.sch.uk::c3d1ff6b-a57e-47ff-a5f8-792e52e4d518" providerId="AD" clId="Web-{2E37CB2A-CA7D-8716-D675-0FA677C88C02}" dt="2021-10-19T09:33:03.215" v="6" actId="20577"/>
          <ac:spMkLst>
            <pc:docMk/>
            <pc:sldMk cId="529638365" sldId="276"/>
            <ac:spMk id="23" creationId="{A8245D06-6733-47D5-B617-B1D6DFB38171}"/>
          </ac:spMkLst>
        </pc:spChg>
      </pc:sldChg>
      <pc:sldChg chg="modSp">
        <pc:chgData name="S.Bounds" userId="S::sbounds@saintben.derby.sch.uk::c3d1ff6b-a57e-47ff-a5f8-792e52e4d518" providerId="AD" clId="Web-{2E37CB2A-CA7D-8716-D675-0FA677C88C02}" dt="2021-10-19T09:33:13.481" v="8" actId="20577"/>
        <pc:sldMkLst>
          <pc:docMk/>
          <pc:sldMk cId="2438946416" sldId="277"/>
        </pc:sldMkLst>
        <pc:spChg chg="mod">
          <ac:chgData name="S.Bounds" userId="S::sbounds@saintben.derby.sch.uk::c3d1ff6b-a57e-47ff-a5f8-792e52e4d518" providerId="AD" clId="Web-{2E37CB2A-CA7D-8716-D675-0FA677C88C02}" dt="2021-10-19T09:33:13.481" v="8" actId="20577"/>
          <ac:spMkLst>
            <pc:docMk/>
            <pc:sldMk cId="2438946416" sldId="277"/>
            <ac:spMk id="23" creationId="{A8245D06-6733-47D5-B617-B1D6DFB38171}"/>
          </ac:spMkLst>
        </pc:spChg>
      </pc:sldChg>
      <pc:sldChg chg="modSp">
        <pc:chgData name="S.Bounds" userId="S::sbounds@saintben.derby.sch.uk::c3d1ff6b-a57e-47ff-a5f8-792e52e4d518" providerId="AD" clId="Web-{2E37CB2A-CA7D-8716-D675-0FA677C88C02}" dt="2021-10-19T09:33:08.090" v="7" actId="20577"/>
        <pc:sldMkLst>
          <pc:docMk/>
          <pc:sldMk cId="3784627020" sldId="280"/>
        </pc:sldMkLst>
        <pc:spChg chg="mod">
          <ac:chgData name="S.Bounds" userId="S::sbounds@saintben.derby.sch.uk::c3d1ff6b-a57e-47ff-a5f8-792e52e4d518" providerId="AD" clId="Web-{2E37CB2A-CA7D-8716-D675-0FA677C88C02}" dt="2021-10-19T09:33:08.090" v="7" actId="20577"/>
          <ac:spMkLst>
            <pc:docMk/>
            <pc:sldMk cId="3784627020" sldId="280"/>
            <ac:spMk id="23" creationId="{A8245D06-6733-47D5-B617-B1D6DFB38171}"/>
          </ac:spMkLst>
        </pc:spChg>
      </pc:sldChg>
    </pc:docChg>
  </pc:docChgLst>
  <pc:docChgLst>
    <pc:chgData name="Dominic Farby-Hughes" userId="S::dfarby-hughes@saintben.derby.sch.uk::bb31463e-4b2b-4b94-9482-a5dc0d8b4222" providerId="AD" clId="Web-{7B43842D-58A0-6874-EED0-2444DADBF779}"/>
    <pc:docChg chg="modSld">
      <pc:chgData name="Dominic Farby-Hughes" userId="S::dfarby-hughes@saintben.derby.sch.uk::bb31463e-4b2b-4b94-9482-a5dc0d8b4222" providerId="AD" clId="Web-{7B43842D-58A0-6874-EED0-2444DADBF779}" dt="2020-10-03T11:44:37.645" v="124" actId="20577"/>
      <pc:docMkLst>
        <pc:docMk/>
      </pc:docMkLst>
      <pc:sldChg chg="modSp">
        <pc:chgData name="Dominic Farby-Hughes" userId="S::dfarby-hughes@saintben.derby.sch.uk::bb31463e-4b2b-4b94-9482-a5dc0d8b4222" providerId="AD" clId="Web-{7B43842D-58A0-6874-EED0-2444DADBF779}" dt="2020-10-03T11:44:37.645" v="123" actId="20577"/>
        <pc:sldMkLst>
          <pc:docMk/>
          <pc:sldMk cId="229926765" sldId="264"/>
        </pc:sldMkLst>
        <pc:spChg chg="mod">
          <ac:chgData name="Dominic Farby-Hughes" userId="S::dfarby-hughes@saintben.derby.sch.uk::bb31463e-4b2b-4b94-9482-a5dc0d8b4222" providerId="AD" clId="Web-{7B43842D-58A0-6874-EED0-2444DADBF779}" dt="2020-10-03T11:44:37.645" v="123" actId="20577"/>
          <ac:spMkLst>
            <pc:docMk/>
            <pc:sldMk cId="229926765" sldId="264"/>
            <ac:spMk id="2" creationId="{00000000-0000-0000-0000-000000000000}"/>
          </ac:spMkLst>
        </pc:spChg>
        <pc:graphicFrameChg chg="mod modGraphic">
          <ac:chgData name="Dominic Farby-Hughes" userId="S::dfarby-hughes@saintben.derby.sch.uk::bb31463e-4b2b-4b94-9482-a5dc0d8b4222" providerId="AD" clId="Web-{7B43842D-58A0-6874-EED0-2444DADBF779}" dt="2020-10-03T11:42:15.745" v="1"/>
          <ac:graphicFrameMkLst>
            <pc:docMk/>
            <pc:sldMk cId="229926765" sldId="264"/>
            <ac:graphicFrameMk id="4" creationId="{00000000-0000-0000-0000-000000000000}"/>
          </ac:graphicFrameMkLst>
        </pc:graphicFrameChg>
      </pc:sldChg>
    </pc:docChg>
  </pc:docChgLst>
  <pc:docChgLst>
    <pc:chgData name="S.Bounds" userId="S::sbounds@saintben.derby.sch.uk::c3d1ff6b-a57e-47ff-a5f8-792e52e4d518" providerId="AD" clId="Web-{F3BC6ECB-3CF2-8665-904B-69E616642343}"/>
    <pc:docChg chg="modSld">
      <pc:chgData name="S.Bounds" userId="S::sbounds@saintben.derby.sch.uk::c3d1ff6b-a57e-47ff-a5f8-792e52e4d518" providerId="AD" clId="Web-{F3BC6ECB-3CF2-8665-904B-69E616642343}" dt="2021-10-05T08:17:08.906" v="219"/>
      <pc:docMkLst>
        <pc:docMk/>
      </pc:docMkLst>
      <pc:sldChg chg="modSp">
        <pc:chgData name="S.Bounds" userId="S::sbounds@saintben.derby.sch.uk::c3d1ff6b-a57e-47ff-a5f8-792e52e4d518" providerId="AD" clId="Web-{F3BC6ECB-3CF2-8665-904B-69E616642343}" dt="2021-10-05T08:10:18.663" v="9"/>
        <pc:sldMkLst>
          <pc:docMk/>
          <pc:sldMk cId="937260827" sldId="260"/>
        </pc:sldMkLst>
        <pc:graphicFrameChg chg="mod modGraphic">
          <ac:chgData name="S.Bounds" userId="S::sbounds@saintben.derby.sch.uk::c3d1ff6b-a57e-47ff-a5f8-792e52e4d518" providerId="AD" clId="Web-{F3BC6ECB-3CF2-8665-904B-69E616642343}" dt="2021-10-05T08:10:18.663" v="9"/>
          <ac:graphicFrameMkLst>
            <pc:docMk/>
            <pc:sldMk cId="937260827" sldId="260"/>
            <ac:graphicFrameMk id="4" creationId="{00000000-0000-0000-0000-000000000000}"/>
          </ac:graphicFrameMkLst>
        </pc:graphicFrameChg>
      </pc:sldChg>
      <pc:sldChg chg="modSp">
        <pc:chgData name="S.Bounds" userId="S::sbounds@saintben.derby.sch.uk::c3d1ff6b-a57e-47ff-a5f8-792e52e4d518" providerId="AD" clId="Web-{F3BC6ECB-3CF2-8665-904B-69E616642343}" dt="2021-10-05T08:11:54.806" v="38"/>
        <pc:sldMkLst>
          <pc:docMk/>
          <pc:sldMk cId="4135477865" sldId="262"/>
        </pc:sldMkLst>
        <pc:spChg chg="mod">
          <ac:chgData name="S.Bounds" userId="S::sbounds@saintben.derby.sch.uk::c3d1ff6b-a57e-47ff-a5f8-792e52e4d518" providerId="AD" clId="Web-{F3BC6ECB-3CF2-8665-904B-69E616642343}" dt="2021-10-05T08:10:45.663" v="10" actId="20577"/>
          <ac:spMkLst>
            <pc:docMk/>
            <pc:sldMk cId="4135477865" sldId="262"/>
            <ac:spMk id="2" creationId="{00000000-0000-0000-0000-000000000000}"/>
          </ac:spMkLst>
        </pc:spChg>
        <pc:graphicFrameChg chg="mod modGraphic">
          <ac:chgData name="S.Bounds" userId="S::sbounds@saintben.derby.sch.uk::c3d1ff6b-a57e-47ff-a5f8-792e52e4d518" providerId="AD" clId="Web-{F3BC6ECB-3CF2-8665-904B-69E616642343}" dt="2021-10-05T08:11:54.806" v="38"/>
          <ac:graphicFrameMkLst>
            <pc:docMk/>
            <pc:sldMk cId="4135477865" sldId="262"/>
            <ac:graphicFrameMk id="4" creationId="{00000000-0000-0000-0000-000000000000}"/>
          </ac:graphicFrameMkLst>
        </pc:graphicFrameChg>
      </pc:sldChg>
      <pc:sldChg chg="modSp">
        <pc:chgData name="S.Bounds" userId="S::sbounds@saintben.derby.sch.uk::c3d1ff6b-a57e-47ff-a5f8-792e52e4d518" providerId="AD" clId="Web-{F3BC6ECB-3CF2-8665-904B-69E616642343}" dt="2021-10-05T08:13:32.183" v="47"/>
        <pc:sldMkLst>
          <pc:docMk/>
          <pc:sldMk cId="229926765" sldId="264"/>
        </pc:sldMkLst>
        <pc:spChg chg="mod">
          <ac:chgData name="S.Bounds" userId="S::sbounds@saintben.derby.sch.uk::c3d1ff6b-a57e-47ff-a5f8-792e52e4d518" providerId="AD" clId="Web-{F3BC6ECB-3CF2-8665-904B-69E616642343}" dt="2021-10-05T08:13:16.636" v="43" actId="1076"/>
          <ac:spMkLst>
            <pc:docMk/>
            <pc:sldMk cId="229926765" sldId="264"/>
            <ac:spMk id="9" creationId="{FAA30DFC-61F2-4002-B52D-1140E960A123}"/>
          </ac:spMkLst>
        </pc:spChg>
        <pc:spChg chg="mod">
          <ac:chgData name="S.Bounds" userId="S::sbounds@saintben.derby.sch.uk::c3d1ff6b-a57e-47ff-a5f8-792e52e4d518" providerId="AD" clId="Web-{F3BC6ECB-3CF2-8665-904B-69E616642343}" dt="2021-10-05T08:13:16.682" v="44" actId="1076"/>
          <ac:spMkLst>
            <pc:docMk/>
            <pc:sldMk cId="229926765" sldId="264"/>
            <ac:spMk id="10" creationId="{FE45C25D-B783-4C8E-998B-1A755ED2F093}"/>
          </ac:spMkLst>
        </pc:spChg>
        <pc:spChg chg="mod">
          <ac:chgData name="S.Bounds" userId="S::sbounds@saintben.derby.sch.uk::c3d1ff6b-a57e-47ff-a5f8-792e52e4d518" providerId="AD" clId="Web-{F3BC6ECB-3CF2-8665-904B-69E616642343}" dt="2021-10-05T08:13:16.729" v="45" actId="1076"/>
          <ac:spMkLst>
            <pc:docMk/>
            <pc:sldMk cId="229926765" sldId="264"/>
            <ac:spMk id="11" creationId="{61497D74-E546-49B1-9D9C-63583074AD4B}"/>
          </ac:spMkLst>
        </pc:spChg>
        <pc:spChg chg="mod">
          <ac:chgData name="S.Bounds" userId="S::sbounds@saintben.derby.sch.uk::c3d1ff6b-a57e-47ff-a5f8-792e52e4d518" providerId="AD" clId="Web-{F3BC6ECB-3CF2-8665-904B-69E616642343}" dt="2021-10-05T08:12:56.041" v="39" actId="1076"/>
          <ac:spMkLst>
            <pc:docMk/>
            <pc:sldMk cId="229926765" sldId="264"/>
            <ac:spMk id="21" creationId="{E98DE844-BF1E-4441-B225-EE25FC647DF6}"/>
          </ac:spMkLst>
        </pc:spChg>
        <pc:spChg chg="mod">
          <ac:chgData name="S.Bounds" userId="S::sbounds@saintben.derby.sch.uk::c3d1ff6b-a57e-47ff-a5f8-792e52e4d518" providerId="AD" clId="Web-{F3BC6ECB-3CF2-8665-904B-69E616642343}" dt="2021-10-05T08:12:56.901" v="40" actId="1076"/>
          <ac:spMkLst>
            <pc:docMk/>
            <pc:sldMk cId="229926765" sldId="264"/>
            <ac:spMk id="22" creationId="{96143CC8-83D2-452D-91BE-0D5068918D1F}"/>
          </ac:spMkLst>
        </pc:spChg>
        <pc:spChg chg="mod">
          <ac:chgData name="S.Bounds" userId="S::sbounds@saintben.derby.sch.uk::c3d1ff6b-a57e-47ff-a5f8-792e52e4d518" providerId="AD" clId="Web-{F3BC6ECB-3CF2-8665-904B-69E616642343}" dt="2021-10-05T08:12:56.963" v="41" actId="1076"/>
          <ac:spMkLst>
            <pc:docMk/>
            <pc:sldMk cId="229926765" sldId="264"/>
            <ac:spMk id="24" creationId="{1A052B07-7B10-4B66-8D09-C5E470ECFB6C}"/>
          </ac:spMkLst>
        </pc:spChg>
        <pc:spChg chg="mod">
          <ac:chgData name="S.Bounds" userId="S::sbounds@saintben.derby.sch.uk::c3d1ff6b-a57e-47ff-a5f8-792e52e4d518" providerId="AD" clId="Web-{F3BC6ECB-3CF2-8665-904B-69E616642343}" dt="2021-10-05T08:13:16.589" v="42" actId="1076"/>
          <ac:spMkLst>
            <pc:docMk/>
            <pc:sldMk cId="229926765" sldId="264"/>
            <ac:spMk id="25" creationId="{EFA8F73B-0BDC-4878-839F-A022F5A2A74C}"/>
          </ac:spMkLst>
        </pc:spChg>
        <pc:graphicFrameChg chg="mod modGraphic">
          <ac:chgData name="S.Bounds" userId="S::sbounds@saintben.derby.sch.uk::c3d1ff6b-a57e-47ff-a5f8-792e52e4d518" providerId="AD" clId="Web-{F3BC6ECB-3CF2-8665-904B-69E616642343}" dt="2021-10-05T08:13:32.183" v="47"/>
          <ac:graphicFrameMkLst>
            <pc:docMk/>
            <pc:sldMk cId="229926765" sldId="264"/>
            <ac:graphicFrameMk id="4" creationId="{00000000-0000-0000-0000-000000000000}"/>
          </ac:graphicFrameMkLst>
        </pc:graphicFrameChg>
      </pc:sldChg>
      <pc:sldChg chg="modSp">
        <pc:chgData name="S.Bounds" userId="S::sbounds@saintben.derby.sch.uk::c3d1ff6b-a57e-47ff-a5f8-792e52e4d518" providerId="AD" clId="Web-{F3BC6ECB-3CF2-8665-904B-69E616642343}" dt="2021-10-05T08:15:40.826" v="135"/>
        <pc:sldMkLst>
          <pc:docMk/>
          <pc:sldMk cId="529638365" sldId="276"/>
        </pc:sldMkLst>
        <pc:graphicFrameChg chg="modGraphic">
          <ac:chgData name="S.Bounds" userId="S::sbounds@saintben.derby.sch.uk::c3d1ff6b-a57e-47ff-a5f8-792e52e4d518" providerId="AD" clId="Web-{F3BC6ECB-3CF2-8665-904B-69E616642343}" dt="2021-10-05T08:14:05.637" v="48"/>
          <ac:graphicFrameMkLst>
            <pc:docMk/>
            <pc:sldMk cId="529638365" sldId="276"/>
            <ac:graphicFrameMk id="2" creationId="{70A841B9-C47E-4BC6-94E1-193F168F43E4}"/>
          </ac:graphicFrameMkLst>
        </pc:graphicFrameChg>
        <pc:graphicFrameChg chg="mod modGraphic">
          <ac:chgData name="S.Bounds" userId="S::sbounds@saintben.derby.sch.uk::c3d1ff6b-a57e-47ff-a5f8-792e52e4d518" providerId="AD" clId="Web-{F3BC6ECB-3CF2-8665-904B-69E616642343}" dt="2021-10-05T08:15:40.826" v="135"/>
          <ac:graphicFrameMkLst>
            <pc:docMk/>
            <pc:sldMk cId="529638365" sldId="276"/>
            <ac:graphicFrameMk id="4" creationId="{00000000-0000-0000-0000-000000000000}"/>
          </ac:graphicFrameMkLst>
        </pc:graphicFrameChg>
      </pc:sldChg>
      <pc:sldChg chg="modSp">
        <pc:chgData name="S.Bounds" userId="S::sbounds@saintben.derby.sch.uk::c3d1ff6b-a57e-47ff-a5f8-792e52e4d518" providerId="AD" clId="Web-{F3BC6ECB-3CF2-8665-904B-69E616642343}" dt="2021-10-05T08:17:08.906" v="219"/>
        <pc:sldMkLst>
          <pc:docMk/>
          <pc:sldMk cId="3784627020" sldId="280"/>
        </pc:sldMkLst>
        <pc:graphicFrameChg chg="mod modGraphic">
          <ac:chgData name="S.Bounds" userId="S::sbounds@saintben.derby.sch.uk::c3d1ff6b-a57e-47ff-a5f8-792e52e4d518" providerId="AD" clId="Web-{F3BC6ECB-3CF2-8665-904B-69E616642343}" dt="2021-10-05T08:17:08.906" v="219"/>
          <ac:graphicFrameMkLst>
            <pc:docMk/>
            <pc:sldMk cId="3784627020" sldId="280"/>
            <ac:graphicFrameMk id="4" creationId="{00000000-0000-0000-0000-000000000000}"/>
          </ac:graphicFrameMkLst>
        </pc:graphicFrameChg>
      </pc:sldChg>
    </pc:docChg>
  </pc:docChgLst>
  <pc:docChgLst>
    <pc:chgData clId="Web-{2AD0BDD9-E92B-40F0-8870-836EAE514517}"/>
    <pc:docChg chg="modSld">
      <pc:chgData name="" userId="" providerId="" clId="Web-{2AD0BDD9-E92B-40F0-8870-836EAE514517}" dt="2020-09-27T09:55:24.774" v="1" actId="20577"/>
      <pc:docMkLst>
        <pc:docMk/>
      </pc:docMkLst>
      <pc:sldChg chg="modSp">
        <pc:chgData name="" userId="" providerId="" clId="Web-{2AD0BDD9-E92B-40F0-8870-836EAE514517}" dt="2020-09-27T09:55:24.774" v="0" actId="20577"/>
        <pc:sldMkLst>
          <pc:docMk/>
          <pc:sldMk cId="4080509222" sldId="261"/>
        </pc:sldMkLst>
        <pc:spChg chg="mod">
          <ac:chgData name="" userId="" providerId="" clId="Web-{2AD0BDD9-E92B-40F0-8870-836EAE514517}" dt="2020-09-27T09:55:24.774" v="0" actId="20577"/>
          <ac:spMkLst>
            <pc:docMk/>
            <pc:sldMk cId="4080509222" sldId="261"/>
            <ac:spMk id="5" creationId="{87247A1C-1068-4477-B2A9-DEA3F041B1E6}"/>
          </ac:spMkLst>
        </pc:spChg>
      </pc:sldChg>
    </pc:docChg>
  </pc:docChgLst>
  <pc:docChgLst>
    <pc:chgData name="V.Austin" userId="S::vaustin@saintben.derby.sch.uk::4b3f3353-64f1-44cf-af9f-9638126fec51" providerId="AD" clId="Web-{47B12300-8F9E-3393-7B7F-F63D1AA1280C}"/>
    <pc:docChg chg="modSld">
      <pc:chgData name="V.Austin" userId="S::vaustin@saintben.derby.sch.uk::4b3f3353-64f1-44cf-af9f-9638126fec51" providerId="AD" clId="Web-{47B12300-8F9E-3393-7B7F-F63D1AA1280C}" dt="2020-05-05T13:27:54.025" v="327"/>
      <pc:docMkLst>
        <pc:docMk/>
      </pc:docMkLst>
      <pc:sldChg chg="modSp">
        <pc:chgData name="V.Austin" userId="S::vaustin@saintben.derby.sch.uk::4b3f3353-64f1-44cf-af9f-9638126fec51" providerId="AD" clId="Web-{47B12300-8F9E-3393-7B7F-F63D1AA1280C}" dt="2020-05-05T13:23:22.261" v="271"/>
        <pc:sldMkLst>
          <pc:docMk/>
          <pc:sldMk cId="1459445888" sldId="263"/>
        </pc:sldMkLst>
        <pc:graphicFrameChg chg="mod modGraphic">
          <ac:chgData name="V.Austin" userId="S::vaustin@saintben.derby.sch.uk::4b3f3353-64f1-44cf-af9f-9638126fec51" providerId="AD" clId="Web-{47B12300-8F9E-3393-7B7F-F63D1AA1280C}" dt="2020-05-05T13:23:22.261" v="271"/>
          <ac:graphicFrameMkLst>
            <pc:docMk/>
            <pc:sldMk cId="1459445888" sldId="263"/>
            <ac:graphicFrameMk id="4" creationId="{00000000-0000-0000-0000-000000000000}"/>
          </ac:graphicFrameMkLst>
        </pc:graphicFrameChg>
      </pc:sldChg>
      <pc:sldChg chg="modSp">
        <pc:chgData name="V.Austin" userId="S::vaustin@saintben.derby.sch.uk::4b3f3353-64f1-44cf-af9f-9638126fec51" providerId="AD" clId="Web-{47B12300-8F9E-3393-7B7F-F63D1AA1280C}" dt="2020-05-05T13:27:54.025" v="327"/>
        <pc:sldMkLst>
          <pc:docMk/>
          <pc:sldMk cId="2399735266" sldId="265"/>
        </pc:sldMkLst>
        <pc:graphicFrameChg chg="mod modGraphic">
          <ac:chgData name="V.Austin" userId="S::vaustin@saintben.derby.sch.uk::4b3f3353-64f1-44cf-af9f-9638126fec51" providerId="AD" clId="Web-{47B12300-8F9E-3393-7B7F-F63D1AA1280C}" dt="2020-05-05T13:27:54.025" v="327"/>
          <ac:graphicFrameMkLst>
            <pc:docMk/>
            <pc:sldMk cId="2399735266" sldId="265"/>
            <ac:graphicFrameMk id="4" creationId="{00000000-0000-0000-0000-000000000000}"/>
          </ac:graphicFrameMkLst>
        </pc:graphicFrameChg>
      </pc:sldChg>
    </pc:docChg>
  </pc:docChgLst>
  <pc:docChgLst>
    <pc:chgData name="A.Tomlinson" userId="S::atomlinson@saintben.derby.sch.uk::71680eed-1828-4825-8789-612ee8ba4d50" providerId="AD" clId="Web-{C0F63D4A-0DD2-5707-01E9-E049AE53A62B}"/>
    <pc:docChg chg="modSld">
      <pc:chgData name="A.Tomlinson" userId="S::atomlinson@saintben.derby.sch.uk::71680eed-1828-4825-8789-612ee8ba4d50" providerId="AD" clId="Web-{C0F63D4A-0DD2-5707-01E9-E049AE53A62B}" dt="2020-10-14T12:12:54.655" v="24"/>
      <pc:docMkLst>
        <pc:docMk/>
      </pc:docMkLst>
      <pc:sldChg chg="modSp">
        <pc:chgData name="A.Tomlinson" userId="S::atomlinson@saintben.derby.sch.uk::71680eed-1828-4825-8789-612ee8ba4d50" providerId="AD" clId="Web-{C0F63D4A-0DD2-5707-01E9-E049AE53A62B}" dt="2020-10-14T12:12:39.670" v="20" actId="1076"/>
        <pc:sldMkLst>
          <pc:docMk/>
          <pc:sldMk cId="937260827" sldId="260"/>
        </pc:sldMkLst>
        <pc:graphicFrameChg chg="mod modGraphic">
          <ac:chgData name="A.Tomlinson" userId="S::atomlinson@saintben.derby.sch.uk::71680eed-1828-4825-8789-612ee8ba4d50" providerId="AD" clId="Web-{C0F63D4A-0DD2-5707-01E9-E049AE53A62B}" dt="2020-10-14T12:12:32.592" v="19"/>
          <ac:graphicFrameMkLst>
            <pc:docMk/>
            <pc:sldMk cId="937260827" sldId="260"/>
            <ac:graphicFrameMk id="4" creationId="{00000000-0000-0000-0000-000000000000}"/>
          </ac:graphicFrameMkLst>
        </pc:graphicFrameChg>
        <pc:graphicFrameChg chg="mod">
          <ac:chgData name="A.Tomlinson" userId="S::atomlinson@saintben.derby.sch.uk::71680eed-1828-4825-8789-612ee8ba4d50" providerId="AD" clId="Web-{C0F63D4A-0DD2-5707-01E9-E049AE53A62B}" dt="2020-10-14T12:12:39.670" v="20" actId="1076"/>
          <ac:graphicFrameMkLst>
            <pc:docMk/>
            <pc:sldMk cId="937260827" sldId="260"/>
            <ac:graphicFrameMk id="10" creationId="{E074B9DD-DB42-4997-A5B4-7D902B64FFA6}"/>
          </ac:graphicFrameMkLst>
        </pc:graphicFrameChg>
      </pc:sldChg>
      <pc:sldChg chg="modSp">
        <pc:chgData name="A.Tomlinson" userId="S::atomlinson@saintben.derby.sch.uk::71680eed-1828-4825-8789-612ee8ba4d50" providerId="AD" clId="Web-{C0F63D4A-0DD2-5707-01E9-E049AE53A62B}" dt="2020-10-14T12:12:54.655" v="24"/>
        <pc:sldMkLst>
          <pc:docMk/>
          <pc:sldMk cId="4135477865" sldId="262"/>
        </pc:sldMkLst>
        <pc:graphicFrameChg chg="mod modGraphic">
          <ac:chgData name="A.Tomlinson" userId="S::atomlinson@saintben.derby.sch.uk::71680eed-1828-4825-8789-612ee8ba4d50" providerId="AD" clId="Web-{C0F63D4A-0DD2-5707-01E9-E049AE53A62B}" dt="2020-10-14T12:12:54.655" v="24"/>
          <ac:graphicFrameMkLst>
            <pc:docMk/>
            <pc:sldMk cId="4135477865" sldId="262"/>
            <ac:graphicFrameMk id="4" creationId="{00000000-0000-0000-0000-000000000000}"/>
          </ac:graphicFrameMkLst>
        </pc:graphicFrameChg>
      </pc:sldChg>
    </pc:docChg>
  </pc:docChgLst>
  <pc:docChgLst>
    <pc:chgData name="Dominic Farby-Hughes" userId="S::dfarby-hughes@saintben.derby.sch.uk::bb31463e-4b2b-4b94-9482-a5dc0d8b4222" providerId="AD" clId="Web-{DEA6D8B7-EE5F-F1B2-17F2-A9B11DD85452}"/>
    <pc:docChg chg="modSld">
      <pc:chgData name="Dominic Farby-Hughes" userId="S::dfarby-hughes@saintben.derby.sch.uk::bb31463e-4b2b-4b94-9482-a5dc0d8b4222" providerId="AD" clId="Web-{DEA6D8B7-EE5F-F1B2-17F2-A9B11DD85452}" dt="2021-07-02T13:27:04.504" v="26" actId="20577"/>
      <pc:docMkLst>
        <pc:docMk/>
      </pc:docMkLst>
      <pc:sldChg chg="modSp">
        <pc:chgData name="Dominic Farby-Hughes" userId="S::dfarby-hughes@saintben.derby.sch.uk::bb31463e-4b2b-4b94-9482-a5dc0d8b4222" providerId="AD" clId="Web-{DEA6D8B7-EE5F-F1B2-17F2-A9B11DD85452}" dt="2021-07-02T13:23:51.594" v="2" actId="20577"/>
        <pc:sldMkLst>
          <pc:docMk/>
          <pc:sldMk cId="937260827" sldId="260"/>
        </pc:sldMkLst>
        <pc:spChg chg="mod">
          <ac:chgData name="Dominic Farby-Hughes" userId="S::dfarby-hughes@saintben.derby.sch.uk::bb31463e-4b2b-4b94-9482-a5dc0d8b4222" providerId="AD" clId="Web-{DEA6D8B7-EE5F-F1B2-17F2-A9B11DD85452}" dt="2021-07-02T13:23:51.594" v="2" actId="20577"/>
          <ac:spMkLst>
            <pc:docMk/>
            <pc:sldMk cId="937260827" sldId="260"/>
            <ac:spMk id="2" creationId="{00000000-0000-0000-0000-000000000000}"/>
          </ac:spMkLst>
        </pc:spChg>
      </pc:sldChg>
      <pc:sldChg chg="modSp">
        <pc:chgData name="Dominic Farby-Hughes" userId="S::dfarby-hughes@saintben.derby.sch.uk::bb31463e-4b2b-4b94-9482-a5dc0d8b4222" providerId="AD" clId="Web-{DEA6D8B7-EE5F-F1B2-17F2-A9B11DD85452}" dt="2021-07-02T13:24:17.250" v="7" actId="20577"/>
        <pc:sldMkLst>
          <pc:docMk/>
          <pc:sldMk cId="4135477865" sldId="262"/>
        </pc:sldMkLst>
        <pc:spChg chg="mod">
          <ac:chgData name="Dominic Farby-Hughes" userId="S::dfarby-hughes@saintben.derby.sch.uk::bb31463e-4b2b-4b94-9482-a5dc0d8b4222" providerId="AD" clId="Web-{DEA6D8B7-EE5F-F1B2-17F2-A9B11DD85452}" dt="2021-07-02T13:24:17.250" v="7" actId="20577"/>
          <ac:spMkLst>
            <pc:docMk/>
            <pc:sldMk cId="4135477865" sldId="262"/>
            <ac:spMk id="2" creationId="{00000000-0000-0000-0000-000000000000}"/>
          </ac:spMkLst>
        </pc:spChg>
      </pc:sldChg>
      <pc:sldChg chg="modSp">
        <pc:chgData name="Dominic Farby-Hughes" userId="S::dfarby-hughes@saintben.derby.sch.uk::bb31463e-4b2b-4b94-9482-a5dc0d8b4222" providerId="AD" clId="Web-{DEA6D8B7-EE5F-F1B2-17F2-A9B11DD85452}" dt="2021-07-02T13:24:45.907" v="10" actId="20577"/>
        <pc:sldMkLst>
          <pc:docMk/>
          <pc:sldMk cId="1459445888" sldId="263"/>
        </pc:sldMkLst>
        <pc:spChg chg="mod">
          <ac:chgData name="Dominic Farby-Hughes" userId="S::dfarby-hughes@saintben.derby.sch.uk::bb31463e-4b2b-4b94-9482-a5dc0d8b4222" providerId="AD" clId="Web-{DEA6D8B7-EE5F-F1B2-17F2-A9B11DD85452}" dt="2021-07-02T13:24:45.907" v="10" actId="20577"/>
          <ac:spMkLst>
            <pc:docMk/>
            <pc:sldMk cId="1459445888" sldId="263"/>
            <ac:spMk id="2" creationId="{00000000-0000-0000-0000-000000000000}"/>
          </ac:spMkLst>
        </pc:spChg>
      </pc:sldChg>
      <pc:sldChg chg="modSp">
        <pc:chgData name="Dominic Farby-Hughes" userId="S::dfarby-hughes@saintben.derby.sch.uk::bb31463e-4b2b-4b94-9482-a5dc0d8b4222" providerId="AD" clId="Web-{DEA6D8B7-EE5F-F1B2-17F2-A9B11DD85452}" dt="2021-07-02T13:24:59.861" v="11" actId="20577"/>
        <pc:sldMkLst>
          <pc:docMk/>
          <pc:sldMk cId="229926765" sldId="264"/>
        </pc:sldMkLst>
        <pc:spChg chg="mod">
          <ac:chgData name="Dominic Farby-Hughes" userId="S::dfarby-hughes@saintben.derby.sch.uk::bb31463e-4b2b-4b94-9482-a5dc0d8b4222" providerId="AD" clId="Web-{DEA6D8B7-EE5F-F1B2-17F2-A9B11DD85452}" dt="2021-07-02T13:24:59.861" v="11" actId="20577"/>
          <ac:spMkLst>
            <pc:docMk/>
            <pc:sldMk cId="229926765" sldId="264"/>
            <ac:spMk id="13" creationId="{B7AB5E58-803F-4974-A80E-E6D34093BE35}"/>
          </ac:spMkLst>
        </pc:spChg>
      </pc:sldChg>
      <pc:sldChg chg="modSp">
        <pc:chgData name="Dominic Farby-Hughes" userId="S::dfarby-hughes@saintben.derby.sch.uk::bb31463e-4b2b-4b94-9482-a5dc0d8b4222" providerId="AD" clId="Web-{DEA6D8B7-EE5F-F1B2-17F2-A9B11DD85452}" dt="2021-07-02T13:25:26.252" v="14" actId="20577"/>
        <pc:sldMkLst>
          <pc:docMk/>
          <pc:sldMk cId="2399735266" sldId="265"/>
        </pc:sldMkLst>
        <pc:spChg chg="mod">
          <ac:chgData name="Dominic Farby-Hughes" userId="S::dfarby-hughes@saintben.derby.sch.uk::bb31463e-4b2b-4b94-9482-a5dc0d8b4222" providerId="AD" clId="Web-{DEA6D8B7-EE5F-F1B2-17F2-A9B11DD85452}" dt="2021-07-02T13:25:26.252" v="14" actId="20577"/>
          <ac:spMkLst>
            <pc:docMk/>
            <pc:sldMk cId="2399735266" sldId="265"/>
            <ac:spMk id="23" creationId="{A8245D06-6733-47D5-B617-B1D6DFB38171}"/>
          </ac:spMkLst>
        </pc:spChg>
      </pc:sldChg>
      <pc:sldChg chg="modSp">
        <pc:chgData name="Dominic Farby-Hughes" userId="S::dfarby-hughes@saintben.derby.sch.uk::bb31463e-4b2b-4b94-9482-a5dc0d8b4222" providerId="AD" clId="Web-{DEA6D8B7-EE5F-F1B2-17F2-A9B11DD85452}" dt="2021-07-02T13:26:19.644" v="21" actId="20577"/>
        <pc:sldMkLst>
          <pc:docMk/>
          <pc:sldMk cId="529638365" sldId="276"/>
        </pc:sldMkLst>
        <pc:spChg chg="mod">
          <ac:chgData name="Dominic Farby-Hughes" userId="S::dfarby-hughes@saintben.derby.sch.uk::bb31463e-4b2b-4b94-9482-a5dc0d8b4222" providerId="AD" clId="Web-{DEA6D8B7-EE5F-F1B2-17F2-A9B11DD85452}" dt="2021-07-02T13:26:19.644" v="21" actId="20577"/>
          <ac:spMkLst>
            <pc:docMk/>
            <pc:sldMk cId="529638365" sldId="276"/>
            <ac:spMk id="23" creationId="{A8245D06-6733-47D5-B617-B1D6DFB38171}"/>
          </ac:spMkLst>
        </pc:spChg>
      </pc:sldChg>
      <pc:sldChg chg="modSp">
        <pc:chgData name="Dominic Farby-Hughes" userId="S::dfarby-hughes@saintben.derby.sch.uk::bb31463e-4b2b-4b94-9482-a5dc0d8b4222" providerId="AD" clId="Web-{DEA6D8B7-EE5F-F1B2-17F2-A9B11DD85452}" dt="2021-07-02T13:27:04.504" v="26" actId="20577"/>
        <pc:sldMkLst>
          <pc:docMk/>
          <pc:sldMk cId="2438946416" sldId="277"/>
        </pc:sldMkLst>
        <pc:spChg chg="mod">
          <ac:chgData name="Dominic Farby-Hughes" userId="S::dfarby-hughes@saintben.derby.sch.uk::bb31463e-4b2b-4b94-9482-a5dc0d8b4222" providerId="AD" clId="Web-{DEA6D8B7-EE5F-F1B2-17F2-A9B11DD85452}" dt="2021-07-02T13:27:04.504" v="26" actId="20577"/>
          <ac:spMkLst>
            <pc:docMk/>
            <pc:sldMk cId="2438946416" sldId="277"/>
            <ac:spMk id="23" creationId="{A8245D06-6733-47D5-B617-B1D6DFB38171}"/>
          </ac:spMkLst>
        </pc:spChg>
      </pc:sldChg>
      <pc:sldChg chg="modSp">
        <pc:chgData name="Dominic Farby-Hughes" userId="S::dfarby-hughes@saintben.derby.sch.uk::bb31463e-4b2b-4b94-9482-a5dc0d8b4222" providerId="AD" clId="Web-{DEA6D8B7-EE5F-F1B2-17F2-A9B11DD85452}" dt="2021-07-02T13:26:44.113" v="24" actId="20577"/>
        <pc:sldMkLst>
          <pc:docMk/>
          <pc:sldMk cId="3784627020" sldId="280"/>
        </pc:sldMkLst>
        <pc:spChg chg="mod">
          <ac:chgData name="Dominic Farby-Hughes" userId="S::dfarby-hughes@saintben.derby.sch.uk::bb31463e-4b2b-4b94-9482-a5dc0d8b4222" providerId="AD" clId="Web-{DEA6D8B7-EE5F-F1B2-17F2-A9B11DD85452}" dt="2021-07-02T13:26:44.113" v="24" actId="20577"/>
          <ac:spMkLst>
            <pc:docMk/>
            <pc:sldMk cId="3784627020" sldId="280"/>
            <ac:spMk id="23" creationId="{A8245D06-6733-47D5-B617-B1D6DFB38171}"/>
          </ac:spMkLst>
        </pc:spChg>
      </pc:sldChg>
    </pc:docChg>
  </pc:docChgLst>
  <pc:docChgLst>
    <pc:chgData name="S.Bounds" userId="S::sbounds@saintben.derby.sch.uk::c3d1ff6b-a57e-47ff-a5f8-792e52e4d518" providerId="AD" clId="Web-{0F8A1201-275D-A261-BB45-DA50188832F2}"/>
    <pc:docChg chg="modSld">
      <pc:chgData name="S.Bounds" userId="S::sbounds@saintben.derby.sch.uk::c3d1ff6b-a57e-47ff-a5f8-792e52e4d518" providerId="AD" clId="Web-{0F8A1201-275D-A261-BB45-DA50188832F2}" dt="2021-10-19T09:23:32.599" v="2" actId="20577"/>
      <pc:docMkLst>
        <pc:docMk/>
      </pc:docMkLst>
      <pc:sldChg chg="modSp">
        <pc:chgData name="S.Bounds" userId="S::sbounds@saintben.derby.sch.uk::c3d1ff6b-a57e-47ff-a5f8-792e52e4d518" providerId="AD" clId="Web-{0F8A1201-275D-A261-BB45-DA50188832F2}" dt="2021-10-19T09:23:32.599" v="2" actId="20577"/>
        <pc:sldMkLst>
          <pc:docMk/>
          <pc:sldMk cId="623388629" sldId="285"/>
        </pc:sldMkLst>
        <pc:spChg chg="mod">
          <ac:chgData name="S.Bounds" userId="S::sbounds@saintben.derby.sch.uk::c3d1ff6b-a57e-47ff-a5f8-792e52e4d518" providerId="AD" clId="Web-{0F8A1201-275D-A261-BB45-DA50188832F2}" dt="2021-10-19T09:23:32.599" v="2" actId="20577"/>
          <ac:spMkLst>
            <pc:docMk/>
            <pc:sldMk cId="623388629" sldId="285"/>
            <ac:spMk id="76" creationId="{27120F59-A1FC-5C4A-B80F-999B2F509785}"/>
          </ac:spMkLst>
        </pc:spChg>
      </pc:sldChg>
    </pc:docChg>
  </pc:docChgLst>
  <pc:docChgLst>
    <pc:chgData name="Dominic" userId="bb31463e-4b2b-4b94-9482-a5dc0d8b4222" providerId="ADAL" clId="{D630B81C-42A9-48EC-9671-11B1079AE321}"/>
    <pc:docChg chg="undo redo custSel addSld delSld modSld">
      <pc:chgData name="Dominic" userId="bb31463e-4b2b-4b94-9482-a5dc0d8b4222" providerId="ADAL" clId="{D630B81C-42A9-48EC-9671-11B1079AE321}" dt="2020-10-12T22:44:59.548" v="11816" actId="20577"/>
      <pc:docMkLst>
        <pc:docMk/>
      </pc:docMkLst>
      <pc:sldChg chg="modSp mod">
        <pc:chgData name="Dominic" userId="bb31463e-4b2b-4b94-9482-a5dc0d8b4222" providerId="ADAL" clId="{D630B81C-42A9-48EC-9671-11B1079AE321}" dt="2020-10-12T22:39:10.590" v="11735" actId="27636"/>
        <pc:sldMkLst>
          <pc:docMk/>
          <pc:sldMk cId="937260827" sldId="260"/>
        </pc:sldMkLst>
        <pc:spChg chg="mod">
          <ac:chgData name="Dominic" userId="bb31463e-4b2b-4b94-9482-a5dc0d8b4222" providerId="ADAL" clId="{D630B81C-42A9-48EC-9671-11B1079AE321}" dt="2020-10-12T22:39:10.590" v="11735" actId="27636"/>
          <ac:spMkLst>
            <pc:docMk/>
            <pc:sldMk cId="937260827" sldId="260"/>
            <ac:spMk id="2" creationId="{00000000-0000-0000-0000-000000000000}"/>
          </ac:spMkLst>
        </pc:spChg>
        <pc:graphicFrameChg chg="mod">
          <ac:chgData name="Dominic" userId="bb31463e-4b2b-4b94-9482-a5dc0d8b4222" providerId="ADAL" clId="{D630B81C-42A9-48EC-9671-11B1079AE321}" dt="2020-10-12T20:12:14.036" v="3749" actId="20577"/>
          <ac:graphicFrameMkLst>
            <pc:docMk/>
            <pc:sldMk cId="937260827" sldId="260"/>
            <ac:graphicFrameMk id="10" creationId="{E074B9DD-DB42-4997-A5B4-7D902B64FFA6}"/>
          </ac:graphicFrameMkLst>
        </pc:graphicFrameChg>
      </pc:sldChg>
      <pc:sldChg chg="modSp mod">
        <pc:chgData name="Dominic" userId="bb31463e-4b2b-4b94-9482-a5dc0d8b4222" providerId="ADAL" clId="{D630B81C-42A9-48EC-9671-11B1079AE321}" dt="2020-10-12T20:13:09.352" v="3813" actId="313"/>
        <pc:sldMkLst>
          <pc:docMk/>
          <pc:sldMk cId="1459445888" sldId="263"/>
        </pc:sldMkLst>
        <pc:spChg chg="mod">
          <ac:chgData name="Dominic" userId="bb31463e-4b2b-4b94-9482-a5dc0d8b4222" providerId="ADAL" clId="{D630B81C-42A9-48EC-9671-11B1079AE321}" dt="2020-10-12T20:13:09.352" v="3813" actId="313"/>
          <ac:spMkLst>
            <pc:docMk/>
            <pc:sldMk cId="1459445888" sldId="263"/>
            <ac:spMk id="2" creationId="{00000000-0000-0000-0000-000000000000}"/>
          </ac:spMkLst>
        </pc:spChg>
      </pc:sldChg>
      <pc:sldChg chg="addSp delSp modSp mod">
        <pc:chgData name="Dominic" userId="bb31463e-4b2b-4b94-9482-a5dc0d8b4222" providerId="ADAL" clId="{D630B81C-42A9-48EC-9671-11B1079AE321}" dt="2020-10-12T19:29:13.615" v="1777" actId="20577"/>
        <pc:sldMkLst>
          <pc:docMk/>
          <pc:sldMk cId="229926765" sldId="264"/>
        </pc:sldMkLst>
        <pc:spChg chg="del mod">
          <ac:chgData name="Dominic" userId="bb31463e-4b2b-4b94-9482-a5dc0d8b4222" providerId="ADAL" clId="{D630B81C-42A9-48EC-9671-11B1079AE321}" dt="2020-10-12T18:46:55.943" v="4"/>
          <ac:spMkLst>
            <pc:docMk/>
            <pc:sldMk cId="229926765" sldId="264"/>
            <ac:spMk id="2" creationId="{00000000-0000-0000-0000-000000000000}"/>
          </ac:spMkLst>
        </pc:spChg>
        <pc:spChg chg="add mod">
          <ac:chgData name="Dominic" userId="bb31463e-4b2b-4b94-9482-a5dc0d8b4222" providerId="ADAL" clId="{D630B81C-42A9-48EC-9671-11B1079AE321}" dt="2020-10-12T18:51:25.267" v="119" actId="14100"/>
          <ac:spMkLst>
            <pc:docMk/>
            <pc:sldMk cId="229926765" sldId="264"/>
            <ac:spMk id="3" creationId="{D47C788C-7AC8-4879-AA05-4035945238F8}"/>
          </ac:spMkLst>
        </pc:spChg>
        <pc:spChg chg="add del">
          <ac:chgData name="Dominic" userId="bb31463e-4b2b-4b94-9482-a5dc0d8b4222" providerId="ADAL" clId="{D630B81C-42A9-48EC-9671-11B1079AE321}" dt="2020-10-12T18:51:34.790" v="123"/>
          <ac:spMkLst>
            <pc:docMk/>
            <pc:sldMk cId="229926765" sldId="264"/>
            <ac:spMk id="5" creationId="{6399AFE0-5825-4E60-AE62-1FE65F182044}"/>
          </ac:spMkLst>
        </pc:spChg>
        <pc:spChg chg="add del">
          <ac:chgData name="Dominic" userId="bb31463e-4b2b-4b94-9482-a5dc0d8b4222" providerId="ADAL" clId="{D630B81C-42A9-48EC-9671-11B1079AE321}" dt="2020-10-12T18:51:46.131" v="125" actId="478"/>
          <ac:spMkLst>
            <pc:docMk/>
            <pc:sldMk cId="229926765" sldId="264"/>
            <ac:spMk id="6" creationId="{DCE8989D-CEB3-4DB5-AEB0-F4B25CE0C550}"/>
          </ac:spMkLst>
        </pc:spChg>
        <pc:spChg chg="add mod">
          <ac:chgData name="Dominic" userId="bb31463e-4b2b-4b94-9482-a5dc0d8b4222" providerId="ADAL" clId="{D630B81C-42A9-48EC-9671-11B1079AE321}" dt="2020-10-12T19:14:46.836" v="957" actId="1076"/>
          <ac:spMkLst>
            <pc:docMk/>
            <pc:sldMk cId="229926765" sldId="264"/>
            <ac:spMk id="9" creationId="{FAA30DFC-61F2-4002-B52D-1140E960A123}"/>
          </ac:spMkLst>
        </pc:spChg>
        <pc:spChg chg="add mod">
          <ac:chgData name="Dominic" userId="bb31463e-4b2b-4b94-9482-a5dc0d8b4222" providerId="ADAL" clId="{D630B81C-42A9-48EC-9671-11B1079AE321}" dt="2020-10-12T19:14:43.582" v="956" actId="1076"/>
          <ac:spMkLst>
            <pc:docMk/>
            <pc:sldMk cId="229926765" sldId="264"/>
            <ac:spMk id="10" creationId="{FE45C25D-B783-4C8E-998B-1A755ED2F093}"/>
          </ac:spMkLst>
        </pc:spChg>
        <pc:spChg chg="add mod">
          <ac:chgData name="Dominic" userId="bb31463e-4b2b-4b94-9482-a5dc0d8b4222" providerId="ADAL" clId="{D630B81C-42A9-48EC-9671-11B1079AE321}" dt="2020-10-12T19:14:40.595" v="955" actId="1076"/>
          <ac:spMkLst>
            <pc:docMk/>
            <pc:sldMk cId="229926765" sldId="264"/>
            <ac:spMk id="11" creationId="{61497D74-E546-49B1-9D9C-63583074AD4B}"/>
          </ac:spMkLst>
        </pc:spChg>
        <pc:spChg chg="del">
          <ac:chgData name="Dominic" userId="bb31463e-4b2b-4b94-9482-a5dc0d8b4222" providerId="ADAL" clId="{D630B81C-42A9-48EC-9671-11B1079AE321}" dt="2020-10-12T18:59:19.939" v="614" actId="478"/>
          <ac:spMkLst>
            <pc:docMk/>
            <pc:sldMk cId="229926765" sldId="264"/>
            <ac:spMk id="12" creationId="{31C57FA9-D479-439B-B967-345551C93140}"/>
          </ac:spMkLst>
        </pc:spChg>
        <pc:spChg chg="add mod">
          <ac:chgData name="Dominic" userId="bb31463e-4b2b-4b94-9482-a5dc0d8b4222" providerId="ADAL" clId="{D630B81C-42A9-48EC-9671-11B1079AE321}" dt="2020-10-12T19:29:13.615" v="1777" actId="20577"/>
          <ac:spMkLst>
            <pc:docMk/>
            <pc:sldMk cId="229926765" sldId="264"/>
            <ac:spMk id="13" creationId="{B7AB5E58-803F-4974-A80E-E6D34093BE35}"/>
          </ac:spMkLst>
        </pc:spChg>
        <pc:spChg chg="del">
          <ac:chgData name="Dominic" userId="bb31463e-4b2b-4b94-9482-a5dc0d8b4222" providerId="ADAL" clId="{D630B81C-42A9-48EC-9671-11B1079AE321}" dt="2020-10-12T18:59:29.623" v="617" actId="478"/>
          <ac:spMkLst>
            <pc:docMk/>
            <pc:sldMk cId="229926765" sldId="264"/>
            <ac:spMk id="14" creationId="{42B8B96A-32C3-40D2-987D-AAB39E96D1EC}"/>
          </ac:spMkLst>
        </pc:spChg>
        <pc:spChg chg="del">
          <ac:chgData name="Dominic" userId="bb31463e-4b2b-4b94-9482-a5dc0d8b4222" providerId="ADAL" clId="{D630B81C-42A9-48EC-9671-11B1079AE321}" dt="2020-10-12T18:59:36.212" v="619" actId="478"/>
          <ac:spMkLst>
            <pc:docMk/>
            <pc:sldMk cId="229926765" sldId="264"/>
            <ac:spMk id="15" creationId="{F317319E-7F5D-4CA6-AFCC-6E9BA6C30B0A}"/>
          </ac:spMkLst>
        </pc:spChg>
        <pc:spChg chg="del">
          <ac:chgData name="Dominic" userId="bb31463e-4b2b-4b94-9482-a5dc0d8b4222" providerId="ADAL" clId="{D630B81C-42A9-48EC-9671-11B1079AE321}" dt="2020-10-12T18:59:32.474" v="618" actId="478"/>
          <ac:spMkLst>
            <pc:docMk/>
            <pc:sldMk cId="229926765" sldId="264"/>
            <ac:spMk id="16" creationId="{0BD647BD-FF0A-444F-8792-D78A80E322F5}"/>
          </ac:spMkLst>
        </pc:spChg>
        <pc:spChg chg="del">
          <ac:chgData name="Dominic" userId="bb31463e-4b2b-4b94-9482-a5dc0d8b4222" providerId="ADAL" clId="{D630B81C-42A9-48EC-9671-11B1079AE321}" dt="2020-10-12T18:59:23.286" v="615" actId="478"/>
          <ac:spMkLst>
            <pc:docMk/>
            <pc:sldMk cId="229926765" sldId="264"/>
            <ac:spMk id="17" creationId="{CE65B4E2-17EE-43BD-979A-E19FED317BC1}"/>
          </ac:spMkLst>
        </pc:spChg>
        <pc:spChg chg="del mod">
          <ac:chgData name="Dominic" userId="bb31463e-4b2b-4b94-9482-a5dc0d8b4222" providerId="ADAL" clId="{D630B81C-42A9-48EC-9671-11B1079AE321}" dt="2020-10-12T18:59:43.472" v="621" actId="478"/>
          <ac:spMkLst>
            <pc:docMk/>
            <pc:sldMk cId="229926765" sldId="264"/>
            <ac:spMk id="18" creationId="{B10C3ECE-8179-42DD-B3B3-36000AFCD2EF}"/>
          </ac:spMkLst>
        </pc:spChg>
        <pc:spChg chg="del">
          <ac:chgData name="Dominic" userId="bb31463e-4b2b-4b94-9482-a5dc0d8b4222" providerId="ADAL" clId="{D630B81C-42A9-48EC-9671-11B1079AE321}" dt="2020-10-12T18:59:38.922" v="620" actId="478"/>
          <ac:spMkLst>
            <pc:docMk/>
            <pc:sldMk cId="229926765" sldId="264"/>
            <ac:spMk id="19" creationId="{F7E1D8AE-D80F-45D4-B280-8DD08F8971CF}"/>
          </ac:spMkLst>
        </pc:spChg>
        <pc:spChg chg="del">
          <ac:chgData name="Dominic" userId="bb31463e-4b2b-4b94-9482-a5dc0d8b4222" providerId="ADAL" clId="{D630B81C-42A9-48EC-9671-11B1079AE321}" dt="2020-10-12T18:59:26.363" v="616" actId="478"/>
          <ac:spMkLst>
            <pc:docMk/>
            <pc:sldMk cId="229926765" sldId="264"/>
            <ac:spMk id="20" creationId="{1F56F8EC-C46D-4A8A-AD8E-E0027DE4E9B9}"/>
          </ac:spMkLst>
        </pc:spChg>
        <pc:spChg chg="add mod">
          <ac:chgData name="Dominic" userId="bb31463e-4b2b-4b94-9482-a5dc0d8b4222" providerId="ADAL" clId="{D630B81C-42A9-48EC-9671-11B1079AE321}" dt="2020-10-12T19:14:55.248" v="958" actId="1076"/>
          <ac:spMkLst>
            <pc:docMk/>
            <pc:sldMk cId="229926765" sldId="264"/>
            <ac:spMk id="21" creationId="{E98DE844-BF1E-4441-B225-EE25FC647DF6}"/>
          </ac:spMkLst>
        </pc:spChg>
        <pc:spChg chg="add mod">
          <ac:chgData name="Dominic" userId="bb31463e-4b2b-4b94-9482-a5dc0d8b4222" providerId="ADAL" clId="{D630B81C-42A9-48EC-9671-11B1079AE321}" dt="2020-10-12T19:17:04.537" v="987" actId="1076"/>
          <ac:spMkLst>
            <pc:docMk/>
            <pc:sldMk cId="229926765" sldId="264"/>
            <ac:spMk id="22" creationId="{96143CC8-83D2-452D-91BE-0D5068918D1F}"/>
          </ac:spMkLst>
        </pc:spChg>
        <pc:spChg chg="add del">
          <ac:chgData name="Dominic" userId="bb31463e-4b2b-4b94-9482-a5dc0d8b4222" providerId="ADAL" clId="{D630B81C-42A9-48EC-9671-11B1079AE321}" dt="2020-10-12T19:21:16.054" v="1669"/>
          <ac:spMkLst>
            <pc:docMk/>
            <pc:sldMk cId="229926765" sldId="264"/>
            <ac:spMk id="23" creationId="{758EDA8F-B1FB-4D50-89B1-810932898020}"/>
          </ac:spMkLst>
        </pc:spChg>
        <pc:spChg chg="add mod">
          <ac:chgData name="Dominic" userId="bb31463e-4b2b-4b94-9482-a5dc0d8b4222" providerId="ADAL" clId="{D630B81C-42A9-48EC-9671-11B1079AE321}" dt="2020-10-12T19:17:08.691" v="988" actId="1076"/>
          <ac:spMkLst>
            <pc:docMk/>
            <pc:sldMk cId="229926765" sldId="264"/>
            <ac:spMk id="24" creationId="{1A052B07-7B10-4B66-8D09-C5E470ECFB6C}"/>
          </ac:spMkLst>
        </pc:spChg>
        <pc:spChg chg="add mod">
          <ac:chgData name="Dominic" userId="bb31463e-4b2b-4b94-9482-a5dc0d8b4222" providerId="ADAL" clId="{D630B81C-42A9-48EC-9671-11B1079AE321}" dt="2020-10-12T19:18:16.225" v="1025" actId="208"/>
          <ac:spMkLst>
            <pc:docMk/>
            <pc:sldMk cId="229926765" sldId="264"/>
            <ac:spMk id="25" creationId="{EFA8F73B-0BDC-4878-839F-A022F5A2A74C}"/>
          </ac:spMkLst>
        </pc:spChg>
        <pc:graphicFrameChg chg="add del mod modGraphic">
          <ac:chgData name="Dominic" userId="bb31463e-4b2b-4b94-9482-a5dc0d8b4222" providerId="ADAL" clId="{D630B81C-42A9-48EC-9671-11B1079AE321}" dt="2020-10-12T19:20:48.262" v="1667" actId="20577"/>
          <ac:graphicFrameMkLst>
            <pc:docMk/>
            <pc:sldMk cId="229926765" sldId="264"/>
            <ac:graphicFrameMk id="4" creationId="{00000000-0000-0000-0000-000000000000}"/>
          </ac:graphicFrameMkLst>
        </pc:graphicFrameChg>
        <pc:picChg chg="add mod modCrop">
          <ac:chgData name="Dominic" userId="bb31463e-4b2b-4b94-9482-a5dc0d8b4222" providerId="ADAL" clId="{D630B81C-42A9-48EC-9671-11B1079AE321}" dt="2020-10-12T18:55:19.384" v="145" actId="1076"/>
          <ac:picMkLst>
            <pc:docMk/>
            <pc:sldMk cId="229926765" sldId="264"/>
            <ac:picMk id="8" creationId="{36A623E1-E548-4321-8F8F-4511FA94C18F}"/>
          </ac:picMkLst>
        </pc:picChg>
        <pc:picChg chg="add mod">
          <ac:chgData name="Dominic" userId="bb31463e-4b2b-4b94-9482-a5dc0d8b4222" providerId="ADAL" clId="{D630B81C-42A9-48EC-9671-11B1079AE321}" dt="2020-10-12T18:55:13.516" v="143" actId="1076"/>
          <ac:picMkLst>
            <pc:docMk/>
            <pc:sldMk cId="229926765" sldId="264"/>
            <ac:picMk id="1026" creationId="{F68635F4-CF2A-468E-B31A-57C70B8B644B}"/>
          </ac:picMkLst>
        </pc:picChg>
        <pc:picChg chg="add mod">
          <ac:chgData name="Dominic" userId="bb31463e-4b2b-4b94-9482-a5dc0d8b4222" providerId="ADAL" clId="{D630B81C-42A9-48EC-9671-11B1079AE321}" dt="2020-10-12T18:55:15.779" v="144" actId="1076"/>
          <ac:picMkLst>
            <pc:docMk/>
            <pc:sldMk cId="229926765" sldId="264"/>
            <ac:picMk id="1028" creationId="{55FE1A4C-045A-42BA-8CFB-C8427CE501E3}"/>
          </ac:picMkLst>
        </pc:picChg>
        <pc:picChg chg="add mod">
          <ac:chgData name="Dominic" userId="bb31463e-4b2b-4b94-9482-a5dc0d8b4222" providerId="ADAL" clId="{D630B81C-42A9-48EC-9671-11B1079AE321}" dt="2020-10-12T18:55:23.671" v="146" actId="1076"/>
          <ac:picMkLst>
            <pc:docMk/>
            <pc:sldMk cId="229926765" sldId="264"/>
            <ac:picMk id="1036" creationId="{B785AA52-26A9-40D9-8C60-663AF7673A08}"/>
          </ac:picMkLst>
        </pc:picChg>
        <pc:picChg chg="add mod">
          <ac:chgData name="Dominic" userId="bb31463e-4b2b-4b94-9482-a5dc0d8b4222" providerId="ADAL" clId="{D630B81C-42A9-48EC-9671-11B1079AE321}" dt="2020-10-12T18:57:09.957" v="540" actId="1076"/>
          <ac:picMkLst>
            <pc:docMk/>
            <pc:sldMk cId="229926765" sldId="264"/>
            <ac:picMk id="1038" creationId="{6EADA6D5-8695-48A8-9B88-80BE0840A943}"/>
          </ac:picMkLst>
        </pc:picChg>
        <pc:picChg chg="add mod">
          <ac:chgData name="Dominic" userId="bb31463e-4b2b-4b94-9482-a5dc0d8b4222" providerId="ADAL" clId="{D630B81C-42A9-48EC-9671-11B1079AE321}" dt="2020-10-12T18:57:08.227" v="539" actId="1076"/>
          <ac:picMkLst>
            <pc:docMk/>
            <pc:sldMk cId="229926765" sldId="264"/>
            <ac:picMk id="1040" creationId="{133C8280-B655-40C9-BC57-A38ADD1626DA}"/>
          </ac:picMkLst>
        </pc:picChg>
      </pc:sldChg>
      <pc:sldChg chg="addSp delSp modSp mod">
        <pc:chgData name="Dominic" userId="bb31463e-4b2b-4b94-9482-a5dc0d8b4222" providerId="ADAL" clId="{D630B81C-42A9-48EC-9671-11B1079AE321}" dt="2020-10-12T22:30:15.563" v="11390" actId="1076"/>
        <pc:sldMkLst>
          <pc:docMk/>
          <pc:sldMk cId="2399735266" sldId="265"/>
        </pc:sldMkLst>
        <pc:spChg chg="del">
          <ac:chgData name="Dominic" userId="bb31463e-4b2b-4b94-9482-a5dc0d8b4222" providerId="ADAL" clId="{D630B81C-42A9-48EC-9671-11B1079AE321}" dt="2020-10-12T18:47:20.181" v="10" actId="478"/>
          <ac:spMkLst>
            <pc:docMk/>
            <pc:sldMk cId="2399735266" sldId="265"/>
            <ac:spMk id="2" creationId="{00000000-0000-0000-0000-000000000000}"/>
          </ac:spMkLst>
        </pc:spChg>
        <pc:spChg chg="add del mod">
          <ac:chgData name="Dominic" userId="bb31463e-4b2b-4b94-9482-a5dc0d8b4222" providerId="ADAL" clId="{D630B81C-42A9-48EC-9671-11B1079AE321}" dt="2020-10-12T18:47:32.241" v="12" actId="478"/>
          <ac:spMkLst>
            <pc:docMk/>
            <pc:sldMk cId="2399735266" sldId="265"/>
            <ac:spMk id="6" creationId="{86FF46B0-22B9-487C-8B42-DE95587459DA}"/>
          </ac:spMkLst>
        </pc:spChg>
        <pc:spChg chg="add mod">
          <ac:chgData name="Dominic" userId="bb31463e-4b2b-4b94-9482-a5dc0d8b4222" providerId="ADAL" clId="{D630B81C-42A9-48EC-9671-11B1079AE321}" dt="2020-10-12T19:37:07.570" v="2972" actId="14100"/>
          <ac:spMkLst>
            <pc:docMk/>
            <pc:sldMk cId="2399735266" sldId="265"/>
            <ac:spMk id="8" creationId="{4173E5B5-D37F-430F-B582-88A6F7CA1B6E}"/>
          </ac:spMkLst>
        </pc:spChg>
        <pc:spChg chg="add mod">
          <ac:chgData name="Dominic" userId="bb31463e-4b2b-4b94-9482-a5dc0d8b4222" providerId="ADAL" clId="{D630B81C-42A9-48EC-9671-11B1079AE321}" dt="2020-10-12T19:37:46.066" v="2994" actId="1076"/>
          <ac:spMkLst>
            <pc:docMk/>
            <pc:sldMk cId="2399735266" sldId="265"/>
            <ac:spMk id="9" creationId="{3D39934F-C9A2-4E95-9A90-4D3443C3E687}"/>
          </ac:spMkLst>
        </pc:spChg>
        <pc:spChg chg="add mod">
          <ac:chgData name="Dominic" userId="bb31463e-4b2b-4b94-9482-a5dc0d8b4222" providerId="ADAL" clId="{D630B81C-42A9-48EC-9671-11B1079AE321}" dt="2020-10-12T19:38:32.604" v="3014" actId="1076"/>
          <ac:spMkLst>
            <pc:docMk/>
            <pc:sldMk cId="2399735266" sldId="265"/>
            <ac:spMk id="10" creationId="{FFAB324C-C336-492F-AA9A-70FBC3D00D61}"/>
          </ac:spMkLst>
        </pc:spChg>
        <pc:spChg chg="add del">
          <ac:chgData name="Dominic" userId="bb31463e-4b2b-4b94-9482-a5dc0d8b4222" providerId="ADAL" clId="{D630B81C-42A9-48EC-9671-11B1079AE321}" dt="2020-10-12T19:40:48.186" v="3063"/>
          <ac:spMkLst>
            <pc:docMk/>
            <pc:sldMk cId="2399735266" sldId="265"/>
            <ac:spMk id="11" creationId="{524EB949-F52A-4D0A-ADBE-E8C4CCA68530}"/>
          </ac:spMkLst>
        </pc:spChg>
        <pc:spChg chg="del">
          <ac:chgData name="Dominic" userId="bb31463e-4b2b-4b94-9482-a5dc0d8b4222" providerId="ADAL" clId="{D630B81C-42A9-48EC-9671-11B1079AE321}" dt="2020-10-12T19:49:45.859" v="3186" actId="478"/>
          <ac:spMkLst>
            <pc:docMk/>
            <pc:sldMk cId="2399735266" sldId="265"/>
            <ac:spMk id="12" creationId="{31C57FA9-D479-439B-B967-345551C93140}"/>
          </ac:spMkLst>
        </pc:spChg>
        <pc:spChg chg="del">
          <ac:chgData name="Dominic" userId="bb31463e-4b2b-4b94-9482-a5dc0d8b4222" providerId="ADAL" clId="{D630B81C-42A9-48EC-9671-11B1079AE321}" dt="2020-10-12T19:50:11.480" v="3195" actId="478"/>
          <ac:spMkLst>
            <pc:docMk/>
            <pc:sldMk cId="2399735266" sldId="265"/>
            <ac:spMk id="13" creationId="{65C5073D-325A-43BE-8DF4-800D16261C9C}"/>
          </ac:spMkLst>
        </pc:spChg>
        <pc:spChg chg="del">
          <ac:chgData name="Dominic" userId="bb31463e-4b2b-4b94-9482-a5dc0d8b4222" providerId="ADAL" clId="{D630B81C-42A9-48EC-9671-11B1079AE321}" dt="2020-10-12T19:49:55.428" v="3189" actId="478"/>
          <ac:spMkLst>
            <pc:docMk/>
            <pc:sldMk cId="2399735266" sldId="265"/>
            <ac:spMk id="14" creationId="{42B8B96A-32C3-40D2-987D-AAB39E96D1EC}"/>
          </ac:spMkLst>
        </pc:spChg>
        <pc:spChg chg="del mod">
          <ac:chgData name="Dominic" userId="bb31463e-4b2b-4b94-9482-a5dc0d8b4222" providerId="ADAL" clId="{D630B81C-42A9-48EC-9671-11B1079AE321}" dt="2020-10-12T19:50:01.999" v="3192" actId="478"/>
          <ac:spMkLst>
            <pc:docMk/>
            <pc:sldMk cId="2399735266" sldId="265"/>
            <ac:spMk id="15" creationId="{F317319E-7F5D-4CA6-AFCC-6E9BA6C30B0A}"/>
          </ac:spMkLst>
        </pc:spChg>
        <pc:spChg chg="del">
          <ac:chgData name="Dominic" userId="bb31463e-4b2b-4b94-9482-a5dc0d8b4222" providerId="ADAL" clId="{D630B81C-42A9-48EC-9671-11B1079AE321}" dt="2020-10-12T19:49:57.632" v="3190" actId="478"/>
          <ac:spMkLst>
            <pc:docMk/>
            <pc:sldMk cId="2399735266" sldId="265"/>
            <ac:spMk id="16" creationId="{0BD647BD-FF0A-444F-8792-D78A80E322F5}"/>
          </ac:spMkLst>
        </pc:spChg>
        <pc:spChg chg="del">
          <ac:chgData name="Dominic" userId="bb31463e-4b2b-4b94-9482-a5dc0d8b4222" providerId="ADAL" clId="{D630B81C-42A9-48EC-9671-11B1079AE321}" dt="2020-10-12T19:49:49.731" v="3187" actId="478"/>
          <ac:spMkLst>
            <pc:docMk/>
            <pc:sldMk cId="2399735266" sldId="265"/>
            <ac:spMk id="17" creationId="{CE65B4E2-17EE-43BD-979A-E19FED317BC1}"/>
          </ac:spMkLst>
        </pc:spChg>
        <pc:spChg chg="del">
          <ac:chgData name="Dominic" userId="bb31463e-4b2b-4b94-9482-a5dc0d8b4222" providerId="ADAL" clId="{D630B81C-42A9-48EC-9671-11B1079AE321}" dt="2020-10-12T19:50:08.325" v="3194" actId="478"/>
          <ac:spMkLst>
            <pc:docMk/>
            <pc:sldMk cId="2399735266" sldId="265"/>
            <ac:spMk id="18" creationId="{B10C3ECE-8179-42DD-B3B3-36000AFCD2EF}"/>
          </ac:spMkLst>
        </pc:spChg>
        <pc:spChg chg="del">
          <ac:chgData name="Dominic" userId="bb31463e-4b2b-4b94-9482-a5dc0d8b4222" providerId="ADAL" clId="{D630B81C-42A9-48EC-9671-11B1079AE321}" dt="2020-10-12T19:50:04.070" v="3193" actId="478"/>
          <ac:spMkLst>
            <pc:docMk/>
            <pc:sldMk cId="2399735266" sldId="265"/>
            <ac:spMk id="19" creationId="{F7E1D8AE-D80F-45D4-B280-8DD08F8971CF}"/>
          </ac:spMkLst>
        </pc:spChg>
        <pc:spChg chg="del">
          <ac:chgData name="Dominic" userId="bb31463e-4b2b-4b94-9482-a5dc0d8b4222" providerId="ADAL" clId="{D630B81C-42A9-48EC-9671-11B1079AE321}" dt="2020-10-12T19:49:53.401" v="3188" actId="478"/>
          <ac:spMkLst>
            <pc:docMk/>
            <pc:sldMk cId="2399735266" sldId="265"/>
            <ac:spMk id="20" creationId="{1F56F8EC-C46D-4A8A-AD8E-E0027DE4E9B9}"/>
          </ac:spMkLst>
        </pc:spChg>
        <pc:spChg chg="add del mod">
          <ac:chgData name="Dominic" userId="bb31463e-4b2b-4b94-9482-a5dc0d8b4222" providerId="ADAL" clId="{D630B81C-42A9-48EC-9671-11B1079AE321}" dt="2020-10-12T18:47:08.222" v="6"/>
          <ac:spMkLst>
            <pc:docMk/>
            <pc:sldMk cId="2399735266" sldId="265"/>
            <ac:spMk id="21" creationId="{BC8C5134-EFC5-4898-A823-C987B1FCFCDF}"/>
          </ac:spMkLst>
        </pc:spChg>
        <pc:spChg chg="add del mod">
          <ac:chgData name="Dominic" userId="bb31463e-4b2b-4b94-9482-a5dc0d8b4222" providerId="ADAL" clId="{D630B81C-42A9-48EC-9671-11B1079AE321}" dt="2020-10-12T18:47:12.487" v="8"/>
          <ac:spMkLst>
            <pc:docMk/>
            <pc:sldMk cId="2399735266" sldId="265"/>
            <ac:spMk id="22" creationId="{F393BBAB-D952-47F8-87CD-4CF9833A3488}"/>
          </ac:spMkLst>
        </pc:spChg>
        <pc:spChg chg="add mod">
          <ac:chgData name="Dominic" userId="bb31463e-4b2b-4b94-9482-a5dc0d8b4222" providerId="ADAL" clId="{D630B81C-42A9-48EC-9671-11B1079AE321}" dt="2020-10-12T19:29:19.072" v="1779" actId="20577"/>
          <ac:spMkLst>
            <pc:docMk/>
            <pc:sldMk cId="2399735266" sldId="265"/>
            <ac:spMk id="23" creationId="{A8245D06-6733-47D5-B617-B1D6DFB38171}"/>
          </ac:spMkLst>
        </pc:spChg>
        <pc:spChg chg="add mod">
          <ac:chgData name="Dominic" userId="bb31463e-4b2b-4b94-9482-a5dc0d8b4222" providerId="ADAL" clId="{D630B81C-42A9-48EC-9671-11B1079AE321}" dt="2020-10-12T19:39:07.376" v="3034" actId="1076"/>
          <ac:spMkLst>
            <pc:docMk/>
            <pc:sldMk cId="2399735266" sldId="265"/>
            <ac:spMk id="24" creationId="{F8FBCF84-03D8-404C-ABF0-11F26A93C904}"/>
          </ac:spMkLst>
        </pc:spChg>
        <pc:spChg chg="add mod">
          <ac:chgData name="Dominic" userId="bb31463e-4b2b-4b94-9482-a5dc0d8b4222" providerId="ADAL" clId="{D630B81C-42A9-48EC-9671-11B1079AE321}" dt="2020-10-12T19:39:35.831" v="3049" actId="1076"/>
          <ac:spMkLst>
            <pc:docMk/>
            <pc:sldMk cId="2399735266" sldId="265"/>
            <ac:spMk id="25" creationId="{47E52E3D-CE75-4D6C-B9A6-8F33AE1923D0}"/>
          </ac:spMkLst>
        </pc:spChg>
        <pc:spChg chg="add mod">
          <ac:chgData name="Dominic" userId="bb31463e-4b2b-4b94-9482-a5dc0d8b4222" providerId="ADAL" clId="{D630B81C-42A9-48EC-9671-11B1079AE321}" dt="2020-10-12T22:30:01.601" v="11387" actId="1076"/>
          <ac:spMkLst>
            <pc:docMk/>
            <pc:sldMk cId="2399735266" sldId="265"/>
            <ac:spMk id="26" creationId="{AA067734-A33D-45E2-B21E-13FE6D8FA2B8}"/>
          </ac:spMkLst>
        </pc:spChg>
        <pc:spChg chg="add mod">
          <ac:chgData name="Dominic" userId="bb31463e-4b2b-4b94-9482-a5dc0d8b4222" providerId="ADAL" clId="{D630B81C-42A9-48EC-9671-11B1079AE321}" dt="2020-10-12T22:30:03.819" v="11388" actId="1076"/>
          <ac:spMkLst>
            <pc:docMk/>
            <pc:sldMk cId="2399735266" sldId="265"/>
            <ac:spMk id="28" creationId="{B2DB9A1C-C0E3-4A7C-9558-0489207DDABC}"/>
          </ac:spMkLst>
        </pc:spChg>
        <pc:spChg chg="add mod">
          <ac:chgData name="Dominic" userId="bb31463e-4b2b-4b94-9482-a5dc0d8b4222" providerId="ADAL" clId="{D630B81C-42A9-48EC-9671-11B1079AE321}" dt="2020-10-12T22:30:08.366" v="11389" actId="1076"/>
          <ac:spMkLst>
            <pc:docMk/>
            <pc:sldMk cId="2399735266" sldId="265"/>
            <ac:spMk id="30" creationId="{CEDC4155-0109-4C27-A8F1-B4FB8AEAEFB8}"/>
          </ac:spMkLst>
        </pc:spChg>
        <pc:spChg chg="add mod">
          <ac:chgData name="Dominic" userId="bb31463e-4b2b-4b94-9482-a5dc0d8b4222" providerId="ADAL" clId="{D630B81C-42A9-48EC-9671-11B1079AE321}" dt="2020-10-12T22:30:15.563" v="11390" actId="1076"/>
          <ac:spMkLst>
            <pc:docMk/>
            <pc:sldMk cId="2399735266" sldId="265"/>
            <ac:spMk id="32" creationId="{5FA743AA-5822-4297-A34E-BA50B78C718A}"/>
          </ac:spMkLst>
        </pc:spChg>
        <pc:spChg chg="add del">
          <ac:chgData name="Dominic" userId="bb31463e-4b2b-4b94-9482-a5dc0d8b4222" providerId="ADAL" clId="{D630B81C-42A9-48EC-9671-11B1079AE321}" dt="2020-10-12T19:54:39.617" v="3316" actId="22"/>
          <ac:spMkLst>
            <pc:docMk/>
            <pc:sldMk cId="2399735266" sldId="265"/>
            <ac:spMk id="34" creationId="{8E866666-0026-4A36-AA2E-CE5D37390106}"/>
          </ac:spMkLst>
        </pc:spChg>
        <pc:spChg chg="add del">
          <ac:chgData name="Dominic" userId="bb31463e-4b2b-4b94-9482-a5dc0d8b4222" providerId="ADAL" clId="{D630B81C-42A9-48EC-9671-11B1079AE321}" dt="2020-10-12T19:54:43.272" v="3318" actId="22"/>
          <ac:spMkLst>
            <pc:docMk/>
            <pc:sldMk cId="2399735266" sldId="265"/>
            <ac:spMk id="36" creationId="{F95D34A6-6DB9-47FE-9C76-1802498626F6}"/>
          </ac:spMkLst>
        </pc:spChg>
        <pc:graphicFrameChg chg="del">
          <ac:chgData name="Dominic" userId="bb31463e-4b2b-4b94-9482-a5dc0d8b4222" providerId="ADAL" clId="{D630B81C-42A9-48EC-9671-11B1079AE321}" dt="2020-10-12T19:54:14.164" v="3314" actId="478"/>
          <ac:graphicFrameMkLst>
            <pc:docMk/>
            <pc:sldMk cId="2399735266" sldId="265"/>
            <ac:graphicFrameMk id="3" creationId="{00000000-0000-0000-0000-000000000000}"/>
          </ac:graphicFrameMkLst>
        </pc:graphicFrameChg>
        <pc:graphicFrameChg chg="mod modGraphic">
          <ac:chgData name="Dominic" userId="bb31463e-4b2b-4b94-9482-a5dc0d8b4222" providerId="ADAL" clId="{D630B81C-42A9-48EC-9671-11B1079AE321}" dt="2020-10-12T22:29:51.517" v="11385" actId="1076"/>
          <ac:graphicFrameMkLst>
            <pc:docMk/>
            <pc:sldMk cId="2399735266" sldId="265"/>
            <ac:graphicFrameMk id="4" creationId="{00000000-0000-0000-0000-000000000000}"/>
          </ac:graphicFrameMkLst>
        </pc:graphicFrameChg>
        <pc:graphicFrameChg chg="add del mod">
          <ac:chgData name="Dominic" userId="bb31463e-4b2b-4b94-9482-a5dc0d8b4222" providerId="ADAL" clId="{D630B81C-42A9-48EC-9671-11B1079AE321}" dt="2020-10-12T19:37:17.513" v="2973" actId="478"/>
          <ac:graphicFrameMkLst>
            <pc:docMk/>
            <pc:sldMk cId="2399735266" sldId="265"/>
            <ac:graphicFrameMk id="7" creationId="{8A5B8E3D-E986-48A8-8329-A2C0F6480935}"/>
          </ac:graphicFrameMkLst>
        </pc:graphicFrameChg>
        <pc:picChg chg="add mod modCrop">
          <ac:chgData name="Dominic" userId="bb31463e-4b2b-4b94-9482-a5dc0d8b4222" providerId="ADAL" clId="{D630B81C-42A9-48EC-9671-11B1079AE321}" dt="2020-10-12T19:58:19.462" v="3431" actId="1076"/>
          <ac:picMkLst>
            <pc:docMk/>
            <pc:sldMk cId="2399735266" sldId="265"/>
            <ac:picMk id="37" creationId="{97416100-AE50-460B-954F-223DDCCB60B0}"/>
          </ac:picMkLst>
        </pc:picChg>
        <pc:picChg chg="add del mod">
          <ac:chgData name="Dominic" userId="bb31463e-4b2b-4b94-9482-a5dc0d8b4222" providerId="ADAL" clId="{D630B81C-42A9-48EC-9671-11B1079AE321}" dt="2020-10-12T19:56:09.596" v="3344" actId="478"/>
          <ac:picMkLst>
            <pc:docMk/>
            <pc:sldMk cId="2399735266" sldId="265"/>
            <ac:picMk id="2051" creationId="{3D34E4B1-DF42-4E08-90B2-41E9B1E02485}"/>
          </ac:picMkLst>
        </pc:picChg>
      </pc:sldChg>
      <pc:sldChg chg="del">
        <pc:chgData name="Dominic" userId="bb31463e-4b2b-4b94-9482-a5dc0d8b4222" providerId="ADAL" clId="{D630B81C-42A9-48EC-9671-11B1079AE321}" dt="2020-10-12T20:10:39.434" v="3734" actId="47"/>
        <pc:sldMkLst>
          <pc:docMk/>
          <pc:sldMk cId="2659641818" sldId="266"/>
        </pc:sldMkLst>
      </pc:sldChg>
      <pc:sldChg chg="del">
        <pc:chgData name="Dominic" userId="bb31463e-4b2b-4b94-9482-a5dc0d8b4222" providerId="ADAL" clId="{D630B81C-42A9-48EC-9671-11B1079AE321}" dt="2020-10-12T20:10:41.844" v="3735" actId="47"/>
        <pc:sldMkLst>
          <pc:docMk/>
          <pc:sldMk cId="1398396598" sldId="267"/>
        </pc:sldMkLst>
      </pc:sldChg>
      <pc:sldChg chg="del">
        <pc:chgData name="Dominic" userId="bb31463e-4b2b-4b94-9482-a5dc0d8b4222" providerId="ADAL" clId="{D630B81C-42A9-48EC-9671-11B1079AE321}" dt="2020-10-12T19:46:06.239" v="3105" actId="2696"/>
        <pc:sldMkLst>
          <pc:docMk/>
          <pc:sldMk cId="4003356566" sldId="268"/>
        </pc:sldMkLst>
      </pc:sldChg>
      <pc:sldChg chg="del">
        <pc:chgData name="Dominic" userId="bb31463e-4b2b-4b94-9482-a5dc0d8b4222" providerId="ADAL" clId="{D630B81C-42A9-48EC-9671-11B1079AE321}" dt="2020-10-12T19:46:12.248" v="3106" actId="2696"/>
        <pc:sldMkLst>
          <pc:docMk/>
          <pc:sldMk cId="904073462" sldId="269"/>
        </pc:sldMkLst>
      </pc:sldChg>
      <pc:sldChg chg="del">
        <pc:chgData name="Dominic" userId="bb31463e-4b2b-4b94-9482-a5dc0d8b4222" providerId="ADAL" clId="{D630B81C-42A9-48EC-9671-11B1079AE321}" dt="2020-10-12T19:46:16.117" v="3107" actId="2696"/>
        <pc:sldMkLst>
          <pc:docMk/>
          <pc:sldMk cId="3327282884" sldId="271"/>
        </pc:sldMkLst>
      </pc:sldChg>
      <pc:sldChg chg="addSp delSp modSp add mod">
        <pc:chgData name="Dominic" userId="bb31463e-4b2b-4b94-9482-a5dc0d8b4222" providerId="ADAL" clId="{D630B81C-42A9-48EC-9671-11B1079AE321}" dt="2020-10-12T22:37:45.541" v="11569" actId="20577"/>
        <pc:sldMkLst>
          <pc:docMk/>
          <pc:sldMk cId="529638365" sldId="276"/>
        </pc:sldMkLst>
        <pc:spChg chg="del">
          <ac:chgData name="Dominic" userId="bb31463e-4b2b-4b94-9482-a5dc0d8b4222" providerId="ADAL" clId="{D630B81C-42A9-48EC-9671-11B1079AE321}" dt="2020-10-12T20:29:03.813" v="4249" actId="478"/>
          <ac:spMkLst>
            <pc:docMk/>
            <pc:sldMk cId="529638365" sldId="276"/>
            <ac:spMk id="9" creationId="{3D39934F-C9A2-4E95-9A90-4D3443C3E687}"/>
          </ac:spMkLst>
        </pc:spChg>
        <pc:spChg chg="del mod">
          <ac:chgData name="Dominic" userId="bb31463e-4b2b-4b94-9482-a5dc0d8b4222" providerId="ADAL" clId="{D630B81C-42A9-48EC-9671-11B1079AE321}" dt="2020-10-12T20:29:12.490" v="4251" actId="478"/>
          <ac:spMkLst>
            <pc:docMk/>
            <pc:sldMk cId="529638365" sldId="276"/>
            <ac:spMk id="10" creationId="{FFAB324C-C336-492F-AA9A-70FBC3D00D61}"/>
          </ac:spMkLst>
        </pc:spChg>
        <pc:spChg chg="mod">
          <ac:chgData name="Dominic" userId="bb31463e-4b2b-4b94-9482-a5dc0d8b4222" providerId="ADAL" clId="{D630B81C-42A9-48EC-9671-11B1079AE321}" dt="2020-10-12T20:27:32.964" v="4242" actId="20577"/>
          <ac:spMkLst>
            <pc:docMk/>
            <pc:sldMk cId="529638365" sldId="276"/>
            <ac:spMk id="23" creationId="{A8245D06-6733-47D5-B617-B1D6DFB38171}"/>
          </ac:spMkLst>
        </pc:spChg>
        <pc:spChg chg="del">
          <ac:chgData name="Dominic" userId="bb31463e-4b2b-4b94-9482-a5dc0d8b4222" providerId="ADAL" clId="{D630B81C-42A9-48EC-9671-11B1079AE321}" dt="2020-10-12T20:29:14.726" v="4252" actId="478"/>
          <ac:spMkLst>
            <pc:docMk/>
            <pc:sldMk cId="529638365" sldId="276"/>
            <ac:spMk id="24" creationId="{F8FBCF84-03D8-404C-ABF0-11F26A93C904}"/>
          </ac:spMkLst>
        </pc:spChg>
        <pc:spChg chg="del">
          <ac:chgData name="Dominic" userId="bb31463e-4b2b-4b94-9482-a5dc0d8b4222" providerId="ADAL" clId="{D630B81C-42A9-48EC-9671-11B1079AE321}" dt="2020-10-12T20:29:16.894" v="4253" actId="478"/>
          <ac:spMkLst>
            <pc:docMk/>
            <pc:sldMk cId="529638365" sldId="276"/>
            <ac:spMk id="25" creationId="{47E52E3D-CE75-4D6C-B9A6-8F33AE1923D0}"/>
          </ac:spMkLst>
        </pc:spChg>
        <pc:spChg chg="del mod">
          <ac:chgData name="Dominic" userId="bb31463e-4b2b-4b94-9482-a5dc0d8b4222" providerId="ADAL" clId="{D630B81C-42A9-48EC-9671-11B1079AE321}" dt="2020-10-12T20:28:52.853" v="4245" actId="478"/>
          <ac:spMkLst>
            <pc:docMk/>
            <pc:sldMk cId="529638365" sldId="276"/>
            <ac:spMk id="26" creationId="{AA067734-A33D-45E2-B21E-13FE6D8FA2B8}"/>
          </ac:spMkLst>
        </pc:spChg>
        <pc:spChg chg="del">
          <ac:chgData name="Dominic" userId="bb31463e-4b2b-4b94-9482-a5dc0d8b4222" providerId="ADAL" clId="{D630B81C-42A9-48EC-9671-11B1079AE321}" dt="2020-10-12T20:28:55.638" v="4246" actId="478"/>
          <ac:spMkLst>
            <pc:docMk/>
            <pc:sldMk cId="529638365" sldId="276"/>
            <ac:spMk id="28" creationId="{B2DB9A1C-C0E3-4A7C-9558-0489207DDABC}"/>
          </ac:spMkLst>
        </pc:spChg>
        <pc:spChg chg="del">
          <ac:chgData name="Dominic" userId="bb31463e-4b2b-4b94-9482-a5dc0d8b4222" providerId="ADAL" clId="{D630B81C-42A9-48EC-9671-11B1079AE321}" dt="2020-10-12T20:28:58.280" v="4247" actId="478"/>
          <ac:spMkLst>
            <pc:docMk/>
            <pc:sldMk cId="529638365" sldId="276"/>
            <ac:spMk id="30" creationId="{CEDC4155-0109-4C27-A8F1-B4FB8AEAEFB8}"/>
          </ac:spMkLst>
        </pc:spChg>
        <pc:spChg chg="del">
          <ac:chgData name="Dominic" userId="bb31463e-4b2b-4b94-9482-a5dc0d8b4222" providerId="ADAL" clId="{D630B81C-42A9-48EC-9671-11B1079AE321}" dt="2020-10-12T20:29:01.481" v="4248" actId="478"/>
          <ac:spMkLst>
            <pc:docMk/>
            <pc:sldMk cId="529638365" sldId="276"/>
            <ac:spMk id="32" creationId="{5FA743AA-5822-4297-A34E-BA50B78C718A}"/>
          </ac:spMkLst>
        </pc:spChg>
        <pc:graphicFrameChg chg="add del mod modGraphic">
          <ac:chgData name="Dominic" userId="bb31463e-4b2b-4b94-9482-a5dc0d8b4222" providerId="ADAL" clId="{D630B81C-42A9-48EC-9671-11B1079AE321}" dt="2020-10-12T20:26:20.168" v="4141" actId="14100"/>
          <ac:graphicFrameMkLst>
            <pc:docMk/>
            <pc:sldMk cId="529638365" sldId="276"/>
            <ac:graphicFrameMk id="2" creationId="{70A841B9-C47E-4BC6-94E1-193F168F43E4}"/>
          </ac:graphicFrameMkLst>
        </pc:graphicFrameChg>
        <pc:graphicFrameChg chg="mod modGraphic">
          <ac:chgData name="Dominic" userId="bb31463e-4b2b-4b94-9482-a5dc0d8b4222" providerId="ADAL" clId="{D630B81C-42A9-48EC-9671-11B1079AE321}" dt="2020-10-12T22:37:45.541" v="11569" actId="20577"/>
          <ac:graphicFrameMkLst>
            <pc:docMk/>
            <pc:sldMk cId="529638365" sldId="276"/>
            <ac:graphicFrameMk id="4" creationId="{00000000-0000-0000-0000-000000000000}"/>
          </ac:graphicFrameMkLst>
        </pc:graphicFrameChg>
        <pc:picChg chg="del">
          <ac:chgData name="Dominic" userId="bb31463e-4b2b-4b94-9482-a5dc0d8b4222" providerId="ADAL" clId="{D630B81C-42A9-48EC-9671-11B1079AE321}" dt="2020-10-12T20:32:02.570" v="4814" actId="478"/>
          <ac:picMkLst>
            <pc:docMk/>
            <pc:sldMk cId="529638365" sldId="276"/>
            <ac:picMk id="37" creationId="{97416100-AE50-460B-954F-223DDCCB60B0}"/>
          </ac:picMkLst>
        </pc:picChg>
      </pc:sldChg>
      <pc:sldChg chg="del">
        <pc:chgData name="Dominic" userId="bb31463e-4b2b-4b94-9482-a5dc0d8b4222" providerId="ADAL" clId="{D630B81C-42A9-48EC-9671-11B1079AE321}" dt="2020-10-12T20:10:43.209" v="3736" actId="47"/>
        <pc:sldMkLst>
          <pc:docMk/>
          <pc:sldMk cId="1846129131" sldId="276"/>
        </pc:sldMkLst>
      </pc:sldChg>
      <pc:sldChg chg="add del">
        <pc:chgData name="Dominic" userId="bb31463e-4b2b-4b94-9482-a5dc0d8b4222" providerId="ADAL" clId="{D630B81C-42A9-48EC-9671-11B1079AE321}" dt="2020-10-12T20:13:20.745" v="3814" actId="47"/>
        <pc:sldMkLst>
          <pc:docMk/>
          <pc:sldMk cId="4122916313" sldId="276"/>
        </pc:sldMkLst>
      </pc:sldChg>
      <pc:sldChg chg="addSp delSp modSp add mod">
        <pc:chgData name="Dominic" userId="bb31463e-4b2b-4b94-9482-a5dc0d8b4222" providerId="ADAL" clId="{D630B81C-42A9-48EC-9671-11B1079AE321}" dt="2020-10-12T22:43:39.997" v="11810" actId="113"/>
        <pc:sldMkLst>
          <pc:docMk/>
          <pc:sldMk cId="2438946416" sldId="277"/>
        </pc:sldMkLst>
        <pc:spChg chg="add del mod">
          <ac:chgData name="Dominic" userId="bb31463e-4b2b-4b94-9482-a5dc0d8b4222" providerId="ADAL" clId="{D630B81C-42A9-48EC-9671-11B1079AE321}" dt="2020-10-12T21:03:05.466" v="7056" actId="478"/>
          <ac:spMkLst>
            <pc:docMk/>
            <pc:sldMk cId="2438946416" sldId="277"/>
            <ac:spMk id="6" creationId="{B3D9C57F-AA84-403B-911F-F1FCFA3FB755}"/>
          </ac:spMkLst>
        </pc:spChg>
        <pc:spChg chg="add">
          <ac:chgData name="Dominic" userId="bb31463e-4b2b-4b94-9482-a5dc0d8b4222" providerId="ADAL" clId="{D630B81C-42A9-48EC-9671-11B1079AE321}" dt="2020-10-12T20:42:33.466" v="5244" actId="767"/>
          <ac:spMkLst>
            <pc:docMk/>
            <pc:sldMk cId="2438946416" sldId="277"/>
            <ac:spMk id="7" creationId="{6E78D124-B7CB-402B-B20F-4A667DB042D8}"/>
          </ac:spMkLst>
        </pc:spChg>
        <pc:spChg chg="add del mod">
          <ac:chgData name="Dominic" userId="bb31463e-4b2b-4b94-9482-a5dc0d8b4222" providerId="ADAL" clId="{D630B81C-42A9-48EC-9671-11B1079AE321}" dt="2020-10-12T21:03:08.058" v="7057" actId="478"/>
          <ac:spMkLst>
            <pc:docMk/>
            <pc:sldMk cId="2438946416" sldId="277"/>
            <ac:spMk id="9" creationId="{53019C8C-C417-462B-896C-6AFE157B513F}"/>
          </ac:spMkLst>
        </pc:spChg>
        <pc:spChg chg="add mod">
          <ac:chgData name="Dominic" userId="bb31463e-4b2b-4b94-9482-a5dc0d8b4222" providerId="ADAL" clId="{D630B81C-42A9-48EC-9671-11B1079AE321}" dt="2020-10-12T21:02:23.930" v="7054" actId="1076"/>
          <ac:spMkLst>
            <pc:docMk/>
            <pc:sldMk cId="2438946416" sldId="277"/>
            <ac:spMk id="13" creationId="{0FBA821F-0973-4196-97B1-CA9E38BBD3D7}"/>
          </ac:spMkLst>
        </pc:spChg>
        <pc:spChg chg="add del mod">
          <ac:chgData name="Dominic" userId="bb31463e-4b2b-4b94-9482-a5dc0d8b4222" providerId="ADAL" clId="{D630B81C-42A9-48EC-9671-11B1079AE321}" dt="2020-10-12T21:08:26.997" v="7457" actId="22"/>
          <ac:spMkLst>
            <pc:docMk/>
            <pc:sldMk cId="2438946416" sldId="277"/>
            <ac:spMk id="17" creationId="{E8FA2297-CF5A-4866-91D3-CAF67273CA52}"/>
          </ac:spMkLst>
        </pc:spChg>
        <pc:spChg chg="mod">
          <ac:chgData name="Dominic" userId="bb31463e-4b2b-4b94-9482-a5dc0d8b4222" providerId="ADAL" clId="{D630B81C-42A9-48EC-9671-11B1079AE321}" dt="2020-10-12T21:06:21.164" v="7325"/>
          <ac:spMkLst>
            <pc:docMk/>
            <pc:sldMk cId="2438946416" sldId="277"/>
            <ac:spMk id="22" creationId="{7ADFF8CC-1D2B-4549-986A-D189929E5633}"/>
          </ac:spMkLst>
        </pc:spChg>
        <pc:spChg chg="mod">
          <ac:chgData name="Dominic" userId="bb31463e-4b2b-4b94-9482-a5dc0d8b4222" providerId="ADAL" clId="{D630B81C-42A9-48EC-9671-11B1079AE321}" dt="2020-10-12T22:24:24.515" v="11219" actId="20577"/>
          <ac:spMkLst>
            <pc:docMk/>
            <pc:sldMk cId="2438946416" sldId="277"/>
            <ac:spMk id="23" creationId="{A8245D06-6733-47D5-B617-B1D6DFB38171}"/>
          </ac:spMkLst>
        </pc:spChg>
        <pc:spChg chg="mod">
          <ac:chgData name="Dominic" userId="bb31463e-4b2b-4b94-9482-a5dc0d8b4222" providerId="ADAL" clId="{D630B81C-42A9-48EC-9671-11B1079AE321}" dt="2020-10-12T21:06:21.164" v="7325"/>
          <ac:spMkLst>
            <pc:docMk/>
            <pc:sldMk cId="2438946416" sldId="277"/>
            <ac:spMk id="24" creationId="{BA848CB0-4921-4758-90EC-A58EC93C6B0F}"/>
          </ac:spMkLst>
        </pc:spChg>
        <pc:spChg chg="mod">
          <ac:chgData name="Dominic" userId="bb31463e-4b2b-4b94-9482-a5dc0d8b4222" providerId="ADAL" clId="{D630B81C-42A9-48EC-9671-11B1079AE321}" dt="2020-10-12T21:08:00.931" v="7448"/>
          <ac:spMkLst>
            <pc:docMk/>
            <pc:sldMk cId="2438946416" sldId="277"/>
            <ac:spMk id="27" creationId="{EF86AAA7-29E9-4E24-B129-D9AE0B05A963}"/>
          </ac:spMkLst>
        </pc:spChg>
        <pc:spChg chg="mod">
          <ac:chgData name="Dominic" userId="bb31463e-4b2b-4b94-9482-a5dc0d8b4222" providerId="ADAL" clId="{D630B81C-42A9-48EC-9671-11B1079AE321}" dt="2020-10-12T21:08:00.931" v="7448"/>
          <ac:spMkLst>
            <pc:docMk/>
            <pc:sldMk cId="2438946416" sldId="277"/>
            <ac:spMk id="28" creationId="{4DA8F361-E962-4BFB-9EDC-7C6463797543}"/>
          </ac:spMkLst>
        </pc:spChg>
        <pc:grpChg chg="add del mod">
          <ac:chgData name="Dominic" userId="bb31463e-4b2b-4b94-9482-a5dc0d8b4222" providerId="ADAL" clId="{D630B81C-42A9-48EC-9671-11B1079AE321}" dt="2020-10-12T21:06:27.379" v="7327" actId="478"/>
          <ac:grpSpMkLst>
            <pc:docMk/>
            <pc:sldMk cId="2438946416" sldId="277"/>
            <ac:grpSpMk id="20" creationId="{1A009DE6-1B2C-4A8E-B694-4575C4A73A3C}"/>
          </ac:grpSpMkLst>
        </pc:grpChg>
        <pc:grpChg chg="add del mod">
          <ac:chgData name="Dominic" userId="bb31463e-4b2b-4b94-9482-a5dc0d8b4222" providerId="ADAL" clId="{D630B81C-42A9-48EC-9671-11B1079AE321}" dt="2020-10-12T21:08:02.296" v="7449"/>
          <ac:grpSpMkLst>
            <pc:docMk/>
            <pc:sldMk cId="2438946416" sldId="277"/>
            <ac:grpSpMk id="25" creationId="{4E592F57-EF3F-4756-B8E8-D7C89662BB8D}"/>
          </ac:grpSpMkLst>
        </pc:grpChg>
        <pc:graphicFrameChg chg="del">
          <ac:chgData name="Dominic" userId="bb31463e-4b2b-4b94-9482-a5dc0d8b4222" providerId="ADAL" clId="{D630B81C-42A9-48EC-9671-11B1079AE321}" dt="2020-10-12T20:40:27.903" v="5141" actId="478"/>
          <ac:graphicFrameMkLst>
            <pc:docMk/>
            <pc:sldMk cId="2438946416" sldId="277"/>
            <ac:graphicFrameMk id="2" creationId="{70A841B9-C47E-4BC6-94E1-193F168F43E4}"/>
          </ac:graphicFrameMkLst>
        </pc:graphicFrameChg>
        <pc:graphicFrameChg chg="mod modGraphic">
          <ac:chgData name="Dominic" userId="bb31463e-4b2b-4b94-9482-a5dc0d8b4222" providerId="ADAL" clId="{D630B81C-42A9-48EC-9671-11B1079AE321}" dt="2020-10-12T22:43:26.714" v="11809" actId="113"/>
          <ac:graphicFrameMkLst>
            <pc:docMk/>
            <pc:sldMk cId="2438946416" sldId="277"/>
            <ac:graphicFrameMk id="4" creationId="{00000000-0000-0000-0000-000000000000}"/>
          </ac:graphicFrameMkLst>
        </pc:graphicFrameChg>
        <pc:graphicFrameChg chg="add mod">
          <ac:chgData name="Dominic" userId="bb31463e-4b2b-4b94-9482-a5dc0d8b4222" providerId="ADAL" clId="{D630B81C-42A9-48EC-9671-11B1079AE321}" dt="2020-10-12T21:01:54.576" v="7050" actId="20577"/>
          <ac:graphicFrameMkLst>
            <pc:docMk/>
            <pc:sldMk cId="2438946416" sldId="277"/>
            <ac:graphicFrameMk id="10" creationId="{8C0C843F-C1E4-4C38-BCE6-6E36F8D0F36D}"/>
          </ac:graphicFrameMkLst>
        </pc:graphicFrameChg>
        <pc:graphicFrameChg chg="add del">
          <ac:chgData name="Dominic" userId="bb31463e-4b2b-4b94-9482-a5dc0d8b4222" providerId="ADAL" clId="{D630B81C-42A9-48EC-9671-11B1079AE321}" dt="2020-10-12T21:02:10.217" v="7052" actId="21"/>
          <ac:graphicFrameMkLst>
            <pc:docMk/>
            <pc:sldMk cId="2438946416" sldId="277"/>
            <ac:graphicFrameMk id="11" creationId="{E169177D-7E16-4D4A-9916-CF737BCAAB7D}"/>
          </ac:graphicFrameMkLst>
        </pc:graphicFrameChg>
        <pc:graphicFrameChg chg="add modGraphic">
          <ac:chgData name="Dominic" userId="bb31463e-4b2b-4b94-9482-a5dc0d8b4222" providerId="ADAL" clId="{D630B81C-42A9-48EC-9671-11B1079AE321}" dt="2020-10-12T21:20:20.492" v="8597" actId="313"/>
          <ac:graphicFrameMkLst>
            <pc:docMk/>
            <pc:sldMk cId="2438946416" sldId="277"/>
            <ac:graphicFrameMk id="15" creationId="{E82D9CBB-B03F-4749-93FD-AC7FB3DA7F25}"/>
          </ac:graphicFrameMkLst>
        </pc:graphicFrameChg>
        <pc:graphicFrameChg chg="add mod modGraphic">
          <ac:chgData name="Dominic" userId="bb31463e-4b2b-4b94-9482-a5dc0d8b4222" providerId="ADAL" clId="{D630B81C-42A9-48EC-9671-11B1079AE321}" dt="2020-10-12T22:43:39.997" v="11810" actId="113"/>
          <ac:graphicFrameMkLst>
            <pc:docMk/>
            <pc:sldMk cId="2438946416" sldId="277"/>
            <ac:graphicFrameMk id="19" creationId="{E964FFC5-C3C1-46C3-94EF-FDB62D51E8C6}"/>
          </ac:graphicFrameMkLst>
        </pc:graphicFrameChg>
        <pc:picChg chg="mod">
          <ac:chgData name="Dominic" userId="bb31463e-4b2b-4b94-9482-a5dc0d8b4222" providerId="ADAL" clId="{D630B81C-42A9-48EC-9671-11B1079AE321}" dt="2020-10-12T21:06:21.164" v="7325"/>
          <ac:picMkLst>
            <pc:docMk/>
            <pc:sldMk cId="2438946416" sldId="277"/>
            <ac:picMk id="21" creationId="{E16C386B-0069-4CC8-B1E9-8C1AC7338E7D}"/>
          </ac:picMkLst>
        </pc:picChg>
        <pc:picChg chg="mod">
          <ac:chgData name="Dominic" userId="bb31463e-4b2b-4b94-9482-a5dc0d8b4222" providerId="ADAL" clId="{D630B81C-42A9-48EC-9671-11B1079AE321}" dt="2020-10-12T21:08:00.931" v="7448"/>
          <ac:picMkLst>
            <pc:docMk/>
            <pc:sldMk cId="2438946416" sldId="277"/>
            <ac:picMk id="26" creationId="{FB80803F-CD32-4F83-8C38-C79E9CAB2AAC}"/>
          </ac:picMkLst>
        </pc:picChg>
        <pc:picChg chg="add del">
          <ac:chgData name="Dominic" userId="bb31463e-4b2b-4b94-9482-a5dc0d8b4222" providerId="ADAL" clId="{D630B81C-42A9-48EC-9671-11B1079AE321}" dt="2020-10-12T20:58:17.852" v="6917"/>
          <ac:picMkLst>
            <pc:docMk/>
            <pc:sldMk cId="2438946416" sldId="277"/>
            <ac:picMk id="6146" creationId="{C477D2F6-1FAE-40B8-B2CD-4A14FE34A810}"/>
          </ac:picMkLst>
        </pc:picChg>
        <pc:cxnChg chg="add del mod">
          <ac:chgData name="Dominic" userId="bb31463e-4b2b-4b94-9482-a5dc0d8b4222" providerId="ADAL" clId="{D630B81C-42A9-48EC-9671-11B1079AE321}" dt="2020-10-12T21:03:03.506" v="7055" actId="478"/>
          <ac:cxnSpMkLst>
            <pc:docMk/>
            <pc:sldMk cId="2438946416" sldId="277"/>
            <ac:cxnSpMk id="5" creationId="{D00EBB47-F834-4806-99DD-DC06B9F2941F}"/>
          </ac:cxnSpMkLst>
        </pc:cxnChg>
      </pc:sldChg>
      <pc:sldChg chg="add del">
        <pc:chgData name="Dominic" userId="bb31463e-4b2b-4b94-9482-a5dc0d8b4222" providerId="ADAL" clId="{D630B81C-42A9-48EC-9671-11B1079AE321}" dt="2020-10-12T20:13:21.290" v="3815" actId="47"/>
        <pc:sldMkLst>
          <pc:docMk/>
          <pc:sldMk cId="3427454355" sldId="277"/>
        </pc:sldMkLst>
      </pc:sldChg>
      <pc:sldChg chg="add del">
        <pc:chgData name="Dominic" userId="bb31463e-4b2b-4b94-9482-a5dc0d8b4222" providerId="ADAL" clId="{D630B81C-42A9-48EC-9671-11B1079AE321}" dt="2020-10-12T20:10:44.538" v="3737" actId="47"/>
        <pc:sldMkLst>
          <pc:docMk/>
          <pc:sldMk cId="3642076169" sldId="277"/>
        </pc:sldMkLst>
      </pc:sldChg>
      <pc:sldChg chg="new del">
        <pc:chgData name="Dominic" userId="bb31463e-4b2b-4b94-9482-a5dc0d8b4222" providerId="ADAL" clId="{D630B81C-42A9-48EC-9671-11B1079AE321}" dt="2020-10-12T20:50:34.264" v="5612" actId="47"/>
        <pc:sldMkLst>
          <pc:docMk/>
          <pc:sldMk cId="814107623" sldId="278"/>
        </pc:sldMkLst>
      </pc:sldChg>
      <pc:sldChg chg="new del">
        <pc:chgData name="Dominic" userId="bb31463e-4b2b-4b94-9482-a5dc0d8b4222" providerId="ADAL" clId="{D630B81C-42A9-48EC-9671-11B1079AE321}" dt="2020-10-12T20:50:42.800" v="5614" actId="47"/>
        <pc:sldMkLst>
          <pc:docMk/>
          <pc:sldMk cId="980140986" sldId="278"/>
        </pc:sldMkLst>
      </pc:sldChg>
      <pc:sldChg chg="add del">
        <pc:chgData name="Dominic" userId="bb31463e-4b2b-4b94-9482-a5dc0d8b4222" providerId="ADAL" clId="{D630B81C-42A9-48EC-9671-11B1079AE321}" dt="2020-10-12T20:13:21.541" v="3816" actId="47"/>
        <pc:sldMkLst>
          <pc:docMk/>
          <pc:sldMk cId="1469306309" sldId="278"/>
        </pc:sldMkLst>
      </pc:sldChg>
      <pc:sldChg chg="add del">
        <pc:chgData name="Dominic" userId="bb31463e-4b2b-4b94-9482-a5dc0d8b4222" providerId="ADAL" clId="{D630B81C-42A9-48EC-9671-11B1079AE321}" dt="2020-10-12T20:10:45.462" v="3738" actId="47"/>
        <pc:sldMkLst>
          <pc:docMk/>
          <pc:sldMk cId="1539038510" sldId="278"/>
        </pc:sldMkLst>
      </pc:sldChg>
      <pc:sldChg chg="addSp modSp add mod">
        <pc:chgData name="Dominic" userId="bb31463e-4b2b-4b94-9482-a5dc0d8b4222" providerId="ADAL" clId="{D630B81C-42A9-48EC-9671-11B1079AE321}" dt="2020-10-12T22:19:54.781" v="11112" actId="20577"/>
        <pc:sldMkLst>
          <pc:docMk/>
          <pc:sldMk cId="2379402911" sldId="278"/>
        </pc:sldMkLst>
        <pc:spChg chg="mod">
          <ac:chgData name="Dominic" userId="bb31463e-4b2b-4b94-9482-a5dc0d8b4222" providerId="ADAL" clId="{D630B81C-42A9-48EC-9671-11B1079AE321}" dt="2020-10-12T22:19:54.781" v="11112" actId="20577"/>
          <ac:spMkLst>
            <pc:docMk/>
            <pc:sldMk cId="2379402911" sldId="278"/>
            <ac:spMk id="2" creationId="{00000000-0000-0000-0000-000000000000}"/>
          </ac:spMkLst>
        </pc:spChg>
        <pc:spChg chg="add mod">
          <ac:chgData name="Dominic" userId="bb31463e-4b2b-4b94-9482-a5dc0d8b4222" providerId="ADAL" clId="{D630B81C-42A9-48EC-9671-11B1079AE321}" dt="2020-10-12T21:29:40.906" v="9217" actId="1076"/>
          <ac:spMkLst>
            <pc:docMk/>
            <pc:sldMk cId="2379402911" sldId="278"/>
            <ac:spMk id="6" creationId="{850431F6-07C0-40E5-B4F7-FF7160699EE5}"/>
          </ac:spMkLst>
        </pc:spChg>
        <pc:spChg chg="add mod">
          <ac:chgData name="Dominic" userId="bb31463e-4b2b-4b94-9482-a5dc0d8b4222" providerId="ADAL" clId="{D630B81C-42A9-48EC-9671-11B1079AE321}" dt="2020-10-12T21:29:57.988" v="9234" actId="1076"/>
          <ac:spMkLst>
            <pc:docMk/>
            <pc:sldMk cId="2379402911" sldId="278"/>
            <ac:spMk id="8" creationId="{74212B0A-F1B4-4359-898A-B2C21D1FD78D}"/>
          </ac:spMkLst>
        </pc:spChg>
        <pc:spChg chg="add mod">
          <ac:chgData name="Dominic" userId="bb31463e-4b2b-4b94-9482-a5dc0d8b4222" providerId="ADAL" clId="{D630B81C-42A9-48EC-9671-11B1079AE321}" dt="2020-10-12T21:30:09.067" v="9236" actId="1076"/>
          <ac:spMkLst>
            <pc:docMk/>
            <pc:sldMk cId="2379402911" sldId="278"/>
            <ac:spMk id="10" creationId="{D4482DF0-B7F2-4575-A0CD-C046EDB074FA}"/>
          </ac:spMkLst>
        </pc:spChg>
        <pc:spChg chg="add">
          <ac:chgData name="Dominic" userId="bb31463e-4b2b-4b94-9482-a5dc0d8b4222" providerId="ADAL" clId="{D630B81C-42A9-48EC-9671-11B1079AE321}" dt="2020-10-12T21:38:56.830" v="10435" actId="22"/>
          <ac:spMkLst>
            <pc:docMk/>
            <pc:sldMk cId="2379402911" sldId="278"/>
            <ac:spMk id="14" creationId="{404BAA16-E0C8-4B29-9977-DFAD1A98ADC4}"/>
          </ac:spMkLst>
        </pc:spChg>
        <pc:spChg chg="add mod">
          <ac:chgData name="Dominic" userId="bb31463e-4b2b-4b94-9482-a5dc0d8b4222" providerId="ADAL" clId="{D630B81C-42A9-48EC-9671-11B1079AE321}" dt="2020-10-12T21:40:31.169" v="10456" actId="1076"/>
          <ac:spMkLst>
            <pc:docMk/>
            <pc:sldMk cId="2379402911" sldId="278"/>
            <ac:spMk id="17" creationId="{D2FD85A3-CE31-4240-B20E-B9B243E0E046}"/>
          </ac:spMkLst>
        </pc:spChg>
        <pc:spChg chg="add mod">
          <ac:chgData name="Dominic" userId="bb31463e-4b2b-4b94-9482-a5dc0d8b4222" providerId="ADAL" clId="{D630B81C-42A9-48EC-9671-11B1079AE321}" dt="2020-10-12T21:40:54.101" v="10462" actId="1076"/>
          <ac:spMkLst>
            <pc:docMk/>
            <pc:sldMk cId="2379402911" sldId="278"/>
            <ac:spMk id="18" creationId="{7B4335FF-9F0D-4BEF-9FFA-ABA99A2523BC}"/>
          </ac:spMkLst>
        </pc:spChg>
        <pc:graphicFrameChg chg="add mod modGraphic">
          <ac:chgData name="Dominic" userId="bb31463e-4b2b-4b94-9482-a5dc0d8b4222" providerId="ADAL" clId="{D630B81C-42A9-48EC-9671-11B1079AE321}" dt="2020-10-12T22:18:46.014" v="11063" actId="1035"/>
          <ac:graphicFrameMkLst>
            <pc:docMk/>
            <pc:sldMk cId="2379402911" sldId="278"/>
            <ac:graphicFrameMk id="3" creationId="{233C226D-15FF-4667-9EA9-B98709789A71}"/>
          </ac:graphicFrameMkLst>
        </pc:graphicFrameChg>
        <pc:graphicFrameChg chg="mod modGraphic">
          <ac:chgData name="Dominic" userId="bb31463e-4b2b-4b94-9482-a5dc0d8b4222" providerId="ADAL" clId="{D630B81C-42A9-48EC-9671-11B1079AE321}" dt="2020-10-12T22:18:39.830" v="11062" actId="255"/>
          <ac:graphicFrameMkLst>
            <pc:docMk/>
            <pc:sldMk cId="2379402911" sldId="278"/>
            <ac:graphicFrameMk id="4" creationId="{00000000-0000-0000-0000-000000000000}"/>
          </ac:graphicFrameMkLst>
        </pc:graphicFrameChg>
        <pc:graphicFrameChg chg="add mod modGraphic">
          <ac:chgData name="Dominic" userId="bb31463e-4b2b-4b94-9482-a5dc0d8b4222" providerId="ADAL" clId="{D630B81C-42A9-48EC-9671-11B1079AE321}" dt="2020-10-12T21:37:23.735" v="10373" actId="20577"/>
          <ac:graphicFrameMkLst>
            <pc:docMk/>
            <pc:sldMk cId="2379402911" sldId="278"/>
            <ac:graphicFrameMk id="12" creationId="{2072B089-E801-414E-9670-8CE235E37787}"/>
          </ac:graphicFrameMkLst>
        </pc:graphicFrameChg>
        <pc:cxnChg chg="add mod">
          <ac:chgData name="Dominic" userId="bb31463e-4b2b-4b94-9482-a5dc0d8b4222" providerId="ADAL" clId="{D630B81C-42A9-48EC-9671-11B1079AE321}" dt="2020-10-12T21:40:10.327" v="10444" actId="13822"/>
          <ac:cxnSpMkLst>
            <pc:docMk/>
            <pc:sldMk cId="2379402911" sldId="278"/>
            <ac:cxnSpMk id="16" creationId="{4850F186-5F2F-4D36-992C-E1ED7063E80A}"/>
          </ac:cxnSpMkLst>
        </pc:cxnChg>
      </pc:sldChg>
      <pc:sldChg chg="modSp add del mod">
        <pc:chgData name="Dominic" userId="bb31463e-4b2b-4b94-9482-a5dc0d8b4222" providerId="ADAL" clId="{D630B81C-42A9-48EC-9671-11B1079AE321}" dt="2020-10-12T20:58:09.860" v="6915" actId="47"/>
        <pc:sldMkLst>
          <pc:docMk/>
          <pc:sldMk cId="2616026198" sldId="278"/>
        </pc:sldMkLst>
        <pc:graphicFrameChg chg="mod modGraphic">
          <ac:chgData name="Dominic" userId="bb31463e-4b2b-4b94-9482-a5dc0d8b4222" providerId="ADAL" clId="{D630B81C-42A9-48EC-9671-11B1079AE321}" dt="2020-10-12T20:55:45.031" v="6912" actId="20577"/>
          <ac:graphicFrameMkLst>
            <pc:docMk/>
            <pc:sldMk cId="2616026198" sldId="278"/>
            <ac:graphicFrameMk id="4" creationId="{00000000-0000-0000-0000-000000000000}"/>
          </ac:graphicFrameMkLst>
        </pc:graphicFrameChg>
      </pc:sldChg>
      <pc:sldChg chg="addSp delSp modSp add mod">
        <pc:chgData name="Dominic" userId="bb31463e-4b2b-4b94-9482-a5dc0d8b4222" providerId="ADAL" clId="{D630B81C-42A9-48EC-9671-11B1079AE321}" dt="2020-10-12T22:18:12.206" v="11060" actId="113"/>
        <pc:sldMkLst>
          <pc:docMk/>
          <pc:sldMk cId="1935582803" sldId="279"/>
        </pc:sldMkLst>
        <pc:spChg chg="add del">
          <ac:chgData name="Dominic" userId="bb31463e-4b2b-4b94-9482-a5dc0d8b4222" providerId="ADAL" clId="{D630B81C-42A9-48EC-9671-11B1079AE321}" dt="2020-10-12T22:10:58.392" v="10716" actId="22"/>
          <ac:spMkLst>
            <pc:docMk/>
            <pc:sldMk cId="1935582803" sldId="279"/>
            <ac:spMk id="9" creationId="{18D3E5C3-A49C-42BE-AAD1-4F5CD474222B}"/>
          </ac:spMkLst>
        </pc:spChg>
        <pc:spChg chg="add del">
          <ac:chgData name="Dominic" userId="bb31463e-4b2b-4b94-9482-a5dc0d8b4222" providerId="ADAL" clId="{D630B81C-42A9-48EC-9671-11B1079AE321}" dt="2020-10-12T22:11:01.713" v="10718" actId="22"/>
          <ac:spMkLst>
            <pc:docMk/>
            <pc:sldMk cId="1935582803" sldId="279"/>
            <ac:spMk id="11" creationId="{A60ECF24-28CF-4243-B9CF-85564368CAA9}"/>
          </ac:spMkLst>
        </pc:spChg>
        <pc:spChg chg="add del">
          <ac:chgData name="Dominic" userId="bb31463e-4b2b-4b94-9482-a5dc0d8b4222" providerId="ADAL" clId="{D630B81C-42A9-48EC-9671-11B1079AE321}" dt="2020-10-12T22:11:13.126" v="10720" actId="22"/>
          <ac:spMkLst>
            <pc:docMk/>
            <pc:sldMk cId="1935582803" sldId="279"/>
            <ac:spMk id="13" creationId="{2ABC6BF0-EC82-4A42-8FB8-EC109142A721}"/>
          </ac:spMkLst>
        </pc:spChg>
        <pc:spChg chg="add del mod">
          <ac:chgData name="Dominic" userId="bb31463e-4b2b-4b94-9482-a5dc0d8b4222" providerId="ADAL" clId="{D630B81C-42A9-48EC-9671-11B1079AE321}" dt="2020-10-12T22:12:49.768" v="10739"/>
          <ac:spMkLst>
            <pc:docMk/>
            <pc:sldMk cId="1935582803" sldId="279"/>
            <ac:spMk id="18" creationId="{86838FCC-34B1-4A11-9C55-B247497D9B1B}"/>
          </ac:spMkLst>
        </pc:spChg>
        <pc:spChg chg="mod">
          <ac:chgData name="Dominic" userId="bb31463e-4b2b-4b94-9482-a5dc0d8b4222" providerId="ADAL" clId="{D630B81C-42A9-48EC-9671-11B1079AE321}" dt="2020-10-12T21:52:17.800" v="10554" actId="20577"/>
          <ac:spMkLst>
            <pc:docMk/>
            <pc:sldMk cId="1935582803" sldId="279"/>
            <ac:spMk id="23" creationId="{A8245D06-6733-47D5-B617-B1D6DFB38171}"/>
          </ac:spMkLst>
        </pc:spChg>
        <pc:spChg chg="add mod">
          <ac:chgData name="Dominic" userId="bb31463e-4b2b-4b94-9482-a5dc0d8b4222" providerId="ADAL" clId="{D630B81C-42A9-48EC-9671-11B1079AE321}" dt="2020-10-12T22:14:02.060" v="10754" actId="20577"/>
          <ac:spMkLst>
            <pc:docMk/>
            <pc:sldMk cId="1935582803" sldId="279"/>
            <ac:spMk id="24" creationId="{2630EB46-6839-4F95-8872-FB4DF2DF0898}"/>
          </ac:spMkLst>
        </pc:spChg>
        <pc:graphicFrameChg chg="del">
          <ac:chgData name="Dominic" userId="bb31463e-4b2b-4b94-9482-a5dc0d8b4222" providerId="ADAL" clId="{D630B81C-42A9-48EC-9671-11B1079AE321}" dt="2020-10-12T22:08:16.771" v="10598" actId="478"/>
          <ac:graphicFrameMkLst>
            <pc:docMk/>
            <pc:sldMk cId="1935582803" sldId="279"/>
            <ac:graphicFrameMk id="2" creationId="{70A841B9-C47E-4BC6-94E1-193F168F43E4}"/>
          </ac:graphicFrameMkLst>
        </pc:graphicFrameChg>
        <pc:graphicFrameChg chg="mod modGraphic">
          <ac:chgData name="Dominic" userId="bb31463e-4b2b-4b94-9482-a5dc0d8b4222" providerId="ADAL" clId="{D630B81C-42A9-48EC-9671-11B1079AE321}" dt="2020-10-12T22:18:12.206" v="11060" actId="113"/>
          <ac:graphicFrameMkLst>
            <pc:docMk/>
            <pc:sldMk cId="1935582803" sldId="279"/>
            <ac:graphicFrameMk id="4" creationId="{00000000-0000-0000-0000-000000000000}"/>
          </ac:graphicFrameMkLst>
        </pc:graphicFrameChg>
        <pc:picChg chg="add mod">
          <ac:chgData name="Dominic" userId="bb31463e-4b2b-4b94-9482-a5dc0d8b4222" providerId="ADAL" clId="{D630B81C-42A9-48EC-9671-11B1079AE321}" dt="2020-10-12T22:08:31.199" v="10603" actId="1076"/>
          <ac:picMkLst>
            <pc:docMk/>
            <pc:sldMk cId="1935582803" sldId="279"/>
            <ac:picMk id="5" creationId="{12232138-41C0-43CB-8E8F-CE37C54A7F43}"/>
          </ac:picMkLst>
        </pc:picChg>
        <pc:picChg chg="add del">
          <ac:chgData name="Dominic" userId="bb31463e-4b2b-4b94-9482-a5dc0d8b4222" providerId="ADAL" clId="{D630B81C-42A9-48EC-9671-11B1079AE321}" dt="2020-10-12T22:11:28.409" v="10722" actId="478"/>
          <ac:picMkLst>
            <pc:docMk/>
            <pc:sldMk cId="1935582803" sldId="279"/>
            <ac:picMk id="12" creationId="{77300412-04FB-44EA-B9D3-BF31C9AA7E74}"/>
          </ac:picMkLst>
        </pc:picChg>
        <pc:picChg chg="add del">
          <ac:chgData name="Dominic" userId="bb31463e-4b2b-4b94-9482-a5dc0d8b4222" providerId="ADAL" clId="{D630B81C-42A9-48EC-9671-11B1079AE321}" dt="2020-10-12T22:11:39.770" v="10724" actId="478"/>
          <ac:picMkLst>
            <pc:docMk/>
            <pc:sldMk cId="1935582803" sldId="279"/>
            <ac:picMk id="14" creationId="{67999700-D071-430B-AF2D-E1CE4F7E5CBF}"/>
          </ac:picMkLst>
        </pc:picChg>
        <pc:picChg chg="add del mod modCrop">
          <ac:chgData name="Dominic" userId="bb31463e-4b2b-4b94-9482-a5dc0d8b4222" providerId="ADAL" clId="{D630B81C-42A9-48EC-9671-11B1079AE321}" dt="2020-10-12T22:12:27.091" v="10733" actId="21"/>
          <ac:picMkLst>
            <pc:docMk/>
            <pc:sldMk cId="1935582803" sldId="279"/>
            <ac:picMk id="15" creationId="{34400A21-1573-4302-ABBA-A56F7726D984}"/>
          </ac:picMkLst>
        </pc:picChg>
        <pc:picChg chg="add">
          <ac:chgData name="Dominic" userId="bb31463e-4b2b-4b94-9482-a5dc0d8b4222" providerId="ADAL" clId="{D630B81C-42A9-48EC-9671-11B1079AE321}" dt="2020-10-12T22:12:29.759" v="10734" actId="22"/>
          <ac:picMkLst>
            <pc:docMk/>
            <pc:sldMk cId="1935582803" sldId="279"/>
            <ac:picMk id="16" creationId="{32769FF3-EDCB-4D12-969E-7366DDD7936A}"/>
          </ac:picMkLst>
        </pc:picChg>
        <pc:picChg chg="add del">
          <ac:chgData name="Dominic" userId="bb31463e-4b2b-4b94-9482-a5dc0d8b4222" providerId="ADAL" clId="{D630B81C-42A9-48EC-9671-11B1079AE321}" dt="2020-10-12T22:12:43.479" v="10737" actId="22"/>
          <ac:picMkLst>
            <pc:docMk/>
            <pc:sldMk cId="1935582803" sldId="279"/>
            <ac:picMk id="19" creationId="{50744561-99B6-455A-B280-13626360D967}"/>
          </ac:picMkLst>
        </pc:picChg>
      </pc:sldChg>
      <pc:sldChg chg="add del">
        <pc:chgData name="Dominic" userId="bb31463e-4b2b-4b94-9482-a5dc0d8b4222" providerId="ADAL" clId="{D630B81C-42A9-48EC-9671-11B1079AE321}" dt="2020-10-12T20:13:21.969" v="3817" actId="47"/>
        <pc:sldMkLst>
          <pc:docMk/>
          <pc:sldMk cId="2540345605" sldId="279"/>
        </pc:sldMkLst>
      </pc:sldChg>
      <pc:sldChg chg="add del">
        <pc:chgData name="Dominic" userId="bb31463e-4b2b-4b94-9482-a5dc0d8b4222" providerId="ADAL" clId="{D630B81C-42A9-48EC-9671-11B1079AE321}" dt="2020-10-12T20:58:06.317" v="6914" actId="47"/>
        <pc:sldMkLst>
          <pc:docMk/>
          <pc:sldMk cId="4137249768" sldId="279"/>
        </pc:sldMkLst>
      </pc:sldChg>
      <pc:sldChg chg="add del">
        <pc:chgData name="Dominic" userId="bb31463e-4b2b-4b94-9482-a5dc0d8b4222" providerId="ADAL" clId="{D630B81C-42A9-48EC-9671-11B1079AE321}" dt="2020-10-12T20:13:22.368" v="3818" actId="47"/>
        <pc:sldMkLst>
          <pc:docMk/>
          <pc:sldMk cId="2467132136" sldId="280"/>
        </pc:sldMkLst>
      </pc:sldChg>
      <pc:sldChg chg="addSp delSp modSp mod">
        <pc:chgData name="Dominic" userId="bb31463e-4b2b-4b94-9482-a5dc0d8b4222" providerId="ADAL" clId="{D630B81C-42A9-48EC-9671-11B1079AE321}" dt="2020-10-12T22:44:59.548" v="11816" actId="20577"/>
        <pc:sldMkLst>
          <pc:docMk/>
          <pc:sldMk cId="3784627020" sldId="280"/>
        </pc:sldMkLst>
        <pc:spChg chg="add del">
          <ac:chgData name="Dominic" userId="bb31463e-4b2b-4b94-9482-a5dc0d8b4222" providerId="ADAL" clId="{D630B81C-42A9-48EC-9671-11B1079AE321}" dt="2020-10-12T22:30:40.591" v="11393" actId="22"/>
          <ac:spMkLst>
            <pc:docMk/>
            <pc:sldMk cId="3784627020" sldId="280"/>
            <ac:spMk id="7" creationId="{AE2F746A-6A61-4293-9BC1-3D8C2BB8A416}"/>
          </ac:spMkLst>
        </pc:spChg>
        <pc:spChg chg="mod">
          <ac:chgData name="Dominic" userId="bb31463e-4b2b-4b94-9482-a5dc0d8b4222" providerId="ADAL" clId="{D630B81C-42A9-48EC-9671-11B1079AE321}" dt="2020-10-12T22:44:59.548" v="11816" actId="20577"/>
          <ac:spMkLst>
            <pc:docMk/>
            <pc:sldMk cId="3784627020" sldId="280"/>
            <ac:spMk id="23" creationId="{A8245D06-6733-47D5-B617-B1D6DFB38171}"/>
          </ac:spMkLst>
        </pc:spChg>
        <pc:graphicFrameChg chg="del">
          <ac:chgData name="Dominic" userId="bb31463e-4b2b-4b94-9482-a5dc0d8b4222" providerId="ADAL" clId="{D630B81C-42A9-48EC-9671-11B1079AE321}" dt="2020-10-12T22:30:35.842" v="11391" actId="478"/>
          <ac:graphicFrameMkLst>
            <pc:docMk/>
            <pc:sldMk cId="3784627020" sldId="280"/>
            <ac:graphicFrameMk id="2" creationId="{70A841B9-C47E-4BC6-94E1-193F168F43E4}"/>
          </ac:graphicFrameMkLst>
        </pc:graphicFrameChg>
        <pc:graphicFrameChg chg="mod modGraphic">
          <ac:chgData name="Dominic" userId="bb31463e-4b2b-4b94-9482-a5dc0d8b4222" providerId="ADAL" clId="{D630B81C-42A9-48EC-9671-11B1079AE321}" dt="2020-10-12T22:38:58.302" v="11733" actId="20577"/>
          <ac:graphicFrameMkLst>
            <pc:docMk/>
            <pc:sldMk cId="3784627020" sldId="280"/>
            <ac:graphicFrameMk id="4" creationId="{00000000-0000-0000-0000-000000000000}"/>
          </ac:graphicFrameMkLst>
        </pc:graphicFrameChg>
        <pc:graphicFrameChg chg="add mod modGraphic">
          <ac:chgData name="Dominic" userId="bb31463e-4b2b-4b94-9482-a5dc0d8b4222" providerId="ADAL" clId="{D630B81C-42A9-48EC-9671-11B1079AE321}" dt="2020-10-12T22:36:56.670" v="11548" actId="18714"/>
          <ac:graphicFrameMkLst>
            <pc:docMk/>
            <pc:sldMk cId="3784627020" sldId="280"/>
            <ac:graphicFrameMk id="5" creationId="{C4ED18F6-DCBE-4673-A057-06091F8BC3D4}"/>
          </ac:graphicFrameMkLst>
        </pc:graphicFrameChg>
      </pc:sldChg>
      <pc:sldChg chg="add del">
        <pc:chgData name="Dominic" userId="bb31463e-4b2b-4b94-9482-a5dc0d8b4222" providerId="ADAL" clId="{D630B81C-42A9-48EC-9671-11B1079AE321}" dt="2020-10-12T20:13:22.824" v="3819" actId="47"/>
        <pc:sldMkLst>
          <pc:docMk/>
          <pc:sldMk cId="2799731960" sldId="281"/>
        </pc:sldMkLst>
      </pc:sldChg>
      <pc:sldChg chg="add del">
        <pc:chgData name="Dominic" userId="bb31463e-4b2b-4b94-9482-a5dc0d8b4222" providerId="ADAL" clId="{D630B81C-42A9-48EC-9671-11B1079AE321}" dt="2020-10-12T20:13:23.284" v="3820" actId="47"/>
        <pc:sldMkLst>
          <pc:docMk/>
          <pc:sldMk cId="3311504774" sldId="282"/>
        </pc:sldMkLst>
      </pc:sldChg>
    </pc:docChg>
  </pc:docChgLst>
  <pc:docChgLst>
    <pc:chgData name="Dominic Farby-Hughes" userId="S::dfarby-hughes@saintben.derby.sch.uk::bb31463e-4b2b-4b94-9482-a5dc0d8b4222" providerId="AD" clId="Web-{5767A9D9-E233-979D-BB4F-94A71B7BFB9D}"/>
    <pc:docChg chg="modSld addMainMaster delMainMaster">
      <pc:chgData name="Dominic Farby-Hughes" userId="S::dfarby-hughes@saintben.derby.sch.uk::bb31463e-4b2b-4b94-9482-a5dc0d8b4222" providerId="AD" clId="Web-{5767A9D9-E233-979D-BB4F-94A71B7BFB9D}" dt="2020-10-14T09:15:02.833" v="13" actId="1076"/>
      <pc:docMkLst>
        <pc:docMk/>
      </pc:docMkLst>
      <pc:sldChg chg="modSp mod modClrScheme chgLayout">
        <pc:chgData name="Dominic Farby-Hughes" userId="S::dfarby-hughes@saintben.derby.sch.uk::bb31463e-4b2b-4b94-9482-a5dc0d8b4222" providerId="AD" clId="Web-{5767A9D9-E233-979D-BB4F-94A71B7BFB9D}" dt="2020-10-14T09:14:43.613" v="7"/>
        <pc:sldMkLst>
          <pc:docMk/>
          <pc:sldMk cId="937260827" sldId="260"/>
        </pc:sldMkLst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937260827" sldId="260"/>
            <ac:spMk id="2" creationId="{00000000-0000-0000-0000-000000000000}"/>
          </ac:spMkLst>
        </pc:spChg>
      </pc:sldChg>
      <pc:sldChg chg="addSp delSp modSp mod modClrScheme delDesignElem chgLayout">
        <pc:chgData name="Dominic Farby-Hughes" userId="S::dfarby-hughes@saintben.derby.sch.uk::bb31463e-4b2b-4b94-9482-a5dc0d8b4222" providerId="AD" clId="Web-{5767A9D9-E233-979D-BB4F-94A71B7BFB9D}" dt="2020-10-14T09:15:02.833" v="13" actId="1076"/>
        <pc:sldMkLst>
          <pc:docMk/>
          <pc:sldMk cId="4080509222" sldId="261"/>
        </pc:sldMkLst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4080509222" sldId="261"/>
            <ac:spMk id="5" creationId="{87247A1C-1068-4477-B2A9-DEA3F041B1E6}"/>
          </ac:spMkLst>
        </pc:spChg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4080509222" sldId="261"/>
            <ac:spMk id="6" creationId="{362989D8-7BD8-49CF-9568-B5EA01392FC5}"/>
          </ac:spMkLst>
        </pc:spChg>
        <pc:spChg chg="del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4080509222" sldId="261"/>
            <ac:spMk id="11" creationId="{8CA06CD6-90CA-4C45-856C-6771339E1E22}"/>
          </ac:spMkLst>
        </pc:spChg>
        <pc:picChg chg="add mod modCrop">
          <ac:chgData name="Dominic Farby-Hughes" userId="S::dfarby-hughes@saintben.derby.sch.uk::bb31463e-4b2b-4b94-9482-a5dc0d8b4222" providerId="AD" clId="Web-{5767A9D9-E233-979D-BB4F-94A71B7BFB9D}" dt="2020-10-14T09:15:02.833" v="13" actId="1076"/>
          <ac:picMkLst>
            <pc:docMk/>
            <pc:sldMk cId="4080509222" sldId="261"/>
            <ac:picMk id="2" creationId="{0D3C48A9-CA07-4771-9A29-F185E847FBDB}"/>
          </ac:picMkLst>
        </pc:picChg>
        <pc:cxnChg chg="del">
          <ac:chgData name="Dominic Farby-Hughes" userId="S::dfarby-hughes@saintben.derby.sch.uk::bb31463e-4b2b-4b94-9482-a5dc0d8b4222" providerId="AD" clId="Web-{5767A9D9-E233-979D-BB4F-94A71B7BFB9D}" dt="2020-10-14T09:14:43.613" v="7"/>
          <ac:cxnSpMkLst>
            <pc:docMk/>
            <pc:sldMk cId="4080509222" sldId="261"/>
            <ac:cxnSpMk id="13" creationId="{5021601D-2758-4B15-A31C-FDA184C51B3A}"/>
          </ac:cxnSpMkLst>
        </pc:cxnChg>
      </pc:sldChg>
      <pc:sldChg chg="modSp mod modClrScheme chgLayout">
        <pc:chgData name="Dominic Farby-Hughes" userId="S::dfarby-hughes@saintben.derby.sch.uk::bb31463e-4b2b-4b94-9482-a5dc0d8b4222" providerId="AD" clId="Web-{5767A9D9-E233-979D-BB4F-94A71B7BFB9D}" dt="2020-10-14T09:14:43.613" v="7"/>
        <pc:sldMkLst>
          <pc:docMk/>
          <pc:sldMk cId="4135477865" sldId="262"/>
        </pc:sldMkLst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4135477865" sldId="262"/>
            <ac:spMk id="2" creationId="{00000000-0000-0000-0000-000000000000}"/>
          </ac:spMkLst>
        </pc:spChg>
      </pc:sldChg>
      <pc:sldChg chg="modSp mod modClrScheme chgLayout">
        <pc:chgData name="Dominic Farby-Hughes" userId="S::dfarby-hughes@saintben.derby.sch.uk::bb31463e-4b2b-4b94-9482-a5dc0d8b4222" providerId="AD" clId="Web-{5767A9D9-E233-979D-BB4F-94A71B7BFB9D}" dt="2020-10-14T09:14:43.613" v="7"/>
        <pc:sldMkLst>
          <pc:docMk/>
          <pc:sldMk cId="1459445888" sldId="263"/>
        </pc:sldMkLst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1459445888" sldId="263"/>
            <ac:spMk id="2" creationId="{00000000-0000-0000-0000-000000000000}"/>
          </ac:spMkLst>
        </pc:spChg>
      </pc:sldChg>
      <pc:sldChg chg="modSp mod modClrScheme chgLayout">
        <pc:chgData name="Dominic Farby-Hughes" userId="S::dfarby-hughes@saintben.derby.sch.uk::bb31463e-4b2b-4b94-9482-a5dc0d8b4222" providerId="AD" clId="Web-{5767A9D9-E233-979D-BB4F-94A71B7BFB9D}" dt="2020-10-14T09:14:43.613" v="7"/>
        <pc:sldMkLst>
          <pc:docMk/>
          <pc:sldMk cId="229926765" sldId="264"/>
        </pc:sldMkLst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229926765" sldId="264"/>
            <ac:spMk id="13" creationId="{B7AB5E58-803F-4974-A80E-E6D34093BE35}"/>
          </ac:spMkLst>
        </pc:spChg>
      </pc:sldChg>
      <pc:sldChg chg="mod modClrScheme chgLayout">
        <pc:chgData name="Dominic Farby-Hughes" userId="S::dfarby-hughes@saintben.derby.sch.uk::bb31463e-4b2b-4b94-9482-a5dc0d8b4222" providerId="AD" clId="Web-{5767A9D9-E233-979D-BB4F-94A71B7BFB9D}" dt="2020-10-14T09:14:43.613" v="7"/>
        <pc:sldMkLst>
          <pc:docMk/>
          <pc:sldMk cId="2399735266" sldId="265"/>
        </pc:sldMkLst>
      </pc:sldChg>
      <pc:sldChg chg="modSp mod modClrScheme chgLayout">
        <pc:chgData name="Dominic Farby-Hughes" userId="S::dfarby-hughes@saintben.derby.sch.uk::bb31463e-4b2b-4b94-9482-a5dc0d8b4222" providerId="AD" clId="Web-{5767A9D9-E233-979D-BB4F-94A71B7BFB9D}" dt="2020-10-14T09:14:43.613" v="7"/>
        <pc:sldMkLst>
          <pc:docMk/>
          <pc:sldMk cId="1527814064" sldId="270"/>
        </pc:sldMkLst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1527814064" sldId="270"/>
            <ac:spMk id="6" creationId="{00000000-0000-0000-0000-000000000000}"/>
          </ac:spMkLst>
        </pc:spChg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1527814064" sldId="270"/>
            <ac:spMk id="7" creationId="{00000000-0000-0000-0000-000000000000}"/>
          </ac:spMkLst>
        </pc:spChg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1527814064" sldId="270"/>
            <ac:spMk id="8" creationId="{00000000-0000-0000-0000-000000000000}"/>
          </ac:spMkLst>
        </pc:spChg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1527814064" sldId="270"/>
            <ac:spMk id="9" creationId="{00000000-0000-0000-0000-000000000000}"/>
          </ac:spMkLst>
        </pc:spChg>
      </pc:sldChg>
      <pc:sldChg chg="modSp mod modClrScheme chgLayout">
        <pc:chgData name="Dominic Farby-Hughes" userId="S::dfarby-hughes@saintben.derby.sch.uk::bb31463e-4b2b-4b94-9482-a5dc0d8b4222" providerId="AD" clId="Web-{5767A9D9-E233-979D-BB4F-94A71B7BFB9D}" dt="2020-10-14T09:14:43.613" v="7"/>
        <pc:sldMkLst>
          <pc:docMk/>
          <pc:sldMk cId="577677940" sldId="273"/>
        </pc:sldMkLst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577677940" sldId="273"/>
            <ac:spMk id="6" creationId="{00000000-0000-0000-0000-000000000000}"/>
          </ac:spMkLst>
        </pc:spChg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577677940" sldId="273"/>
            <ac:spMk id="7" creationId="{00000000-0000-0000-0000-000000000000}"/>
          </ac:spMkLst>
        </pc:spChg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577677940" sldId="273"/>
            <ac:spMk id="8" creationId="{00000000-0000-0000-0000-000000000000}"/>
          </ac:spMkLst>
        </pc:spChg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577677940" sldId="273"/>
            <ac:spMk id="9" creationId="{00000000-0000-0000-0000-000000000000}"/>
          </ac:spMkLst>
        </pc:spChg>
      </pc:sldChg>
      <pc:sldChg chg="modSp mod modClrScheme chgLayout">
        <pc:chgData name="Dominic Farby-Hughes" userId="S::dfarby-hughes@saintben.derby.sch.uk::bb31463e-4b2b-4b94-9482-a5dc0d8b4222" providerId="AD" clId="Web-{5767A9D9-E233-979D-BB4F-94A71B7BFB9D}" dt="2020-10-14T09:14:43.613" v="7"/>
        <pc:sldMkLst>
          <pc:docMk/>
          <pc:sldMk cId="3476032729" sldId="274"/>
        </pc:sldMkLst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3476032729" sldId="274"/>
            <ac:spMk id="6" creationId="{00000000-0000-0000-0000-000000000000}"/>
          </ac:spMkLst>
        </pc:spChg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3476032729" sldId="274"/>
            <ac:spMk id="7" creationId="{00000000-0000-0000-0000-000000000000}"/>
          </ac:spMkLst>
        </pc:spChg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3476032729" sldId="274"/>
            <ac:spMk id="8" creationId="{00000000-0000-0000-0000-000000000000}"/>
          </ac:spMkLst>
        </pc:spChg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3476032729" sldId="274"/>
            <ac:spMk id="9" creationId="{00000000-0000-0000-0000-000000000000}"/>
          </ac:spMkLst>
        </pc:spChg>
      </pc:sldChg>
      <pc:sldChg chg="modSp mod modClrScheme chgLayout">
        <pc:chgData name="Dominic Farby-Hughes" userId="S::dfarby-hughes@saintben.derby.sch.uk::bb31463e-4b2b-4b94-9482-a5dc0d8b4222" providerId="AD" clId="Web-{5767A9D9-E233-979D-BB4F-94A71B7BFB9D}" dt="2020-10-14T09:14:43.613" v="7"/>
        <pc:sldMkLst>
          <pc:docMk/>
          <pc:sldMk cId="3516886543" sldId="275"/>
        </pc:sldMkLst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3516886543" sldId="275"/>
            <ac:spMk id="6" creationId="{00000000-0000-0000-0000-000000000000}"/>
          </ac:spMkLst>
        </pc:spChg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3516886543" sldId="275"/>
            <ac:spMk id="7" creationId="{00000000-0000-0000-0000-000000000000}"/>
          </ac:spMkLst>
        </pc:spChg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3516886543" sldId="275"/>
            <ac:spMk id="8" creationId="{00000000-0000-0000-0000-000000000000}"/>
          </ac:spMkLst>
        </pc:spChg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3516886543" sldId="275"/>
            <ac:spMk id="9" creationId="{00000000-0000-0000-0000-000000000000}"/>
          </ac:spMkLst>
        </pc:spChg>
      </pc:sldChg>
      <pc:sldChg chg="mod modClrScheme chgLayout">
        <pc:chgData name="Dominic Farby-Hughes" userId="S::dfarby-hughes@saintben.derby.sch.uk::bb31463e-4b2b-4b94-9482-a5dc0d8b4222" providerId="AD" clId="Web-{5767A9D9-E233-979D-BB4F-94A71B7BFB9D}" dt="2020-10-14T09:14:43.613" v="7"/>
        <pc:sldMkLst>
          <pc:docMk/>
          <pc:sldMk cId="529638365" sldId="276"/>
        </pc:sldMkLst>
      </pc:sldChg>
      <pc:sldChg chg="mod modClrScheme chgLayout">
        <pc:chgData name="Dominic Farby-Hughes" userId="S::dfarby-hughes@saintben.derby.sch.uk::bb31463e-4b2b-4b94-9482-a5dc0d8b4222" providerId="AD" clId="Web-{5767A9D9-E233-979D-BB4F-94A71B7BFB9D}" dt="2020-10-14T09:14:43.613" v="7"/>
        <pc:sldMkLst>
          <pc:docMk/>
          <pc:sldMk cId="2438946416" sldId="277"/>
        </pc:sldMkLst>
      </pc:sldChg>
      <pc:sldChg chg="modSp mod modClrScheme chgLayout">
        <pc:chgData name="Dominic Farby-Hughes" userId="S::dfarby-hughes@saintben.derby.sch.uk::bb31463e-4b2b-4b94-9482-a5dc0d8b4222" providerId="AD" clId="Web-{5767A9D9-E233-979D-BB4F-94A71B7BFB9D}" dt="2020-10-14T09:14:43.613" v="7"/>
        <pc:sldMkLst>
          <pc:docMk/>
          <pc:sldMk cId="2379402911" sldId="278"/>
        </pc:sldMkLst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2379402911" sldId="278"/>
            <ac:spMk id="2" creationId="{00000000-0000-0000-0000-000000000000}"/>
          </ac:spMkLst>
        </pc:spChg>
      </pc:sldChg>
      <pc:sldChg chg="mod modClrScheme chgLayout">
        <pc:chgData name="Dominic Farby-Hughes" userId="S::dfarby-hughes@saintben.derby.sch.uk::bb31463e-4b2b-4b94-9482-a5dc0d8b4222" providerId="AD" clId="Web-{5767A9D9-E233-979D-BB4F-94A71B7BFB9D}" dt="2020-10-14T09:14:43.613" v="7"/>
        <pc:sldMkLst>
          <pc:docMk/>
          <pc:sldMk cId="1935582803" sldId="279"/>
        </pc:sldMkLst>
      </pc:sldChg>
      <pc:sldChg chg="mod modClrScheme chgLayout">
        <pc:chgData name="Dominic Farby-Hughes" userId="S::dfarby-hughes@saintben.derby.sch.uk::bb31463e-4b2b-4b94-9482-a5dc0d8b4222" providerId="AD" clId="Web-{5767A9D9-E233-979D-BB4F-94A71B7BFB9D}" dt="2020-10-14T09:14:43.613" v="7"/>
        <pc:sldMkLst>
          <pc:docMk/>
          <pc:sldMk cId="3784627020" sldId="280"/>
        </pc:sldMkLst>
      </pc:sldChg>
      <pc:sldMasterChg chg="del delSldLayout">
        <pc:chgData name="Dominic Farby-Hughes" userId="S::dfarby-hughes@saintben.derby.sch.uk::bb31463e-4b2b-4b94-9482-a5dc0d8b4222" providerId="AD" clId="Web-{5767A9D9-E233-979D-BB4F-94A71B7BFB9D}" dt="2020-10-14T09:14:43.613" v="7"/>
        <pc:sldMasterMkLst>
          <pc:docMk/>
          <pc:sldMasterMk cId="458811272" sldId="2147483648"/>
        </pc:sldMasterMkLst>
        <pc:sldLayoutChg chg="del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458811272" sldId="2147483648"/>
            <pc:sldLayoutMk cId="1485590852" sldId="2147483649"/>
          </pc:sldLayoutMkLst>
        </pc:sldLayoutChg>
        <pc:sldLayoutChg chg="del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458811272" sldId="2147483648"/>
            <pc:sldLayoutMk cId="2863833666" sldId="2147483650"/>
          </pc:sldLayoutMkLst>
        </pc:sldLayoutChg>
        <pc:sldLayoutChg chg="del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458811272" sldId="2147483648"/>
            <pc:sldLayoutMk cId="4104466542" sldId="2147483651"/>
          </pc:sldLayoutMkLst>
        </pc:sldLayoutChg>
        <pc:sldLayoutChg chg="del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458811272" sldId="2147483648"/>
            <pc:sldLayoutMk cId="2479241214" sldId="2147483652"/>
          </pc:sldLayoutMkLst>
        </pc:sldLayoutChg>
        <pc:sldLayoutChg chg="del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458811272" sldId="2147483648"/>
            <pc:sldLayoutMk cId="2323360101" sldId="2147483653"/>
          </pc:sldLayoutMkLst>
        </pc:sldLayoutChg>
        <pc:sldLayoutChg chg="del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458811272" sldId="2147483648"/>
            <pc:sldLayoutMk cId="2844988388" sldId="2147483654"/>
          </pc:sldLayoutMkLst>
        </pc:sldLayoutChg>
        <pc:sldLayoutChg chg="del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458811272" sldId="2147483648"/>
            <pc:sldLayoutMk cId="2209241588" sldId="2147483655"/>
          </pc:sldLayoutMkLst>
        </pc:sldLayoutChg>
        <pc:sldLayoutChg chg="del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458811272" sldId="2147483648"/>
            <pc:sldLayoutMk cId="4283535367" sldId="2147483656"/>
          </pc:sldLayoutMkLst>
        </pc:sldLayoutChg>
        <pc:sldLayoutChg chg="del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458811272" sldId="2147483648"/>
            <pc:sldLayoutMk cId="997049418" sldId="2147483657"/>
          </pc:sldLayoutMkLst>
        </pc:sldLayoutChg>
        <pc:sldLayoutChg chg="del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458811272" sldId="2147483648"/>
            <pc:sldLayoutMk cId="2174808916" sldId="2147483658"/>
          </pc:sldLayoutMkLst>
        </pc:sldLayoutChg>
        <pc:sldLayoutChg chg="del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458811272" sldId="2147483648"/>
            <pc:sldLayoutMk cId="3742621317" sldId="2147483659"/>
          </pc:sldLayoutMkLst>
        </pc:sldLayoutChg>
      </pc:sldMasterChg>
      <pc:sldMasterChg chg="add addSldLayout modSldLayout">
        <pc:chgData name="Dominic Farby-Hughes" userId="S::dfarby-hughes@saintben.derby.sch.uk::bb31463e-4b2b-4b94-9482-a5dc0d8b4222" providerId="AD" clId="Web-{5767A9D9-E233-979D-BB4F-94A71B7BFB9D}" dt="2020-10-14T09:14:43.613" v="7"/>
        <pc:sldMasterMkLst>
          <pc:docMk/>
          <pc:sldMasterMk cId="3787177743" sldId="2147483660"/>
        </pc:sldMasterMkLst>
        <pc:sldLayoutChg chg="add mod replId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3787177743" sldId="2147483660"/>
            <pc:sldLayoutMk cId="2397407652" sldId="2147483661"/>
          </pc:sldLayoutMkLst>
        </pc:sldLayoutChg>
        <pc:sldLayoutChg chg="add mod replId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3787177743" sldId="2147483660"/>
            <pc:sldLayoutMk cId="3190830598" sldId="2147483662"/>
          </pc:sldLayoutMkLst>
        </pc:sldLayoutChg>
        <pc:sldLayoutChg chg="add mod replId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3787177743" sldId="2147483660"/>
            <pc:sldLayoutMk cId="3301650989" sldId="2147483663"/>
          </pc:sldLayoutMkLst>
        </pc:sldLayoutChg>
        <pc:sldLayoutChg chg="add mod replId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3787177743" sldId="2147483660"/>
            <pc:sldLayoutMk cId="1381397615" sldId="2147483664"/>
          </pc:sldLayoutMkLst>
        </pc:sldLayoutChg>
        <pc:sldLayoutChg chg="add mod replId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3787177743" sldId="2147483660"/>
            <pc:sldLayoutMk cId="1735466380" sldId="2147483665"/>
          </pc:sldLayoutMkLst>
        </pc:sldLayoutChg>
        <pc:sldLayoutChg chg="add mod replId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3787177743" sldId="2147483660"/>
            <pc:sldLayoutMk cId="1867872552" sldId="2147483666"/>
          </pc:sldLayoutMkLst>
        </pc:sldLayoutChg>
        <pc:sldLayoutChg chg="add mod replId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3787177743" sldId="2147483660"/>
            <pc:sldLayoutMk cId="2011116808" sldId="2147483667"/>
          </pc:sldLayoutMkLst>
        </pc:sldLayoutChg>
        <pc:sldLayoutChg chg="add mod replId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3787177743" sldId="2147483660"/>
            <pc:sldLayoutMk cId="2711690756" sldId="2147483668"/>
          </pc:sldLayoutMkLst>
        </pc:sldLayoutChg>
        <pc:sldLayoutChg chg="add mod replId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3787177743" sldId="2147483660"/>
            <pc:sldLayoutMk cId="4285518742" sldId="2147483669"/>
          </pc:sldLayoutMkLst>
        </pc:sldLayoutChg>
        <pc:sldLayoutChg chg="add mod replId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3787177743" sldId="2147483660"/>
            <pc:sldLayoutMk cId="336879052" sldId="2147483670"/>
          </pc:sldLayoutMkLst>
        </pc:sldLayoutChg>
        <pc:sldLayoutChg chg="add mod replId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3787177743" sldId="2147483660"/>
            <pc:sldLayoutMk cId="2901807676" sldId="2147483671"/>
          </pc:sldLayoutMkLst>
        </pc:sldLayoutChg>
      </pc:sldMasterChg>
    </pc:docChg>
  </pc:docChgLst>
  <pc:docChgLst>
    <pc:chgData name="Dominic Farby-Hughes" userId="S::dfarby-hughes@saintben.derby.sch.uk::bb31463e-4b2b-4b94-9482-a5dc0d8b4222" providerId="AD" clId="Web-{1AA0395A-99E5-7B2F-56D7-FF43DF316799}"/>
    <pc:docChg chg="modSld">
      <pc:chgData name="Dominic Farby-Hughes" userId="S::dfarby-hughes@saintben.derby.sch.uk::bb31463e-4b2b-4b94-9482-a5dc0d8b4222" providerId="AD" clId="Web-{1AA0395A-99E5-7B2F-56D7-FF43DF316799}" dt="2020-10-03T11:16:13.692" v="11" actId="20577"/>
      <pc:docMkLst>
        <pc:docMk/>
      </pc:docMkLst>
      <pc:sldChg chg="modSp">
        <pc:chgData name="Dominic Farby-Hughes" userId="S::dfarby-hughes@saintben.derby.sch.uk::bb31463e-4b2b-4b94-9482-a5dc0d8b4222" providerId="AD" clId="Web-{1AA0395A-99E5-7B2F-56D7-FF43DF316799}" dt="2020-10-03T11:16:13.692" v="10" actId="20577"/>
        <pc:sldMkLst>
          <pc:docMk/>
          <pc:sldMk cId="937260827" sldId="260"/>
        </pc:sldMkLst>
        <pc:spChg chg="mod">
          <ac:chgData name="Dominic Farby-Hughes" userId="S::dfarby-hughes@saintben.derby.sch.uk::bb31463e-4b2b-4b94-9482-a5dc0d8b4222" providerId="AD" clId="Web-{1AA0395A-99E5-7B2F-56D7-FF43DF316799}" dt="2020-10-03T11:16:13.692" v="10" actId="20577"/>
          <ac:spMkLst>
            <pc:docMk/>
            <pc:sldMk cId="937260827" sldId="260"/>
            <ac:spMk id="2" creationId="{00000000-0000-0000-0000-000000000000}"/>
          </ac:spMkLst>
        </pc:spChg>
      </pc:sldChg>
    </pc:docChg>
  </pc:docChgLst>
  <pc:docChgLst>
    <pc:chgData name="Ann-Marie Hill" userId="S::amariehill@saintben.derby.sch.uk::0a6ea836-d398-4f9f-80c2-c5bb021f987e" providerId="AD" clId="Web-{4AFF8A85-5511-54A8-5DA5-12ED48E34068}"/>
    <pc:docChg chg="modSld">
      <pc:chgData name="Ann-Marie Hill" userId="S::amariehill@saintben.derby.sch.uk::0a6ea836-d398-4f9f-80c2-c5bb021f987e" providerId="AD" clId="Web-{4AFF8A85-5511-54A8-5DA5-12ED48E34068}" dt="2020-03-23T12:24:02.722" v="5"/>
      <pc:docMkLst>
        <pc:docMk/>
      </pc:docMkLst>
      <pc:sldChg chg="modSp">
        <pc:chgData name="Ann-Marie Hill" userId="S::amariehill@saintben.derby.sch.uk::0a6ea836-d398-4f9f-80c2-c5bb021f987e" providerId="AD" clId="Web-{4AFF8A85-5511-54A8-5DA5-12ED48E34068}" dt="2020-03-23T12:24:02.722" v="5"/>
        <pc:sldMkLst>
          <pc:docMk/>
          <pc:sldMk cId="229926765" sldId="264"/>
        </pc:sldMkLst>
        <pc:graphicFrameChg chg="mod modGraphic">
          <ac:chgData name="Ann-Marie Hill" userId="S::amariehill@saintben.derby.sch.uk::0a6ea836-d398-4f9f-80c2-c5bb021f987e" providerId="AD" clId="Web-{4AFF8A85-5511-54A8-5DA5-12ED48E34068}" dt="2020-03-23T12:24:02.722" v="5"/>
          <ac:graphicFrameMkLst>
            <pc:docMk/>
            <pc:sldMk cId="229926765" sldId="264"/>
            <ac:graphicFrameMk id="4" creationId="{00000000-0000-0000-0000-000000000000}"/>
          </ac:graphicFrameMkLst>
        </pc:graphicFrameChg>
      </pc:sldChg>
    </pc:docChg>
  </pc:docChgLst>
  <pc:docChgLst>
    <pc:chgData name="Dominic Farby-Hughes" userId="S::dfarby-hughes@saintben.derby.sch.uk::bb31463e-4b2b-4b94-9482-a5dc0d8b4222" providerId="AD" clId="Web-{7653DF5D-431F-281D-9EC9-131F0E533CF4}"/>
    <pc:docChg chg="modSld">
      <pc:chgData name="Dominic Farby-Hughes" userId="S::dfarby-hughes@saintben.derby.sch.uk::bb31463e-4b2b-4b94-9482-a5dc0d8b4222" providerId="AD" clId="Web-{7653DF5D-431F-281D-9EC9-131F0E533CF4}" dt="2020-10-03T11:39:30.963" v="775" actId="20577"/>
      <pc:docMkLst>
        <pc:docMk/>
      </pc:docMkLst>
      <pc:sldChg chg="modSp">
        <pc:chgData name="Dominic Farby-Hughes" userId="S::dfarby-hughes@saintben.derby.sch.uk::bb31463e-4b2b-4b94-9482-a5dc0d8b4222" providerId="AD" clId="Web-{7653DF5D-431F-281D-9EC9-131F0E533CF4}" dt="2020-10-03T11:25:51.269" v="250" actId="20577"/>
        <pc:sldMkLst>
          <pc:docMk/>
          <pc:sldMk cId="937260827" sldId="260"/>
        </pc:sldMkLst>
        <pc:spChg chg="mod">
          <ac:chgData name="Dominic Farby-Hughes" userId="S::dfarby-hughes@saintben.derby.sch.uk::bb31463e-4b2b-4b94-9482-a5dc0d8b4222" providerId="AD" clId="Web-{7653DF5D-431F-281D-9EC9-131F0E533CF4}" dt="2020-10-03T11:25:51.269" v="250" actId="20577"/>
          <ac:spMkLst>
            <pc:docMk/>
            <pc:sldMk cId="937260827" sldId="260"/>
            <ac:spMk id="2" creationId="{00000000-0000-0000-0000-000000000000}"/>
          </ac:spMkLst>
        </pc:spChg>
        <pc:graphicFrameChg chg="modGraphic">
          <ac:chgData name="Dominic Farby-Hughes" userId="S::dfarby-hughes@saintben.derby.sch.uk::bb31463e-4b2b-4b94-9482-a5dc0d8b4222" providerId="AD" clId="Web-{7653DF5D-431F-281D-9EC9-131F0E533CF4}" dt="2020-10-03T11:17:56.176" v="4" actId="20577"/>
          <ac:graphicFrameMkLst>
            <pc:docMk/>
            <pc:sldMk cId="937260827" sldId="260"/>
            <ac:graphicFrameMk id="10" creationId="{E074B9DD-DB42-4997-A5B4-7D902B64FFA6}"/>
          </ac:graphicFrameMkLst>
        </pc:graphicFrameChg>
      </pc:sldChg>
      <pc:sldChg chg="modSp">
        <pc:chgData name="Dominic Farby-Hughes" userId="S::dfarby-hughes@saintben.derby.sch.uk::bb31463e-4b2b-4b94-9482-a5dc0d8b4222" providerId="AD" clId="Web-{7653DF5D-431F-281D-9EC9-131F0E533CF4}" dt="2020-10-03T11:36:14.434" v="631"/>
        <pc:sldMkLst>
          <pc:docMk/>
          <pc:sldMk cId="4135477865" sldId="262"/>
        </pc:sldMkLst>
        <pc:spChg chg="mod">
          <ac:chgData name="Dominic Farby-Hughes" userId="S::dfarby-hughes@saintben.derby.sch.uk::bb31463e-4b2b-4b94-9482-a5dc0d8b4222" providerId="AD" clId="Web-{7653DF5D-431F-281D-9EC9-131F0E533CF4}" dt="2020-10-03T11:26:45.116" v="268" actId="20577"/>
          <ac:spMkLst>
            <pc:docMk/>
            <pc:sldMk cId="4135477865" sldId="262"/>
            <ac:spMk id="2" creationId="{00000000-0000-0000-0000-000000000000}"/>
          </ac:spMkLst>
        </pc:spChg>
        <pc:graphicFrameChg chg="mod modGraphic">
          <ac:chgData name="Dominic Farby-Hughes" userId="S::dfarby-hughes@saintben.derby.sch.uk::bb31463e-4b2b-4b94-9482-a5dc0d8b4222" providerId="AD" clId="Web-{7653DF5D-431F-281D-9EC9-131F0E533CF4}" dt="2020-10-03T11:36:14.434" v="631"/>
          <ac:graphicFrameMkLst>
            <pc:docMk/>
            <pc:sldMk cId="4135477865" sldId="262"/>
            <ac:graphicFrameMk id="4" creationId="{00000000-0000-0000-0000-000000000000}"/>
          </ac:graphicFrameMkLst>
        </pc:graphicFrameChg>
      </pc:sldChg>
      <pc:sldChg chg="modSp">
        <pc:chgData name="Dominic Farby-Hughes" userId="S::dfarby-hughes@saintben.derby.sch.uk::bb31463e-4b2b-4b94-9482-a5dc0d8b4222" providerId="AD" clId="Web-{7653DF5D-431F-281D-9EC9-131F0E533CF4}" dt="2020-10-03T11:38:49.070" v="761"/>
        <pc:sldMkLst>
          <pc:docMk/>
          <pc:sldMk cId="1459445888" sldId="263"/>
        </pc:sldMkLst>
        <pc:spChg chg="mod">
          <ac:chgData name="Dominic Farby-Hughes" userId="S::dfarby-hughes@saintben.derby.sch.uk::bb31463e-4b2b-4b94-9482-a5dc0d8b4222" providerId="AD" clId="Web-{7653DF5D-431F-281D-9EC9-131F0E533CF4}" dt="2020-10-03T11:36:41.296" v="646" actId="20577"/>
          <ac:spMkLst>
            <pc:docMk/>
            <pc:sldMk cId="1459445888" sldId="263"/>
            <ac:spMk id="2" creationId="{00000000-0000-0000-0000-000000000000}"/>
          </ac:spMkLst>
        </pc:spChg>
        <pc:graphicFrameChg chg="mod modGraphic">
          <ac:chgData name="Dominic Farby-Hughes" userId="S::dfarby-hughes@saintben.derby.sch.uk::bb31463e-4b2b-4b94-9482-a5dc0d8b4222" providerId="AD" clId="Web-{7653DF5D-431F-281D-9EC9-131F0E533CF4}" dt="2020-10-03T11:38:49.070" v="761"/>
          <ac:graphicFrameMkLst>
            <pc:docMk/>
            <pc:sldMk cId="1459445888" sldId="263"/>
            <ac:graphicFrameMk id="4" creationId="{00000000-0000-0000-0000-000000000000}"/>
          </ac:graphicFrameMkLst>
        </pc:graphicFrameChg>
      </pc:sldChg>
      <pc:sldChg chg="modSp">
        <pc:chgData name="Dominic Farby-Hughes" userId="S::dfarby-hughes@saintben.derby.sch.uk::bb31463e-4b2b-4b94-9482-a5dc0d8b4222" providerId="AD" clId="Web-{7653DF5D-431F-281D-9EC9-131F0E533CF4}" dt="2020-10-03T11:39:30.963" v="775" actId="20577"/>
        <pc:sldMkLst>
          <pc:docMk/>
          <pc:sldMk cId="229926765" sldId="264"/>
        </pc:sldMkLst>
        <pc:spChg chg="mod">
          <ac:chgData name="Dominic Farby-Hughes" userId="S::dfarby-hughes@saintben.derby.sch.uk::bb31463e-4b2b-4b94-9482-a5dc0d8b4222" providerId="AD" clId="Web-{7653DF5D-431F-281D-9EC9-131F0E533CF4}" dt="2020-10-03T11:39:30.963" v="775" actId="20577"/>
          <ac:spMkLst>
            <pc:docMk/>
            <pc:sldMk cId="229926765" sldId="264"/>
            <ac:spMk id="2" creationId="{00000000-0000-0000-0000-000000000000}"/>
          </ac:spMkLst>
        </pc:spChg>
      </pc:sldChg>
    </pc:docChg>
  </pc:docChgLst>
  <pc:docChgLst>
    <pc:chgData name="A.Tomlinson" userId="S::atomlinson@saintben.derby.sch.uk::71680eed-1828-4825-8789-612ee8ba4d50" providerId="AD" clId="Web-{389D09A1-1CCB-4D03-82CC-ABCA04F471FD}"/>
    <pc:docChg chg="modSld sldOrd">
      <pc:chgData name="A.Tomlinson" userId="S::atomlinson@saintben.derby.sch.uk::71680eed-1828-4825-8789-612ee8ba4d50" providerId="AD" clId="Web-{389D09A1-1CCB-4D03-82CC-ABCA04F471FD}" dt="2020-10-14T12:18:09.246" v="86"/>
      <pc:docMkLst>
        <pc:docMk/>
      </pc:docMkLst>
      <pc:sldChg chg="modSp">
        <pc:chgData name="A.Tomlinson" userId="S::atomlinson@saintben.derby.sch.uk::71680eed-1828-4825-8789-612ee8ba4d50" providerId="AD" clId="Web-{389D09A1-1CCB-4D03-82CC-ABCA04F471FD}" dt="2020-10-14T12:14:10.154" v="63"/>
        <pc:sldMkLst>
          <pc:docMk/>
          <pc:sldMk cId="4135477865" sldId="262"/>
        </pc:sldMkLst>
        <pc:graphicFrameChg chg="mod modGraphic">
          <ac:chgData name="A.Tomlinson" userId="S::atomlinson@saintben.derby.sch.uk::71680eed-1828-4825-8789-612ee8ba4d50" providerId="AD" clId="Web-{389D09A1-1CCB-4D03-82CC-ABCA04F471FD}" dt="2020-10-14T12:14:10.154" v="63"/>
          <ac:graphicFrameMkLst>
            <pc:docMk/>
            <pc:sldMk cId="4135477865" sldId="262"/>
            <ac:graphicFrameMk id="4" creationId="{00000000-0000-0000-0000-000000000000}"/>
          </ac:graphicFrameMkLst>
        </pc:graphicFrameChg>
      </pc:sldChg>
      <pc:sldChg chg="modSp">
        <pc:chgData name="A.Tomlinson" userId="S::atomlinson@saintben.derby.sch.uk::71680eed-1828-4825-8789-612ee8ba4d50" providerId="AD" clId="Web-{389D09A1-1CCB-4D03-82CC-ABCA04F471FD}" dt="2020-10-14T12:14:47.156" v="73"/>
        <pc:sldMkLst>
          <pc:docMk/>
          <pc:sldMk cId="1459445888" sldId="263"/>
        </pc:sldMkLst>
        <pc:graphicFrameChg chg="mod modGraphic">
          <ac:chgData name="A.Tomlinson" userId="S::atomlinson@saintben.derby.sch.uk::71680eed-1828-4825-8789-612ee8ba4d50" providerId="AD" clId="Web-{389D09A1-1CCB-4D03-82CC-ABCA04F471FD}" dt="2020-10-14T12:14:47.156" v="73"/>
          <ac:graphicFrameMkLst>
            <pc:docMk/>
            <pc:sldMk cId="1459445888" sldId="263"/>
            <ac:graphicFrameMk id="4" creationId="{00000000-0000-0000-0000-000000000000}"/>
          </ac:graphicFrameMkLst>
        </pc:graphicFrameChg>
      </pc:sldChg>
      <pc:sldChg chg="modSp ord">
        <pc:chgData name="A.Tomlinson" userId="S::atomlinson@saintben.derby.sch.uk::71680eed-1828-4825-8789-612ee8ba4d50" providerId="AD" clId="Web-{389D09A1-1CCB-4D03-82CC-ABCA04F471FD}" dt="2020-10-14T12:18:09.246" v="86"/>
        <pc:sldMkLst>
          <pc:docMk/>
          <pc:sldMk cId="3476032729" sldId="274"/>
        </pc:sldMkLst>
        <pc:spChg chg="mod">
          <ac:chgData name="A.Tomlinson" userId="S::atomlinson@saintben.derby.sch.uk::71680eed-1828-4825-8789-612ee8ba4d50" providerId="AD" clId="Web-{389D09A1-1CCB-4D03-82CC-ABCA04F471FD}" dt="2020-10-14T12:18:00.917" v="78" actId="20577"/>
          <ac:spMkLst>
            <pc:docMk/>
            <pc:sldMk cId="3476032729" sldId="274"/>
            <ac:spMk id="6" creationId="{00000000-0000-0000-0000-000000000000}"/>
          </ac:spMkLst>
        </pc:spChg>
        <pc:spChg chg="mod">
          <ac:chgData name="A.Tomlinson" userId="S::atomlinson@saintben.derby.sch.uk::71680eed-1828-4825-8789-612ee8ba4d50" providerId="AD" clId="Web-{389D09A1-1CCB-4D03-82CC-ABCA04F471FD}" dt="2020-10-14T12:18:06.824" v="83" actId="20577"/>
          <ac:spMkLst>
            <pc:docMk/>
            <pc:sldMk cId="3476032729" sldId="274"/>
            <ac:spMk id="8" creationId="{00000000-0000-0000-0000-000000000000}"/>
          </ac:spMkLst>
        </pc:spChg>
      </pc:sldChg>
    </pc:docChg>
  </pc:docChgLst>
  <pc:docChgLst>
    <pc:chgData name="A.Tomlinson" userId="S::atomlinson@saintben.derby.sch.uk::71680eed-1828-4825-8789-612ee8ba4d50" providerId="AD" clId="Web-{7D8099D2-39CE-7291-18B7-77E851EB6F80}"/>
    <pc:docChg chg="modSld">
      <pc:chgData name="A.Tomlinson" userId="S::atomlinson@saintben.derby.sch.uk::71680eed-1828-4825-8789-612ee8ba4d50" providerId="AD" clId="Web-{7D8099D2-39CE-7291-18B7-77E851EB6F80}" dt="2020-10-02T13:44:26.726" v="105"/>
      <pc:docMkLst>
        <pc:docMk/>
      </pc:docMkLst>
      <pc:sldChg chg="modSp">
        <pc:chgData name="A.Tomlinson" userId="S::atomlinson@saintben.derby.sch.uk::71680eed-1828-4825-8789-612ee8ba4d50" providerId="AD" clId="Web-{7D8099D2-39CE-7291-18B7-77E851EB6F80}" dt="2020-10-02T13:42:47.053" v="15"/>
        <pc:sldMkLst>
          <pc:docMk/>
          <pc:sldMk cId="937260827" sldId="260"/>
        </pc:sldMkLst>
        <pc:graphicFrameChg chg="mod modGraphic">
          <ac:chgData name="A.Tomlinson" userId="S::atomlinson@saintben.derby.sch.uk::71680eed-1828-4825-8789-612ee8ba4d50" providerId="AD" clId="Web-{7D8099D2-39CE-7291-18B7-77E851EB6F80}" dt="2020-10-02T13:42:47.053" v="15"/>
          <ac:graphicFrameMkLst>
            <pc:docMk/>
            <pc:sldMk cId="937260827" sldId="260"/>
            <ac:graphicFrameMk id="4" creationId="{00000000-0000-0000-0000-000000000000}"/>
          </ac:graphicFrameMkLst>
        </pc:graphicFrameChg>
      </pc:sldChg>
      <pc:sldChg chg="modSp">
        <pc:chgData name="A.Tomlinson" userId="S::atomlinson@saintben.derby.sch.uk::71680eed-1828-4825-8789-612ee8ba4d50" providerId="AD" clId="Web-{7D8099D2-39CE-7291-18B7-77E851EB6F80}" dt="2020-10-02T13:44:26.726" v="105"/>
        <pc:sldMkLst>
          <pc:docMk/>
          <pc:sldMk cId="4135477865" sldId="262"/>
        </pc:sldMkLst>
        <pc:graphicFrameChg chg="mod modGraphic">
          <ac:chgData name="A.Tomlinson" userId="S::atomlinson@saintben.derby.sch.uk::71680eed-1828-4825-8789-612ee8ba4d50" providerId="AD" clId="Web-{7D8099D2-39CE-7291-18B7-77E851EB6F80}" dt="2020-10-02T13:44:26.726" v="105"/>
          <ac:graphicFrameMkLst>
            <pc:docMk/>
            <pc:sldMk cId="4135477865" sldId="262"/>
            <ac:graphicFrameMk id="4" creationId="{00000000-0000-0000-0000-000000000000}"/>
          </ac:graphicFrameMkLst>
        </pc:graphicFrameChg>
      </pc:sldChg>
    </pc:docChg>
  </pc:docChgLst>
  <pc:docChgLst>
    <pc:chgData name="Lauren Murphy" userId="S::lmurphy@saintben.derby.sch.uk::242be770-06b5-46e7-b3e0-10dabe33f6ec" providerId="AD" clId="Web-{E9E9EF28-BF1F-E38E-3808-513F75DC89CE}"/>
    <pc:docChg chg="delSld modSld">
      <pc:chgData name="Lauren Murphy" userId="S::lmurphy@saintben.derby.sch.uk::242be770-06b5-46e7-b3e0-10dabe33f6ec" providerId="AD" clId="Web-{E9E9EF28-BF1F-E38E-3808-513F75DC89CE}" dt="2020-04-21T09:40:01.991" v="455"/>
      <pc:docMkLst>
        <pc:docMk/>
      </pc:docMkLst>
      <pc:sldChg chg="modSp">
        <pc:chgData name="Lauren Murphy" userId="S::lmurphy@saintben.derby.sch.uk::242be770-06b5-46e7-b3e0-10dabe33f6ec" providerId="AD" clId="Web-{E9E9EF28-BF1F-E38E-3808-513F75DC89CE}" dt="2020-04-21T09:09:24.015" v="32" actId="14100"/>
        <pc:sldMkLst>
          <pc:docMk/>
          <pc:sldMk cId="937260827" sldId="260"/>
        </pc:sldMkLst>
        <pc:graphicFrameChg chg="mod modGraphic">
          <ac:chgData name="Lauren Murphy" userId="S::lmurphy@saintben.derby.sch.uk::242be770-06b5-46e7-b3e0-10dabe33f6ec" providerId="AD" clId="Web-{E9E9EF28-BF1F-E38E-3808-513F75DC89CE}" dt="2020-04-21T09:09:19.922" v="31"/>
          <ac:graphicFrameMkLst>
            <pc:docMk/>
            <pc:sldMk cId="937260827" sldId="260"/>
            <ac:graphicFrameMk id="4" creationId="{00000000-0000-0000-0000-000000000000}"/>
          </ac:graphicFrameMkLst>
        </pc:graphicFrameChg>
        <pc:graphicFrameChg chg="mod">
          <ac:chgData name="Lauren Murphy" userId="S::lmurphy@saintben.derby.sch.uk::242be770-06b5-46e7-b3e0-10dabe33f6ec" providerId="AD" clId="Web-{E9E9EF28-BF1F-E38E-3808-513F75DC89CE}" dt="2020-04-21T09:09:24.015" v="32" actId="14100"/>
          <ac:graphicFrameMkLst>
            <pc:docMk/>
            <pc:sldMk cId="937260827" sldId="260"/>
            <ac:graphicFrameMk id="10" creationId="{E074B9DD-DB42-4997-A5B4-7D902B64FFA6}"/>
          </ac:graphicFrameMkLst>
        </pc:graphicFrameChg>
      </pc:sldChg>
      <pc:sldChg chg="modSp">
        <pc:chgData name="Lauren Murphy" userId="S::lmurphy@saintben.derby.sch.uk::242be770-06b5-46e7-b3e0-10dabe33f6ec" providerId="AD" clId="Web-{E9E9EF28-BF1F-E38E-3808-513F75DC89CE}" dt="2020-04-21T09:10:52.375" v="144"/>
        <pc:sldMkLst>
          <pc:docMk/>
          <pc:sldMk cId="4135477865" sldId="262"/>
        </pc:sldMkLst>
        <pc:graphicFrameChg chg="mod modGraphic">
          <ac:chgData name="Lauren Murphy" userId="S::lmurphy@saintben.derby.sch.uk::242be770-06b5-46e7-b3e0-10dabe33f6ec" providerId="AD" clId="Web-{E9E9EF28-BF1F-E38E-3808-513F75DC89CE}" dt="2020-04-21T09:10:52.375" v="144"/>
          <ac:graphicFrameMkLst>
            <pc:docMk/>
            <pc:sldMk cId="4135477865" sldId="262"/>
            <ac:graphicFrameMk id="4" creationId="{00000000-0000-0000-0000-000000000000}"/>
          </ac:graphicFrameMkLst>
        </pc:graphicFrameChg>
      </pc:sldChg>
      <pc:sldChg chg="modSp">
        <pc:chgData name="Lauren Murphy" userId="S::lmurphy@saintben.derby.sch.uk::242be770-06b5-46e7-b3e0-10dabe33f6ec" providerId="AD" clId="Web-{E9E9EF28-BF1F-E38E-3808-513F75DC89CE}" dt="2020-04-21T09:12:40.657" v="172"/>
        <pc:sldMkLst>
          <pc:docMk/>
          <pc:sldMk cId="1459445888" sldId="263"/>
        </pc:sldMkLst>
        <pc:graphicFrameChg chg="mod modGraphic">
          <ac:chgData name="Lauren Murphy" userId="S::lmurphy@saintben.derby.sch.uk::242be770-06b5-46e7-b3e0-10dabe33f6ec" providerId="AD" clId="Web-{E9E9EF28-BF1F-E38E-3808-513F75DC89CE}" dt="2020-04-21T09:12:40.657" v="172"/>
          <ac:graphicFrameMkLst>
            <pc:docMk/>
            <pc:sldMk cId="1459445888" sldId="263"/>
            <ac:graphicFrameMk id="4" creationId="{00000000-0000-0000-0000-000000000000}"/>
          </ac:graphicFrameMkLst>
        </pc:graphicFrameChg>
      </pc:sldChg>
      <pc:sldChg chg="modSp">
        <pc:chgData name="Lauren Murphy" userId="S::lmurphy@saintben.derby.sch.uk::242be770-06b5-46e7-b3e0-10dabe33f6ec" providerId="AD" clId="Web-{E9E9EF28-BF1F-E38E-3808-513F75DC89CE}" dt="2020-04-21T09:29:19.270" v="234"/>
        <pc:sldMkLst>
          <pc:docMk/>
          <pc:sldMk cId="229926765" sldId="264"/>
        </pc:sldMkLst>
        <pc:graphicFrameChg chg="mod modGraphic">
          <ac:chgData name="Lauren Murphy" userId="S::lmurphy@saintben.derby.sch.uk::242be770-06b5-46e7-b3e0-10dabe33f6ec" providerId="AD" clId="Web-{E9E9EF28-BF1F-E38E-3808-513F75DC89CE}" dt="2020-04-21T09:29:19.270" v="234"/>
          <ac:graphicFrameMkLst>
            <pc:docMk/>
            <pc:sldMk cId="229926765" sldId="264"/>
            <ac:graphicFrameMk id="4" creationId="{00000000-0000-0000-0000-000000000000}"/>
          </ac:graphicFrameMkLst>
        </pc:graphicFrameChg>
      </pc:sldChg>
      <pc:sldChg chg="modSp">
        <pc:chgData name="Lauren Murphy" userId="S::lmurphy@saintben.derby.sch.uk::242be770-06b5-46e7-b3e0-10dabe33f6ec" providerId="AD" clId="Web-{E9E9EF28-BF1F-E38E-3808-513F75DC89CE}" dt="2020-04-21T09:31:30.474" v="236"/>
        <pc:sldMkLst>
          <pc:docMk/>
          <pc:sldMk cId="2399735266" sldId="265"/>
        </pc:sldMkLst>
        <pc:graphicFrameChg chg="mod modGraphic">
          <ac:chgData name="Lauren Murphy" userId="S::lmurphy@saintben.derby.sch.uk::242be770-06b5-46e7-b3e0-10dabe33f6ec" providerId="AD" clId="Web-{E9E9EF28-BF1F-E38E-3808-513F75DC89CE}" dt="2020-04-21T09:31:30.474" v="236"/>
          <ac:graphicFrameMkLst>
            <pc:docMk/>
            <pc:sldMk cId="2399735266" sldId="265"/>
            <ac:graphicFrameMk id="4" creationId="{00000000-0000-0000-0000-000000000000}"/>
          </ac:graphicFrameMkLst>
        </pc:graphicFrameChg>
      </pc:sldChg>
      <pc:sldChg chg="modSp">
        <pc:chgData name="Lauren Murphy" userId="S::lmurphy@saintben.derby.sch.uk::242be770-06b5-46e7-b3e0-10dabe33f6ec" providerId="AD" clId="Web-{E9E9EF28-BF1F-E38E-3808-513F75DC89CE}" dt="2020-04-21T09:33:23.865" v="338"/>
        <pc:sldMkLst>
          <pc:docMk/>
          <pc:sldMk cId="2659641818" sldId="266"/>
        </pc:sldMkLst>
        <pc:graphicFrameChg chg="mod modGraphic">
          <ac:chgData name="Lauren Murphy" userId="S::lmurphy@saintben.derby.sch.uk::242be770-06b5-46e7-b3e0-10dabe33f6ec" providerId="AD" clId="Web-{E9E9EF28-BF1F-E38E-3808-513F75DC89CE}" dt="2020-04-21T09:33:23.865" v="338"/>
          <ac:graphicFrameMkLst>
            <pc:docMk/>
            <pc:sldMk cId="2659641818" sldId="266"/>
            <ac:graphicFrameMk id="4" creationId="{00000000-0000-0000-0000-000000000000}"/>
          </ac:graphicFrameMkLst>
        </pc:graphicFrameChg>
      </pc:sldChg>
      <pc:sldChg chg="modSp">
        <pc:chgData name="Lauren Murphy" userId="S::lmurphy@saintben.derby.sch.uk::242be770-06b5-46e7-b3e0-10dabe33f6ec" providerId="AD" clId="Web-{E9E9EF28-BF1F-E38E-3808-513F75DC89CE}" dt="2020-04-21T09:34:16.912" v="393"/>
        <pc:sldMkLst>
          <pc:docMk/>
          <pc:sldMk cId="1398396598" sldId="267"/>
        </pc:sldMkLst>
        <pc:graphicFrameChg chg="mod modGraphic">
          <ac:chgData name="Lauren Murphy" userId="S::lmurphy@saintben.derby.sch.uk::242be770-06b5-46e7-b3e0-10dabe33f6ec" providerId="AD" clId="Web-{E9E9EF28-BF1F-E38E-3808-513F75DC89CE}" dt="2020-04-21T09:34:16.912" v="393"/>
          <ac:graphicFrameMkLst>
            <pc:docMk/>
            <pc:sldMk cId="1398396598" sldId="267"/>
            <ac:graphicFrameMk id="4" creationId="{00000000-0000-0000-0000-000000000000}"/>
          </ac:graphicFrameMkLst>
        </pc:graphicFrameChg>
        <pc:graphicFrameChg chg="mod">
          <ac:chgData name="Lauren Murphy" userId="S::lmurphy@saintben.derby.sch.uk::242be770-06b5-46e7-b3e0-10dabe33f6ec" providerId="AD" clId="Web-{E9E9EF28-BF1F-E38E-3808-513F75DC89CE}" dt="2020-04-21T09:33:52.224" v="353" actId="1076"/>
          <ac:graphicFrameMkLst>
            <pc:docMk/>
            <pc:sldMk cId="1398396598" sldId="267"/>
            <ac:graphicFrameMk id="21" creationId="{525237A1-8DDF-4AC4-9680-A0E6E24B15D1}"/>
          </ac:graphicFrameMkLst>
        </pc:graphicFrameChg>
      </pc:sldChg>
      <pc:sldChg chg="modSp">
        <pc:chgData name="Lauren Murphy" userId="S::lmurphy@saintben.derby.sch.uk::242be770-06b5-46e7-b3e0-10dabe33f6ec" providerId="AD" clId="Web-{E9E9EF28-BF1F-E38E-3808-513F75DC89CE}" dt="2020-04-21T09:38:27.210" v="439" actId="20577"/>
        <pc:sldMkLst>
          <pc:docMk/>
          <pc:sldMk cId="904073462" sldId="269"/>
        </pc:sldMkLst>
        <pc:spChg chg="mod">
          <ac:chgData name="Lauren Murphy" userId="S::lmurphy@saintben.derby.sch.uk::242be770-06b5-46e7-b3e0-10dabe33f6ec" providerId="AD" clId="Web-{E9E9EF28-BF1F-E38E-3808-513F75DC89CE}" dt="2020-04-21T09:38:27.210" v="439" actId="20577"/>
          <ac:spMkLst>
            <pc:docMk/>
            <pc:sldMk cId="904073462" sldId="269"/>
            <ac:spMk id="3" creationId="{00000000-0000-0000-0000-000000000000}"/>
          </ac:spMkLst>
        </pc:spChg>
      </pc:sldChg>
      <pc:sldChg chg="modSp">
        <pc:chgData name="Lauren Murphy" userId="S::lmurphy@saintben.derby.sch.uk::242be770-06b5-46e7-b3e0-10dabe33f6ec" providerId="AD" clId="Web-{E9E9EF28-BF1F-E38E-3808-513F75DC89CE}" dt="2020-04-21T09:39:53.476" v="454" actId="1076"/>
        <pc:sldMkLst>
          <pc:docMk/>
          <pc:sldMk cId="3327282884" sldId="271"/>
        </pc:sldMkLst>
        <pc:spChg chg="mod">
          <ac:chgData name="Lauren Murphy" userId="S::lmurphy@saintben.derby.sch.uk::242be770-06b5-46e7-b3e0-10dabe33f6ec" providerId="AD" clId="Web-{E9E9EF28-BF1F-E38E-3808-513F75DC89CE}" dt="2020-04-21T09:39:53.476" v="454" actId="1076"/>
          <ac:spMkLst>
            <pc:docMk/>
            <pc:sldMk cId="3327282884" sldId="271"/>
            <ac:spMk id="4" creationId="{00000000-0000-0000-0000-000000000000}"/>
          </ac:spMkLst>
        </pc:spChg>
      </pc:sldChg>
      <pc:sldChg chg="del">
        <pc:chgData name="Lauren Murphy" userId="S::lmurphy@saintben.derby.sch.uk::242be770-06b5-46e7-b3e0-10dabe33f6ec" providerId="AD" clId="Web-{E9E9EF28-BF1F-E38E-3808-513F75DC89CE}" dt="2020-04-21T09:40:01.991" v="455"/>
        <pc:sldMkLst>
          <pc:docMk/>
          <pc:sldMk cId="1847507852" sldId="272"/>
        </pc:sldMkLst>
      </pc:sldChg>
      <pc:sldChg chg="modSp">
        <pc:chgData name="Lauren Murphy" userId="S::lmurphy@saintben.derby.sch.uk::242be770-06b5-46e7-b3e0-10dabe33f6ec" providerId="AD" clId="Web-{E9E9EF28-BF1F-E38E-3808-513F75DC89CE}" dt="2020-04-21T09:37:07.756" v="406"/>
        <pc:sldMkLst>
          <pc:docMk/>
          <pc:sldMk cId="1846129131" sldId="276"/>
        </pc:sldMkLst>
        <pc:graphicFrameChg chg="modGraphic">
          <ac:chgData name="Lauren Murphy" userId="S::lmurphy@saintben.derby.sch.uk::242be770-06b5-46e7-b3e0-10dabe33f6ec" providerId="AD" clId="Web-{E9E9EF28-BF1F-E38E-3808-513F75DC89CE}" dt="2020-04-21T09:35:01.647" v="394"/>
          <ac:graphicFrameMkLst>
            <pc:docMk/>
            <pc:sldMk cId="1846129131" sldId="276"/>
            <ac:graphicFrameMk id="3" creationId="{CA2572D7-388C-4A6B-8724-4DCF644BBFA9}"/>
          </ac:graphicFrameMkLst>
        </pc:graphicFrameChg>
        <pc:graphicFrameChg chg="mod modGraphic">
          <ac:chgData name="Lauren Murphy" userId="S::lmurphy@saintben.derby.sch.uk::242be770-06b5-46e7-b3e0-10dabe33f6ec" providerId="AD" clId="Web-{E9E9EF28-BF1F-E38E-3808-513F75DC89CE}" dt="2020-04-21T09:37:07.756" v="406"/>
          <ac:graphicFrameMkLst>
            <pc:docMk/>
            <pc:sldMk cId="1846129131" sldId="276"/>
            <ac:graphicFrameMk id="4" creationId="{00000000-0000-0000-0000-000000000000}"/>
          </ac:graphicFrameMkLst>
        </pc:graphicFrameChg>
      </pc:sldChg>
    </pc:docChg>
  </pc:docChgLst>
  <pc:docChgLst>
    <pc:chgData name="Dominic Farby-Hughes" userId="S::dfarby-hughes@saintben.derby.sch.uk::bb31463e-4b2b-4b94-9482-a5dc0d8b4222" providerId="AD" clId="Web-{6D5F7223-F98E-1D4C-E229-3BEE162FFB79}"/>
    <pc:docChg chg="modSld">
      <pc:chgData name="Dominic Farby-Hughes" userId="S::dfarby-hughes@saintben.derby.sch.uk::bb31463e-4b2b-4b94-9482-a5dc0d8b4222" providerId="AD" clId="Web-{6D5F7223-F98E-1D4C-E229-3BEE162FFB79}" dt="2020-10-02T13:41:26.845" v="2535" actId="20577"/>
      <pc:docMkLst>
        <pc:docMk/>
      </pc:docMkLst>
      <pc:sldChg chg="modSp">
        <pc:chgData name="Dominic Farby-Hughes" userId="S::dfarby-hughes@saintben.derby.sch.uk::bb31463e-4b2b-4b94-9482-a5dc0d8b4222" providerId="AD" clId="Web-{6D5F7223-F98E-1D4C-E229-3BEE162FFB79}" dt="2020-10-02T13:16:20.143" v="1207"/>
        <pc:sldMkLst>
          <pc:docMk/>
          <pc:sldMk cId="937260827" sldId="260"/>
        </pc:sldMkLst>
        <pc:spChg chg="mod">
          <ac:chgData name="Dominic Farby-Hughes" userId="S::dfarby-hughes@saintben.derby.sch.uk::bb31463e-4b2b-4b94-9482-a5dc0d8b4222" providerId="AD" clId="Web-{6D5F7223-F98E-1D4C-E229-3BEE162FFB79}" dt="2020-10-02T13:14:02.212" v="1120" actId="20577"/>
          <ac:spMkLst>
            <pc:docMk/>
            <pc:sldMk cId="937260827" sldId="260"/>
            <ac:spMk id="2" creationId="{00000000-0000-0000-0000-000000000000}"/>
          </ac:spMkLst>
        </pc:spChg>
        <pc:graphicFrameChg chg="mod modGraphic">
          <ac:chgData name="Dominic Farby-Hughes" userId="S::dfarby-hughes@saintben.derby.sch.uk::bb31463e-4b2b-4b94-9482-a5dc0d8b4222" providerId="AD" clId="Web-{6D5F7223-F98E-1D4C-E229-3BEE162FFB79}" dt="2020-10-02T13:16:20.143" v="1207"/>
          <ac:graphicFrameMkLst>
            <pc:docMk/>
            <pc:sldMk cId="937260827" sldId="260"/>
            <ac:graphicFrameMk id="4" creationId="{00000000-0000-0000-0000-000000000000}"/>
          </ac:graphicFrameMkLst>
        </pc:graphicFrameChg>
        <pc:graphicFrameChg chg="modGraphic">
          <ac:chgData name="Dominic Farby-Hughes" userId="S::dfarby-hughes@saintben.derby.sch.uk::bb31463e-4b2b-4b94-9482-a5dc0d8b4222" providerId="AD" clId="Web-{6D5F7223-F98E-1D4C-E229-3BEE162FFB79}" dt="2020-10-02T13:07:02.889" v="743" actId="20577"/>
          <ac:graphicFrameMkLst>
            <pc:docMk/>
            <pc:sldMk cId="937260827" sldId="260"/>
            <ac:graphicFrameMk id="10" creationId="{E074B9DD-DB42-4997-A5B4-7D902B64FFA6}"/>
          </ac:graphicFrameMkLst>
        </pc:graphicFrameChg>
      </pc:sldChg>
      <pc:sldChg chg="delSp modSp">
        <pc:chgData name="Dominic Farby-Hughes" userId="S::dfarby-hughes@saintben.derby.sch.uk::bb31463e-4b2b-4b94-9482-a5dc0d8b4222" providerId="AD" clId="Web-{6D5F7223-F98E-1D4C-E229-3BEE162FFB79}" dt="2020-10-02T13:41:26.845" v="2534" actId="20577"/>
        <pc:sldMkLst>
          <pc:docMk/>
          <pc:sldMk cId="4080509222" sldId="261"/>
        </pc:sldMkLst>
        <pc:spChg chg="mod">
          <ac:chgData name="Dominic Farby-Hughes" userId="S::dfarby-hughes@saintben.derby.sch.uk::bb31463e-4b2b-4b94-9482-a5dc0d8b4222" providerId="AD" clId="Web-{6D5F7223-F98E-1D4C-E229-3BEE162FFB79}" dt="2020-10-02T13:41:26.845" v="2534" actId="20577"/>
          <ac:spMkLst>
            <pc:docMk/>
            <pc:sldMk cId="4080509222" sldId="261"/>
            <ac:spMk id="5" creationId="{87247A1C-1068-4477-B2A9-DEA3F041B1E6}"/>
          </ac:spMkLst>
        </pc:spChg>
        <pc:picChg chg="del">
          <ac:chgData name="Dominic Farby-Hughes" userId="S::dfarby-hughes@saintben.derby.sch.uk::bb31463e-4b2b-4b94-9482-a5dc0d8b4222" providerId="AD" clId="Web-{6D5F7223-F98E-1D4C-E229-3BEE162FFB79}" dt="2020-10-02T12:49:49.388" v="0"/>
          <ac:picMkLst>
            <pc:docMk/>
            <pc:sldMk cId="4080509222" sldId="261"/>
            <ac:picMk id="7" creationId="{917DE1FA-32F5-4A2B-A23A-BDE9863ED541}"/>
          </ac:picMkLst>
        </pc:picChg>
      </pc:sldChg>
      <pc:sldChg chg="modSp">
        <pc:chgData name="Dominic Farby-Hughes" userId="S::dfarby-hughes@saintben.derby.sch.uk::bb31463e-4b2b-4b94-9482-a5dc0d8b4222" providerId="AD" clId="Web-{6D5F7223-F98E-1D4C-E229-3BEE162FFB79}" dt="2020-10-02T13:39:58.496" v="2459"/>
        <pc:sldMkLst>
          <pc:docMk/>
          <pc:sldMk cId="4135477865" sldId="262"/>
        </pc:sldMkLst>
        <pc:spChg chg="mod">
          <ac:chgData name="Dominic Farby-Hughes" userId="S::dfarby-hughes@saintben.derby.sch.uk::bb31463e-4b2b-4b94-9482-a5dc0d8b4222" providerId="AD" clId="Web-{6D5F7223-F98E-1D4C-E229-3BEE162FFB79}" dt="2020-10-02T13:14:15.682" v="1127" actId="20577"/>
          <ac:spMkLst>
            <pc:docMk/>
            <pc:sldMk cId="4135477865" sldId="262"/>
            <ac:spMk id="2" creationId="{00000000-0000-0000-0000-000000000000}"/>
          </ac:spMkLst>
        </pc:spChg>
        <pc:graphicFrameChg chg="mod modGraphic">
          <ac:chgData name="Dominic Farby-Hughes" userId="S::dfarby-hughes@saintben.derby.sch.uk::bb31463e-4b2b-4b94-9482-a5dc0d8b4222" providerId="AD" clId="Web-{6D5F7223-F98E-1D4C-E229-3BEE162FFB79}" dt="2020-10-02T13:39:58.496" v="2459"/>
          <ac:graphicFrameMkLst>
            <pc:docMk/>
            <pc:sldMk cId="4135477865" sldId="262"/>
            <ac:graphicFrameMk id="4" creationId="{00000000-0000-0000-0000-000000000000}"/>
          </ac:graphicFrameMkLst>
        </pc:graphicFrameChg>
      </pc:sldChg>
      <pc:sldChg chg="modSp">
        <pc:chgData name="Dominic Farby-Hughes" userId="S::dfarby-hughes@saintben.derby.sch.uk::bb31463e-4b2b-4b94-9482-a5dc0d8b4222" providerId="AD" clId="Web-{6D5F7223-F98E-1D4C-E229-3BEE162FFB79}" dt="2020-10-02T13:40:41.748" v="2523"/>
        <pc:sldMkLst>
          <pc:docMk/>
          <pc:sldMk cId="1459445888" sldId="263"/>
        </pc:sldMkLst>
        <pc:spChg chg="mod">
          <ac:chgData name="Dominic Farby-Hughes" userId="S::dfarby-hughes@saintben.derby.sch.uk::bb31463e-4b2b-4b94-9482-a5dc0d8b4222" providerId="AD" clId="Web-{6D5F7223-F98E-1D4C-E229-3BEE162FFB79}" dt="2020-10-02T13:32:19.889" v="2216" actId="20577"/>
          <ac:spMkLst>
            <pc:docMk/>
            <pc:sldMk cId="1459445888" sldId="263"/>
            <ac:spMk id="2" creationId="{00000000-0000-0000-0000-000000000000}"/>
          </ac:spMkLst>
        </pc:spChg>
        <pc:graphicFrameChg chg="mod modGraphic">
          <ac:chgData name="Dominic Farby-Hughes" userId="S::dfarby-hughes@saintben.derby.sch.uk::bb31463e-4b2b-4b94-9482-a5dc0d8b4222" providerId="AD" clId="Web-{6D5F7223-F98E-1D4C-E229-3BEE162FFB79}" dt="2020-10-02T13:40:41.748" v="2523"/>
          <ac:graphicFrameMkLst>
            <pc:docMk/>
            <pc:sldMk cId="1459445888" sldId="263"/>
            <ac:graphicFrameMk id="4" creationId="{00000000-0000-0000-0000-000000000000}"/>
          </ac:graphicFrameMkLst>
        </pc:graphicFrameChg>
      </pc:sldChg>
    </pc:docChg>
  </pc:docChgLst>
  <pc:docChgLst>
    <pc:chgData name="Stephen Bounds" userId="S::sbounds@ben.srscmat.co.uk::134a497e-1378-44e3-9fbe-cbcf946dc58f" providerId="AD" clId="Web-{CE3C530A-2C50-D702-34E7-1E888C46378A}"/>
    <pc:docChg chg="modSld">
      <pc:chgData name="Stephen Bounds" userId="S::sbounds@ben.srscmat.co.uk::134a497e-1378-44e3-9fbe-cbcf946dc58f" providerId="AD" clId="Web-{CE3C530A-2C50-D702-34E7-1E888C46378A}" dt="2021-12-14T08:10:33.077" v="1"/>
      <pc:docMkLst>
        <pc:docMk/>
      </pc:docMkLst>
      <pc:sldChg chg="modSp">
        <pc:chgData name="Stephen Bounds" userId="S::sbounds@ben.srscmat.co.uk::134a497e-1378-44e3-9fbe-cbcf946dc58f" providerId="AD" clId="Web-{CE3C530A-2C50-D702-34E7-1E888C46378A}" dt="2021-12-14T08:10:33.077" v="1"/>
        <pc:sldMkLst>
          <pc:docMk/>
          <pc:sldMk cId="1459445888" sldId="263"/>
        </pc:sldMkLst>
        <pc:graphicFrameChg chg="mod modGraphic">
          <ac:chgData name="Stephen Bounds" userId="S::sbounds@ben.srscmat.co.uk::134a497e-1378-44e3-9fbe-cbcf946dc58f" providerId="AD" clId="Web-{CE3C530A-2C50-D702-34E7-1E888C46378A}" dt="2021-12-14T08:10:33.077" v="1"/>
          <ac:graphicFrameMkLst>
            <pc:docMk/>
            <pc:sldMk cId="1459445888" sldId="263"/>
            <ac:graphicFrameMk id="4" creationId="{00000000-0000-0000-0000-000000000000}"/>
          </ac:graphicFrameMkLst>
        </pc:graphicFrameChg>
      </pc:sldChg>
    </pc:docChg>
  </pc:docChgLst>
  <pc:docChgLst>
    <pc:chgData name="V.Austin" userId="S::vaustin@saintben.derby.sch.uk::4b3f3353-64f1-44cf-af9f-9638126fec51" providerId="AD" clId="Web-{4369F371-2196-2933-CCC4-35B3D7989C57}"/>
    <pc:docChg chg="modSld">
      <pc:chgData name="V.Austin" userId="S::vaustin@saintben.derby.sch.uk::4b3f3353-64f1-44cf-af9f-9638126fec51" providerId="AD" clId="Web-{4369F371-2196-2933-CCC4-35B3D7989C57}" dt="2020-05-06T08:55:26.557" v="21"/>
      <pc:docMkLst>
        <pc:docMk/>
      </pc:docMkLst>
      <pc:sldChg chg="modSp">
        <pc:chgData name="V.Austin" userId="S::vaustin@saintben.derby.sch.uk::4b3f3353-64f1-44cf-af9f-9638126fec51" providerId="AD" clId="Web-{4369F371-2196-2933-CCC4-35B3D7989C57}" dt="2020-05-06T08:54:37.370" v="19"/>
        <pc:sldMkLst>
          <pc:docMk/>
          <pc:sldMk cId="937260827" sldId="260"/>
        </pc:sldMkLst>
        <pc:graphicFrameChg chg="mod modGraphic">
          <ac:chgData name="V.Austin" userId="S::vaustin@saintben.derby.sch.uk::4b3f3353-64f1-44cf-af9f-9638126fec51" providerId="AD" clId="Web-{4369F371-2196-2933-CCC4-35B3D7989C57}" dt="2020-05-06T08:54:37.370" v="19"/>
          <ac:graphicFrameMkLst>
            <pc:docMk/>
            <pc:sldMk cId="937260827" sldId="260"/>
            <ac:graphicFrameMk id="4" creationId="{00000000-0000-0000-0000-000000000000}"/>
          </ac:graphicFrameMkLst>
        </pc:graphicFrameChg>
      </pc:sldChg>
      <pc:sldChg chg="modSp">
        <pc:chgData name="V.Austin" userId="S::vaustin@saintben.derby.sch.uk::4b3f3353-64f1-44cf-af9f-9638126fec51" providerId="AD" clId="Web-{4369F371-2196-2933-CCC4-35B3D7989C57}" dt="2020-05-06T08:55:26.557" v="21"/>
        <pc:sldMkLst>
          <pc:docMk/>
          <pc:sldMk cId="1459445888" sldId="263"/>
        </pc:sldMkLst>
        <pc:graphicFrameChg chg="mod modGraphic">
          <ac:chgData name="V.Austin" userId="S::vaustin@saintben.derby.sch.uk::4b3f3353-64f1-44cf-af9f-9638126fec51" providerId="AD" clId="Web-{4369F371-2196-2933-CCC4-35B3D7989C57}" dt="2020-05-06T08:55:26.557" v="21"/>
          <ac:graphicFrameMkLst>
            <pc:docMk/>
            <pc:sldMk cId="1459445888" sldId="263"/>
            <ac:graphicFrameMk id="4" creationId="{00000000-0000-0000-0000-000000000000}"/>
          </ac:graphicFrameMkLst>
        </pc:graphicFrameChg>
      </pc:sldChg>
    </pc:docChg>
  </pc:docChgLst>
  <pc:docChgLst>
    <pc:chgData name="Dominic Farby-Hughes" userId="S::dfarby-hughes@saintben.derby.sch.uk::bb31463e-4b2b-4b94-9482-a5dc0d8b4222" providerId="AD" clId="Web-{93F2EB3E-87D4-9A52-D48A-533B0B85F9E6}"/>
    <pc:docChg chg="delSld modSld">
      <pc:chgData name="Dominic Farby-Hughes" userId="S::dfarby-hughes@saintben.derby.sch.uk::bb31463e-4b2b-4b94-9482-a5dc0d8b4222" providerId="AD" clId="Web-{93F2EB3E-87D4-9A52-D48A-533B0B85F9E6}" dt="2020-10-19T11:13:57.464" v="36"/>
      <pc:docMkLst>
        <pc:docMk/>
      </pc:docMkLst>
      <pc:sldChg chg="modSp">
        <pc:chgData name="Dominic Farby-Hughes" userId="S::dfarby-hughes@saintben.derby.sch.uk::bb31463e-4b2b-4b94-9482-a5dc0d8b4222" providerId="AD" clId="Web-{93F2EB3E-87D4-9A52-D48A-533B0B85F9E6}" dt="2020-10-19T11:10:27.153" v="14" actId="20577"/>
        <pc:sldMkLst>
          <pc:docMk/>
          <pc:sldMk cId="937260827" sldId="260"/>
        </pc:sldMkLst>
        <pc:spChg chg="mod">
          <ac:chgData name="Dominic Farby-Hughes" userId="S::dfarby-hughes@saintben.derby.sch.uk::bb31463e-4b2b-4b94-9482-a5dc0d8b4222" providerId="AD" clId="Web-{93F2EB3E-87D4-9A52-D48A-533B0B85F9E6}" dt="2020-10-19T11:10:27.153" v="14" actId="20577"/>
          <ac:spMkLst>
            <pc:docMk/>
            <pc:sldMk cId="937260827" sldId="260"/>
            <ac:spMk id="2" creationId="{00000000-0000-0000-0000-000000000000}"/>
          </ac:spMkLst>
        </pc:spChg>
      </pc:sldChg>
      <pc:sldChg chg="modSp">
        <pc:chgData name="Dominic Farby-Hughes" userId="S::dfarby-hughes@saintben.derby.sch.uk::bb31463e-4b2b-4b94-9482-a5dc0d8b4222" providerId="AD" clId="Web-{93F2EB3E-87D4-9A52-D48A-533B0B85F9E6}" dt="2020-10-19T11:13:57.464" v="36"/>
        <pc:sldMkLst>
          <pc:docMk/>
          <pc:sldMk cId="229926765" sldId="264"/>
        </pc:sldMkLst>
        <pc:graphicFrameChg chg="mod modGraphic">
          <ac:chgData name="Dominic Farby-Hughes" userId="S::dfarby-hughes@saintben.derby.sch.uk::bb31463e-4b2b-4b94-9482-a5dc0d8b4222" providerId="AD" clId="Web-{93F2EB3E-87D4-9A52-D48A-533B0B85F9E6}" dt="2020-10-19T11:13:57.464" v="36"/>
          <ac:graphicFrameMkLst>
            <pc:docMk/>
            <pc:sldMk cId="229926765" sldId="264"/>
            <ac:graphicFrameMk id="4" creationId="{00000000-0000-0000-0000-000000000000}"/>
          </ac:graphicFrameMkLst>
        </pc:graphicFrameChg>
      </pc:sldChg>
      <pc:sldChg chg="modSp">
        <pc:chgData name="Dominic Farby-Hughes" userId="S::dfarby-hughes@saintben.derby.sch.uk::bb31463e-4b2b-4b94-9482-a5dc0d8b4222" providerId="AD" clId="Web-{93F2EB3E-87D4-9A52-D48A-533B0B85F9E6}" dt="2020-10-19T11:10:40.950" v="16" actId="20577"/>
        <pc:sldMkLst>
          <pc:docMk/>
          <pc:sldMk cId="529638365" sldId="276"/>
        </pc:sldMkLst>
        <pc:spChg chg="mod">
          <ac:chgData name="Dominic Farby-Hughes" userId="S::dfarby-hughes@saintben.derby.sch.uk::bb31463e-4b2b-4b94-9482-a5dc0d8b4222" providerId="AD" clId="Web-{93F2EB3E-87D4-9A52-D48A-533B0B85F9E6}" dt="2020-10-19T11:10:40.950" v="16" actId="20577"/>
          <ac:spMkLst>
            <pc:docMk/>
            <pc:sldMk cId="529638365" sldId="276"/>
            <ac:spMk id="23" creationId="{A8245D06-6733-47D5-B617-B1D6DFB38171}"/>
          </ac:spMkLst>
        </pc:spChg>
      </pc:sldChg>
      <pc:sldChg chg="modSp">
        <pc:chgData name="Dominic Farby-Hughes" userId="S::dfarby-hughes@saintben.derby.sch.uk::bb31463e-4b2b-4b94-9482-a5dc0d8b4222" providerId="AD" clId="Web-{93F2EB3E-87D4-9A52-D48A-533B0B85F9E6}" dt="2020-10-19T11:13:13.527" v="29" actId="20577"/>
        <pc:sldMkLst>
          <pc:docMk/>
          <pc:sldMk cId="2438946416" sldId="277"/>
        </pc:sldMkLst>
        <pc:spChg chg="mod">
          <ac:chgData name="Dominic Farby-Hughes" userId="S::dfarby-hughes@saintben.derby.sch.uk::bb31463e-4b2b-4b94-9482-a5dc0d8b4222" providerId="AD" clId="Web-{93F2EB3E-87D4-9A52-D48A-533B0B85F9E6}" dt="2020-10-19T11:13:13.527" v="29" actId="20577"/>
          <ac:spMkLst>
            <pc:docMk/>
            <pc:sldMk cId="2438946416" sldId="277"/>
            <ac:spMk id="23" creationId="{A8245D06-6733-47D5-B617-B1D6DFB38171}"/>
          </ac:spMkLst>
        </pc:spChg>
      </pc:sldChg>
      <pc:sldChg chg="del">
        <pc:chgData name="Dominic Farby-Hughes" userId="S::dfarby-hughes@saintben.derby.sch.uk::bb31463e-4b2b-4b94-9482-a5dc0d8b4222" providerId="AD" clId="Web-{93F2EB3E-87D4-9A52-D48A-533B0B85F9E6}" dt="2020-10-19T11:12:59.262" v="27"/>
        <pc:sldMkLst>
          <pc:docMk/>
          <pc:sldMk cId="2379402911" sldId="278"/>
        </pc:sldMkLst>
      </pc:sldChg>
      <pc:sldChg chg="del">
        <pc:chgData name="Dominic Farby-Hughes" userId="S::dfarby-hughes@saintben.derby.sch.uk::bb31463e-4b2b-4b94-9482-a5dc0d8b4222" providerId="AD" clId="Web-{93F2EB3E-87D4-9A52-D48A-533B0B85F9E6}" dt="2020-10-19T11:13:01.137" v="28"/>
        <pc:sldMkLst>
          <pc:docMk/>
          <pc:sldMk cId="1935582803" sldId="279"/>
        </pc:sldMkLst>
      </pc:sldChg>
      <pc:sldChg chg="modSp">
        <pc:chgData name="Dominic Farby-Hughes" userId="S::dfarby-hughes@saintben.derby.sch.uk::bb31463e-4b2b-4b94-9482-a5dc0d8b4222" providerId="AD" clId="Web-{93F2EB3E-87D4-9A52-D48A-533B0B85F9E6}" dt="2020-10-19T11:13:18.074" v="32" actId="20577"/>
        <pc:sldMkLst>
          <pc:docMk/>
          <pc:sldMk cId="3784627020" sldId="280"/>
        </pc:sldMkLst>
        <pc:spChg chg="mod">
          <ac:chgData name="Dominic Farby-Hughes" userId="S::dfarby-hughes@saintben.derby.sch.uk::bb31463e-4b2b-4b94-9482-a5dc0d8b4222" providerId="AD" clId="Web-{93F2EB3E-87D4-9A52-D48A-533B0B85F9E6}" dt="2020-10-19T11:13:18.074" v="32" actId="20577"/>
          <ac:spMkLst>
            <pc:docMk/>
            <pc:sldMk cId="3784627020" sldId="280"/>
            <ac:spMk id="23" creationId="{A8245D06-6733-47D5-B617-B1D6DFB38171}"/>
          </ac:spMkLst>
        </pc:spChg>
      </pc:sldChg>
    </pc:docChg>
  </pc:docChgLst>
  <pc:docChgLst>
    <pc:chgData name="Dominic Farby-Hughes" userId="S::dfarby-hughes@saintben.derby.sch.uk::bb31463e-4b2b-4b94-9482-a5dc0d8b4222" providerId="AD" clId="Web-{94B21D70-3EBA-6D95-2D94-FAF84CEEC04E}"/>
    <pc:docChg chg="addSld delSld modSld addMainMaster">
      <pc:chgData name="Dominic Farby-Hughes" userId="S::dfarby-hughes@saintben.derby.sch.uk::bb31463e-4b2b-4b94-9482-a5dc0d8b4222" providerId="AD" clId="Web-{94B21D70-3EBA-6D95-2D94-FAF84CEEC04E}" dt="2020-10-14T18:28:21.713" v="329"/>
      <pc:docMkLst>
        <pc:docMk/>
      </pc:docMkLst>
      <pc:sldChg chg="modSp">
        <pc:chgData name="Dominic Farby-Hughes" userId="S::dfarby-hughes@saintben.derby.sch.uk::bb31463e-4b2b-4b94-9482-a5dc0d8b4222" providerId="AD" clId="Web-{94B21D70-3EBA-6D95-2D94-FAF84CEEC04E}" dt="2020-10-14T18:20:43.180" v="159"/>
        <pc:sldMkLst>
          <pc:docMk/>
          <pc:sldMk cId="937260827" sldId="260"/>
        </pc:sldMkLst>
        <pc:graphicFrameChg chg="mod modGraphic">
          <ac:chgData name="Dominic Farby-Hughes" userId="S::dfarby-hughes@saintben.derby.sch.uk::bb31463e-4b2b-4b94-9482-a5dc0d8b4222" providerId="AD" clId="Web-{94B21D70-3EBA-6D95-2D94-FAF84CEEC04E}" dt="2020-10-14T18:20:43.180" v="159"/>
          <ac:graphicFrameMkLst>
            <pc:docMk/>
            <pc:sldMk cId="937260827" sldId="260"/>
            <ac:graphicFrameMk id="4" creationId="{00000000-0000-0000-0000-000000000000}"/>
          </ac:graphicFrameMkLst>
        </pc:graphicFrameChg>
      </pc:sldChg>
      <pc:sldChg chg="del">
        <pc:chgData name="Dominic Farby-Hughes" userId="S::dfarby-hughes@saintben.derby.sch.uk::bb31463e-4b2b-4b94-9482-a5dc0d8b4222" providerId="AD" clId="Web-{94B21D70-3EBA-6D95-2D94-FAF84CEEC04E}" dt="2020-10-14T18:26:52.525" v="318"/>
        <pc:sldMkLst>
          <pc:docMk/>
          <pc:sldMk cId="4080509222" sldId="261"/>
        </pc:sldMkLst>
      </pc:sldChg>
      <pc:sldChg chg="modSp">
        <pc:chgData name="Dominic Farby-Hughes" userId="S::dfarby-hughes@saintben.derby.sch.uk::bb31463e-4b2b-4b94-9482-a5dc0d8b4222" providerId="AD" clId="Web-{94B21D70-3EBA-6D95-2D94-FAF84CEEC04E}" dt="2020-10-14T18:20:08.336" v="149"/>
        <pc:sldMkLst>
          <pc:docMk/>
          <pc:sldMk cId="4135477865" sldId="262"/>
        </pc:sldMkLst>
        <pc:graphicFrameChg chg="mod modGraphic">
          <ac:chgData name="Dominic Farby-Hughes" userId="S::dfarby-hughes@saintben.derby.sch.uk::bb31463e-4b2b-4b94-9482-a5dc0d8b4222" providerId="AD" clId="Web-{94B21D70-3EBA-6D95-2D94-FAF84CEEC04E}" dt="2020-10-14T18:20:08.336" v="149"/>
          <ac:graphicFrameMkLst>
            <pc:docMk/>
            <pc:sldMk cId="4135477865" sldId="262"/>
            <ac:graphicFrameMk id="4" creationId="{00000000-0000-0000-0000-000000000000}"/>
          </ac:graphicFrameMkLst>
        </pc:graphicFrameChg>
      </pc:sldChg>
      <pc:sldChg chg="modSp">
        <pc:chgData name="Dominic Farby-Hughes" userId="S::dfarby-hughes@saintben.derby.sch.uk::bb31463e-4b2b-4b94-9482-a5dc0d8b4222" providerId="AD" clId="Web-{94B21D70-3EBA-6D95-2D94-FAF84CEEC04E}" dt="2020-10-14T18:22:39.243" v="189"/>
        <pc:sldMkLst>
          <pc:docMk/>
          <pc:sldMk cId="1459445888" sldId="263"/>
        </pc:sldMkLst>
        <pc:graphicFrameChg chg="mod modGraphic">
          <ac:chgData name="Dominic Farby-Hughes" userId="S::dfarby-hughes@saintben.derby.sch.uk::bb31463e-4b2b-4b94-9482-a5dc0d8b4222" providerId="AD" clId="Web-{94B21D70-3EBA-6D95-2D94-FAF84CEEC04E}" dt="2020-10-14T18:22:39.243" v="189"/>
          <ac:graphicFrameMkLst>
            <pc:docMk/>
            <pc:sldMk cId="1459445888" sldId="263"/>
            <ac:graphicFrameMk id="4" creationId="{00000000-0000-0000-0000-000000000000}"/>
          </ac:graphicFrameMkLst>
        </pc:graphicFrameChg>
      </pc:sldChg>
      <pc:sldChg chg="modSp">
        <pc:chgData name="Dominic Farby-Hughes" userId="S::dfarby-hughes@saintben.derby.sch.uk::bb31463e-4b2b-4b94-9482-a5dc0d8b4222" providerId="AD" clId="Web-{94B21D70-3EBA-6D95-2D94-FAF84CEEC04E}" dt="2020-10-14T18:24:06.462" v="290"/>
        <pc:sldMkLst>
          <pc:docMk/>
          <pc:sldMk cId="229926765" sldId="264"/>
        </pc:sldMkLst>
        <pc:graphicFrameChg chg="mod modGraphic">
          <ac:chgData name="Dominic Farby-Hughes" userId="S::dfarby-hughes@saintben.derby.sch.uk::bb31463e-4b2b-4b94-9482-a5dc0d8b4222" providerId="AD" clId="Web-{94B21D70-3EBA-6D95-2D94-FAF84CEEC04E}" dt="2020-10-14T18:24:06.462" v="290"/>
          <ac:graphicFrameMkLst>
            <pc:docMk/>
            <pc:sldMk cId="229926765" sldId="264"/>
            <ac:graphicFrameMk id="4" creationId="{00000000-0000-0000-0000-000000000000}"/>
          </ac:graphicFrameMkLst>
        </pc:graphicFrameChg>
      </pc:sldChg>
      <pc:sldChg chg="modSp">
        <pc:chgData name="Dominic Farby-Hughes" userId="S::dfarby-hughes@saintben.derby.sch.uk::bb31463e-4b2b-4b94-9482-a5dc0d8b4222" providerId="AD" clId="Web-{94B21D70-3EBA-6D95-2D94-FAF84CEEC04E}" dt="2020-10-14T18:24:17.947" v="292"/>
        <pc:sldMkLst>
          <pc:docMk/>
          <pc:sldMk cId="2399735266" sldId="265"/>
        </pc:sldMkLst>
        <pc:graphicFrameChg chg="mod modGraphic">
          <ac:chgData name="Dominic Farby-Hughes" userId="S::dfarby-hughes@saintben.derby.sch.uk::bb31463e-4b2b-4b94-9482-a5dc0d8b4222" providerId="AD" clId="Web-{94B21D70-3EBA-6D95-2D94-FAF84CEEC04E}" dt="2020-10-14T18:24:17.947" v="292"/>
          <ac:graphicFrameMkLst>
            <pc:docMk/>
            <pc:sldMk cId="2399735266" sldId="265"/>
            <ac:graphicFrameMk id="4" creationId="{00000000-0000-0000-0000-000000000000}"/>
          </ac:graphicFrameMkLst>
        </pc:graphicFrameChg>
      </pc:sldChg>
      <pc:sldChg chg="del">
        <pc:chgData name="Dominic Farby-Hughes" userId="S::dfarby-hughes@saintben.derby.sch.uk::bb31463e-4b2b-4b94-9482-a5dc0d8b4222" providerId="AD" clId="Web-{94B21D70-3EBA-6D95-2D94-FAF84CEEC04E}" dt="2020-10-14T18:13:58.100" v="0"/>
        <pc:sldMkLst>
          <pc:docMk/>
          <pc:sldMk cId="1527814064" sldId="270"/>
        </pc:sldMkLst>
      </pc:sldChg>
      <pc:sldChg chg="del">
        <pc:chgData name="Dominic Farby-Hughes" userId="S::dfarby-hughes@saintben.derby.sch.uk::bb31463e-4b2b-4b94-9482-a5dc0d8b4222" providerId="AD" clId="Web-{94B21D70-3EBA-6D95-2D94-FAF84CEEC04E}" dt="2020-10-14T18:13:59.694" v="1"/>
        <pc:sldMkLst>
          <pc:docMk/>
          <pc:sldMk cId="577677940" sldId="273"/>
        </pc:sldMkLst>
      </pc:sldChg>
      <pc:sldChg chg="del">
        <pc:chgData name="Dominic Farby-Hughes" userId="S::dfarby-hughes@saintben.derby.sch.uk::bb31463e-4b2b-4b94-9482-a5dc0d8b4222" providerId="AD" clId="Web-{94B21D70-3EBA-6D95-2D94-FAF84CEEC04E}" dt="2020-10-14T18:14:00.663" v="2"/>
        <pc:sldMkLst>
          <pc:docMk/>
          <pc:sldMk cId="3516886543" sldId="275"/>
        </pc:sldMkLst>
      </pc:sldChg>
      <pc:sldChg chg="delSp modSp">
        <pc:chgData name="Dominic Farby-Hughes" userId="S::dfarby-hughes@saintben.derby.sch.uk::bb31463e-4b2b-4b94-9482-a5dc0d8b4222" providerId="AD" clId="Web-{94B21D70-3EBA-6D95-2D94-FAF84CEEC04E}" dt="2020-10-14T18:24:52.228" v="301"/>
        <pc:sldMkLst>
          <pc:docMk/>
          <pc:sldMk cId="529638365" sldId="276"/>
        </pc:sldMkLst>
        <pc:spChg chg="del">
          <ac:chgData name="Dominic Farby-Hughes" userId="S::dfarby-hughes@saintben.derby.sch.uk::bb31463e-4b2b-4b94-9482-a5dc0d8b4222" providerId="AD" clId="Web-{94B21D70-3EBA-6D95-2D94-FAF84CEEC04E}" dt="2020-10-14T18:24:30.087" v="293"/>
          <ac:spMkLst>
            <pc:docMk/>
            <pc:sldMk cId="529638365" sldId="276"/>
            <ac:spMk id="8" creationId="{4173E5B5-D37F-430F-B582-88A6F7CA1B6E}"/>
          </ac:spMkLst>
        </pc:spChg>
        <pc:graphicFrameChg chg="mod modGraphic">
          <ac:chgData name="Dominic Farby-Hughes" userId="S::dfarby-hughes@saintben.derby.sch.uk::bb31463e-4b2b-4b94-9482-a5dc0d8b4222" providerId="AD" clId="Web-{94B21D70-3EBA-6D95-2D94-FAF84CEEC04E}" dt="2020-10-14T18:24:52.228" v="301"/>
          <ac:graphicFrameMkLst>
            <pc:docMk/>
            <pc:sldMk cId="529638365" sldId="276"/>
            <ac:graphicFrameMk id="4" creationId="{00000000-0000-0000-0000-000000000000}"/>
          </ac:graphicFrameMkLst>
        </pc:graphicFrameChg>
      </pc:sldChg>
      <pc:sldChg chg="modSp">
        <pc:chgData name="Dominic Farby-Hughes" userId="S::dfarby-hughes@saintben.derby.sch.uk::bb31463e-4b2b-4b94-9482-a5dc0d8b4222" providerId="AD" clId="Web-{94B21D70-3EBA-6D95-2D94-FAF84CEEC04E}" dt="2020-10-14T18:25:24.947" v="312" actId="20577"/>
        <pc:sldMkLst>
          <pc:docMk/>
          <pc:sldMk cId="2438946416" sldId="277"/>
        </pc:sldMkLst>
        <pc:spChg chg="mod">
          <ac:chgData name="Dominic Farby-Hughes" userId="S::dfarby-hughes@saintben.derby.sch.uk::bb31463e-4b2b-4b94-9482-a5dc0d8b4222" providerId="AD" clId="Web-{94B21D70-3EBA-6D95-2D94-FAF84CEEC04E}" dt="2020-10-14T18:25:24.947" v="312" actId="20577"/>
          <ac:spMkLst>
            <pc:docMk/>
            <pc:sldMk cId="2438946416" sldId="277"/>
            <ac:spMk id="13" creationId="{0FBA821F-0973-4196-97B1-CA9E38BBD3D7}"/>
          </ac:spMkLst>
        </pc:spChg>
      </pc:sldChg>
      <pc:sldChg chg="modSp">
        <pc:chgData name="Dominic Farby-Hughes" userId="S::dfarby-hughes@saintben.derby.sch.uk::bb31463e-4b2b-4b94-9482-a5dc0d8b4222" providerId="AD" clId="Web-{94B21D70-3EBA-6D95-2D94-FAF84CEEC04E}" dt="2020-10-14T18:25:12.806" v="305"/>
        <pc:sldMkLst>
          <pc:docMk/>
          <pc:sldMk cId="3784627020" sldId="280"/>
        </pc:sldMkLst>
        <pc:graphicFrameChg chg="mod modGraphic">
          <ac:chgData name="Dominic Farby-Hughes" userId="S::dfarby-hughes@saintben.derby.sch.uk::bb31463e-4b2b-4b94-9482-a5dc0d8b4222" providerId="AD" clId="Web-{94B21D70-3EBA-6D95-2D94-FAF84CEEC04E}" dt="2020-10-14T18:25:12.806" v="305"/>
          <ac:graphicFrameMkLst>
            <pc:docMk/>
            <pc:sldMk cId="3784627020" sldId="280"/>
            <ac:graphicFrameMk id="4" creationId="{00000000-0000-0000-0000-000000000000}"/>
          </ac:graphicFrameMkLst>
        </pc:graphicFrameChg>
      </pc:sldChg>
      <pc:sldChg chg="add replId">
        <pc:chgData name="Dominic Farby-Hughes" userId="S::dfarby-hughes@saintben.derby.sch.uk::bb31463e-4b2b-4b94-9482-a5dc0d8b4222" providerId="AD" clId="Web-{94B21D70-3EBA-6D95-2D94-FAF84CEEC04E}" dt="2020-10-14T18:14:04.959" v="3"/>
        <pc:sldMkLst>
          <pc:docMk/>
          <pc:sldMk cId="2298175634" sldId="281"/>
        </pc:sldMkLst>
      </pc:sldChg>
      <pc:sldChg chg="add replId">
        <pc:chgData name="Dominic Farby-Hughes" userId="S::dfarby-hughes@saintben.derby.sch.uk::bb31463e-4b2b-4b94-9482-a5dc0d8b4222" providerId="AD" clId="Web-{94B21D70-3EBA-6D95-2D94-FAF84CEEC04E}" dt="2020-10-14T18:14:11.413" v="4"/>
        <pc:sldMkLst>
          <pc:docMk/>
          <pc:sldMk cId="3907272393" sldId="282"/>
        </pc:sldMkLst>
      </pc:sldChg>
      <pc:sldChg chg="modSp add replId">
        <pc:chgData name="Dominic Farby-Hughes" userId="S::dfarby-hughes@saintben.derby.sch.uk::bb31463e-4b2b-4b94-9482-a5dc0d8b4222" providerId="AD" clId="Web-{94B21D70-3EBA-6D95-2D94-FAF84CEEC04E}" dt="2020-10-14T18:16:28.194" v="37" actId="20577"/>
        <pc:sldMkLst>
          <pc:docMk/>
          <pc:sldMk cId="3424584648" sldId="283"/>
        </pc:sldMkLst>
        <pc:spChg chg="mod">
          <ac:chgData name="Dominic Farby-Hughes" userId="S::dfarby-hughes@saintben.derby.sch.uk::bb31463e-4b2b-4b94-9482-a5dc0d8b4222" providerId="AD" clId="Web-{94B21D70-3EBA-6D95-2D94-FAF84CEEC04E}" dt="2020-10-14T18:16:28.194" v="37" actId="20577"/>
          <ac:spMkLst>
            <pc:docMk/>
            <pc:sldMk cId="3424584648" sldId="283"/>
            <ac:spMk id="7" creationId="{00000000-0000-0000-0000-000000000000}"/>
          </ac:spMkLst>
        </pc:spChg>
        <pc:spChg chg="mod">
          <ac:chgData name="Dominic Farby-Hughes" userId="S::dfarby-hughes@saintben.derby.sch.uk::bb31463e-4b2b-4b94-9482-a5dc0d8b4222" providerId="AD" clId="Web-{94B21D70-3EBA-6D95-2D94-FAF84CEEC04E}" dt="2020-10-14T18:14:34.491" v="26" actId="20577"/>
          <ac:spMkLst>
            <pc:docMk/>
            <pc:sldMk cId="3424584648" sldId="283"/>
            <ac:spMk id="9" creationId="{00000000-0000-0000-0000-000000000000}"/>
          </ac:spMkLst>
        </pc:spChg>
      </pc:sldChg>
      <pc:sldChg chg="new del">
        <pc:chgData name="Dominic Farby-Hughes" userId="S::dfarby-hughes@saintben.derby.sch.uk::bb31463e-4b2b-4b94-9482-a5dc0d8b4222" providerId="AD" clId="Web-{94B21D70-3EBA-6D95-2D94-FAF84CEEC04E}" dt="2020-10-14T18:26:50.197" v="317"/>
        <pc:sldMkLst>
          <pc:docMk/>
          <pc:sldMk cId="2446798334" sldId="284"/>
        </pc:sldMkLst>
      </pc:sldChg>
      <pc:sldChg chg="modSp add">
        <pc:chgData name="Dominic Farby-Hughes" userId="S::dfarby-hughes@saintben.derby.sch.uk::bb31463e-4b2b-4b94-9482-a5dc0d8b4222" providerId="AD" clId="Web-{94B21D70-3EBA-6D95-2D94-FAF84CEEC04E}" dt="2020-10-14T18:27:04.244" v="323" actId="20577"/>
        <pc:sldMkLst>
          <pc:docMk/>
          <pc:sldMk cId="623388629" sldId="285"/>
        </pc:sldMkLst>
        <pc:spChg chg="mod">
          <ac:chgData name="Dominic Farby-Hughes" userId="S::dfarby-hughes@saintben.derby.sch.uk::bb31463e-4b2b-4b94-9482-a5dc0d8b4222" providerId="AD" clId="Web-{94B21D70-3EBA-6D95-2D94-FAF84CEEC04E}" dt="2020-10-14T18:27:04.244" v="323" actId="20577"/>
          <ac:spMkLst>
            <pc:docMk/>
            <pc:sldMk cId="623388629" sldId="285"/>
            <ac:spMk id="76" creationId="{27120F59-A1FC-5C4A-B80F-999B2F509785}"/>
          </ac:spMkLst>
        </pc:spChg>
      </pc:sldChg>
      <pc:sldChg chg="new del">
        <pc:chgData name="Dominic Farby-Hughes" userId="S::dfarby-hughes@saintben.derby.sch.uk::bb31463e-4b2b-4b94-9482-a5dc0d8b4222" providerId="AD" clId="Web-{94B21D70-3EBA-6D95-2D94-FAF84CEEC04E}" dt="2020-10-14T18:28:21.713" v="329"/>
        <pc:sldMkLst>
          <pc:docMk/>
          <pc:sldMk cId="10278444" sldId="286"/>
        </pc:sldMkLst>
      </pc:sldChg>
      <pc:sldChg chg="new del">
        <pc:chgData name="Dominic Farby-Hughes" userId="S::dfarby-hughes@saintben.derby.sch.uk::bb31463e-4b2b-4b94-9482-a5dc0d8b4222" providerId="AD" clId="Web-{94B21D70-3EBA-6D95-2D94-FAF84CEEC04E}" dt="2020-10-14T18:28:18.807" v="328"/>
        <pc:sldMkLst>
          <pc:docMk/>
          <pc:sldMk cId="1394192529" sldId="287"/>
        </pc:sldMkLst>
      </pc:sldChg>
      <pc:sldMasterChg chg="add addSldLayout">
        <pc:chgData name="Dominic Farby-Hughes" userId="S::dfarby-hughes@saintben.derby.sch.uk::bb31463e-4b2b-4b94-9482-a5dc0d8b4222" providerId="AD" clId="Web-{94B21D70-3EBA-6D95-2D94-FAF84CEEC04E}" dt="2020-10-14T18:26:43.135" v="316"/>
        <pc:sldMasterMkLst>
          <pc:docMk/>
          <pc:sldMasterMk cId="458811272" sldId="2147483648"/>
        </pc:sldMasterMkLst>
        <pc:sldLayoutChg chg="add">
          <pc:chgData name="Dominic Farby-Hughes" userId="S::dfarby-hughes@saintben.derby.sch.uk::bb31463e-4b2b-4b94-9482-a5dc0d8b4222" providerId="AD" clId="Web-{94B21D70-3EBA-6D95-2D94-FAF84CEEC04E}" dt="2020-10-14T18:26:43.135" v="316"/>
          <pc:sldLayoutMkLst>
            <pc:docMk/>
            <pc:sldMasterMk cId="458811272" sldId="2147483648"/>
            <pc:sldLayoutMk cId="1485590852" sldId="2147483649"/>
          </pc:sldLayoutMkLst>
        </pc:sldLayoutChg>
        <pc:sldLayoutChg chg="add">
          <pc:chgData name="Dominic Farby-Hughes" userId="S::dfarby-hughes@saintben.derby.sch.uk::bb31463e-4b2b-4b94-9482-a5dc0d8b4222" providerId="AD" clId="Web-{94B21D70-3EBA-6D95-2D94-FAF84CEEC04E}" dt="2020-10-14T18:26:43.135" v="316"/>
          <pc:sldLayoutMkLst>
            <pc:docMk/>
            <pc:sldMasterMk cId="458811272" sldId="2147483648"/>
            <pc:sldLayoutMk cId="2863833666" sldId="2147483650"/>
          </pc:sldLayoutMkLst>
        </pc:sldLayoutChg>
        <pc:sldLayoutChg chg="add">
          <pc:chgData name="Dominic Farby-Hughes" userId="S::dfarby-hughes@saintben.derby.sch.uk::bb31463e-4b2b-4b94-9482-a5dc0d8b4222" providerId="AD" clId="Web-{94B21D70-3EBA-6D95-2D94-FAF84CEEC04E}" dt="2020-10-14T18:26:43.135" v="316"/>
          <pc:sldLayoutMkLst>
            <pc:docMk/>
            <pc:sldMasterMk cId="458811272" sldId="2147483648"/>
            <pc:sldLayoutMk cId="4104466542" sldId="2147483651"/>
          </pc:sldLayoutMkLst>
        </pc:sldLayoutChg>
        <pc:sldLayoutChg chg="add">
          <pc:chgData name="Dominic Farby-Hughes" userId="S::dfarby-hughes@saintben.derby.sch.uk::bb31463e-4b2b-4b94-9482-a5dc0d8b4222" providerId="AD" clId="Web-{94B21D70-3EBA-6D95-2D94-FAF84CEEC04E}" dt="2020-10-14T18:26:43.135" v="316"/>
          <pc:sldLayoutMkLst>
            <pc:docMk/>
            <pc:sldMasterMk cId="458811272" sldId="2147483648"/>
            <pc:sldLayoutMk cId="2479241214" sldId="2147483652"/>
          </pc:sldLayoutMkLst>
        </pc:sldLayoutChg>
        <pc:sldLayoutChg chg="add">
          <pc:chgData name="Dominic Farby-Hughes" userId="S::dfarby-hughes@saintben.derby.sch.uk::bb31463e-4b2b-4b94-9482-a5dc0d8b4222" providerId="AD" clId="Web-{94B21D70-3EBA-6D95-2D94-FAF84CEEC04E}" dt="2020-10-14T18:26:43.135" v="316"/>
          <pc:sldLayoutMkLst>
            <pc:docMk/>
            <pc:sldMasterMk cId="458811272" sldId="2147483648"/>
            <pc:sldLayoutMk cId="2323360101" sldId="2147483653"/>
          </pc:sldLayoutMkLst>
        </pc:sldLayoutChg>
        <pc:sldLayoutChg chg="add">
          <pc:chgData name="Dominic Farby-Hughes" userId="S::dfarby-hughes@saintben.derby.sch.uk::bb31463e-4b2b-4b94-9482-a5dc0d8b4222" providerId="AD" clId="Web-{94B21D70-3EBA-6D95-2D94-FAF84CEEC04E}" dt="2020-10-14T18:26:43.135" v="316"/>
          <pc:sldLayoutMkLst>
            <pc:docMk/>
            <pc:sldMasterMk cId="458811272" sldId="2147483648"/>
            <pc:sldLayoutMk cId="2844988388" sldId="2147483654"/>
          </pc:sldLayoutMkLst>
        </pc:sldLayoutChg>
        <pc:sldLayoutChg chg="add">
          <pc:chgData name="Dominic Farby-Hughes" userId="S::dfarby-hughes@saintben.derby.sch.uk::bb31463e-4b2b-4b94-9482-a5dc0d8b4222" providerId="AD" clId="Web-{94B21D70-3EBA-6D95-2D94-FAF84CEEC04E}" dt="2020-10-14T18:26:43.135" v="316"/>
          <pc:sldLayoutMkLst>
            <pc:docMk/>
            <pc:sldMasterMk cId="458811272" sldId="2147483648"/>
            <pc:sldLayoutMk cId="2209241588" sldId="2147483655"/>
          </pc:sldLayoutMkLst>
        </pc:sldLayoutChg>
        <pc:sldLayoutChg chg="add">
          <pc:chgData name="Dominic Farby-Hughes" userId="S::dfarby-hughes@saintben.derby.sch.uk::bb31463e-4b2b-4b94-9482-a5dc0d8b4222" providerId="AD" clId="Web-{94B21D70-3EBA-6D95-2D94-FAF84CEEC04E}" dt="2020-10-14T18:26:43.135" v="316"/>
          <pc:sldLayoutMkLst>
            <pc:docMk/>
            <pc:sldMasterMk cId="458811272" sldId="2147483648"/>
            <pc:sldLayoutMk cId="4283535367" sldId="2147483656"/>
          </pc:sldLayoutMkLst>
        </pc:sldLayoutChg>
        <pc:sldLayoutChg chg="add">
          <pc:chgData name="Dominic Farby-Hughes" userId="S::dfarby-hughes@saintben.derby.sch.uk::bb31463e-4b2b-4b94-9482-a5dc0d8b4222" providerId="AD" clId="Web-{94B21D70-3EBA-6D95-2D94-FAF84CEEC04E}" dt="2020-10-14T18:26:43.135" v="316"/>
          <pc:sldLayoutMkLst>
            <pc:docMk/>
            <pc:sldMasterMk cId="458811272" sldId="2147483648"/>
            <pc:sldLayoutMk cId="997049418" sldId="2147483657"/>
          </pc:sldLayoutMkLst>
        </pc:sldLayoutChg>
        <pc:sldLayoutChg chg="add">
          <pc:chgData name="Dominic Farby-Hughes" userId="S::dfarby-hughes@saintben.derby.sch.uk::bb31463e-4b2b-4b94-9482-a5dc0d8b4222" providerId="AD" clId="Web-{94B21D70-3EBA-6D95-2D94-FAF84CEEC04E}" dt="2020-10-14T18:26:43.135" v="316"/>
          <pc:sldLayoutMkLst>
            <pc:docMk/>
            <pc:sldMasterMk cId="458811272" sldId="2147483648"/>
            <pc:sldLayoutMk cId="2174808916" sldId="2147483658"/>
          </pc:sldLayoutMkLst>
        </pc:sldLayoutChg>
        <pc:sldLayoutChg chg="add">
          <pc:chgData name="Dominic Farby-Hughes" userId="S::dfarby-hughes@saintben.derby.sch.uk::bb31463e-4b2b-4b94-9482-a5dc0d8b4222" providerId="AD" clId="Web-{94B21D70-3EBA-6D95-2D94-FAF84CEEC04E}" dt="2020-10-14T18:26:43.135" v="316"/>
          <pc:sldLayoutMkLst>
            <pc:docMk/>
            <pc:sldMasterMk cId="458811272" sldId="2147483648"/>
            <pc:sldLayoutMk cId="3742621317" sldId="2147483659"/>
          </pc:sldLayoutMkLst>
        </pc:sldLayoutChg>
      </pc:sldMasterChg>
    </pc:docChg>
  </pc:docChgLst>
  <pc:docChgLst>
    <pc:chgData name="Mohammed Shukraan" userId="S::s16mshukraan@saintben.derby.sch.uk::23712aec-3d9d-48e2-bf81-744e566769e8" providerId="AD" clId="Web-{2AD0BDD9-E92B-40F0-8870-836EAE514517}"/>
    <pc:docChg chg="modSld">
      <pc:chgData name="Mohammed Shukraan" userId="S::s16mshukraan@saintben.derby.sch.uk::23712aec-3d9d-48e2-bf81-744e566769e8" providerId="AD" clId="Web-{2AD0BDD9-E92B-40F0-8870-836EAE514517}" dt="2020-09-27T09:58:47.162" v="220"/>
      <pc:docMkLst>
        <pc:docMk/>
      </pc:docMkLst>
      <pc:sldChg chg="modSp">
        <pc:chgData name="Mohammed Shukraan" userId="S::s16mshukraan@saintben.derby.sch.uk::23712aec-3d9d-48e2-bf81-744e566769e8" providerId="AD" clId="Web-{2AD0BDD9-E92B-40F0-8870-836EAE514517}" dt="2020-09-27T09:58:47.162" v="220"/>
        <pc:sldMkLst>
          <pc:docMk/>
          <pc:sldMk cId="937260827" sldId="260"/>
        </pc:sldMkLst>
        <pc:graphicFrameChg chg="mod modGraphic">
          <ac:chgData name="Mohammed Shukraan" userId="S::s16mshukraan@saintben.derby.sch.uk::23712aec-3d9d-48e2-bf81-744e566769e8" providerId="AD" clId="Web-{2AD0BDD9-E92B-40F0-8870-836EAE514517}" dt="2020-09-27T09:58:47.162" v="220"/>
          <ac:graphicFrameMkLst>
            <pc:docMk/>
            <pc:sldMk cId="937260827" sldId="260"/>
            <ac:graphicFrameMk id="4" creationId="{00000000-0000-0000-0000-000000000000}"/>
          </ac:graphicFrameMkLst>
        </pc:graphicFrameChg>
      </pc:sldChg>
      <pc:sldChg chg="modSp">
        <pc:chgData name="Mohammed Shukraan" userId="S::s16mshukraan@saintben.derby.sch.uk::23712aec-3d9d-48e2-bf81-744e566769e8" providerId="AD" clId="Web-{2AD0BDD9-E92B-40F0-8870-836EAE514517}" dt="2020-09-27T09:55:59.903" v="14" actId="20577"/>
        <pc:sldMkLst>
          <pc:docMk/>
          <pc:sldMk cId="4080509222" sldId="261"/>
        </pc:sldMkLst>
        <pc:spChg chg="mod">
          <ac:chgData name="Mohammed Shukraan" userId="S::s16mshukraan@saintben.derby.sch.uk::23712aec-3d9d-48e2-bf81-744e566769e8" providerId="AD" clId="Web-{2AD0BDD9-E92B-40F0-8870-836EAE514517}" dt="2020-09-27T09:55:59.903" v="14" actId="20577"/>
          <ac:spMkLst>
            <pc:docMk/>
            <pc:sldMk cId="4080509222" sldId="261"/>
            <ac:spMk id="5" creationId="{87247A1C-1068-4477-B2A9-DEA3F041B1E6}"/>
          </ac:spMkLst>
        </pc:spChg>
      </pc:sldChg>
    </pc:docChg>
  </pc:docChgLst>
  <pc:docChgLst>
    <pc:chgData name="A.Tomlinson" userId="S::atomlinson@saintben.derby.sch.uk::71680eed-1828-4825-8789-612ee8ba4d50" providerId="AD" clId="Web-{AE6043CD-267F-DB5F-BCF1-BD6751F85BFC}"/>
    <pc:docChg chg="modSld">
      <pc:chgData name="A.Tomlinson" userId="S::atomlinson@saintben.derby.sch.uk::71680eed-1828-4825-8789-612ee8ba4d50" providerId="AD" clId="Web-{AE6043CD-267F-DB5F-BCF1-BD6751F85BFC}" dt="2021-10-04T06:48:31.936" v="9" actId="20577"/>
      <pc:docMkLst>
        <pc:docMk/>
      </pc:docMkLst>
      <pc:sldChg chg="modSp">
        <pc:chgData name="A.Tomlinson" userId="S::atomlinson@saintben.derby.sch.uk::71680eed-1828-4825-8789-612ee8ba4d50" providerId="AD" clId="Web-{AE6043CD-267F-DB5F-BCF1-BD6751F85BFC}" dt="2021-10-04T06:47:30.744" v="1" actId="20577"/>
        <pc:sldMkLst>
          <pc:docMk/>
          <pc:sldMk cId="937260827" sldId="260"/>
        </pc:sldMkLst>
        <pc:spChg chg="mod">
          <ac:chgData name="A.Tomlinson" userId="S::atomlinson@saintben.derby.sch.uk::71680eed-1828-4825-8789-612ee8ba4d50" providerId="AD" clId="Web-{AE6043CD-267F-DB5F-BCF1-BD6751F85BFC}" dt="2021-10-04T06:47:30.744" v="1" actId="20577"/>
          <ac:spMkLst>
            <pc:docMk/>
            <pc:sldMk cId="937260827" sldId="260"/>
            <ac:spMk id="2" creationId="{00000000-0000-0000-0000-000000000000}"/>
          </ac:spMkLst>
        </pc:spChg>
      </pc:sldChg>
      <pc:sldChg chg="modSp">
        <pc:chgData name="A.Tomlinson" userId="S::atomlinson@saintben.derby.sch.uk::71680eed-1828-4825-8789-612ee8ba4d50" providerId="AD" clId="Web-{AE6043CD-267F-DB5F-BCF1-BD6751F85BFC}" dt="2021-10-04T06:48:04.137" v="6" actId="20577"/>
        <pc:sldMkLst>
          <pc:docMk/>
          <pc:sldMk cId="1459445888" sldId="263"/>
        </pc:sldMkLst>
        <pc:spChg chg="mod">
          <ac:chgData name="A.Tomlinson" userId="S::atomlinson@saintben.derby.sch.uk::71680eed-1828-4825-8789-612ee8ba4d50" providerId="AD" clId="Web-{AE6043CD-267F-DB5F-BCF1-BD6751F85BFC}" dt="2021-10-04T06:48:04.137" v="6" actId="20577"/>
          <ac:spMkLst>
            <pc:docMk/>
            <pc:sldMk cId="1459445888" sldId="263"/>
            <ac:spMk id="2" creationId="{00000000-0000-0000-0000-000000000000}"/>
          </ac:spMkLst>
        </pc:spChg>
      </pc:sldChg>
      <pc:sldChg chg="modSp">
        <pc:chgData name="A.Tomlinson" userId="S::atomlinson@saintben.derby.sch.uk::71680eed-1828-4825-8789-612ee8ba4d50" providerId="AD" clId="Web-{AE6043CD-267F-DB5F-BCF1-BD6751F85BFC}" dt="2021-10-04T06:48:31.936" v="9" actId="20577"/>
        <pc:sldMkLst>
          <pc:docMk/>
          <pc:sldMk cId="229926765" sldId="264"/>
        </pc:sldMkLst>
        <pc:spChg chg="mod">
          <ac:chgData name="A.Tomlinson" userId="S::atomlinson@saintben.derby.sch.uk::71680eed-1828-4825-8789-612ee8ba4d50" providerId="AD" clId="Web-{AE6043CD-267F-DB5F-BCF1-BD6751F85BFC}" dt="2021-10-04T06:48:31.936" v="9" actId="20577"/>
          <ac:spMkLst>
            <pc:docMk/>
            <pc:sldMk cId="229926765" sldId="264"/>
            <ac:spMk id="13" creationId="{B7AB5E58-803F-4974-A80E-E6D34093BE35}"/>
          </ac:spMkLst>
        </pc:spChg>
      </pc:sldChg>
    </pc:docChg>
  </pc:docChgLst>
  <pc:docChgLst>
    <pc:chgData name="T.Hayre" userId="7818331a-42a5-4223-891c-4218e2baec98" providerId="ADAL" clId="{4E606202-166C-AB48-B4E9-572470236C1E}"/>
    <pc:docChg chg="custSel modSld">
      <pc:chgData name="T.Hayre" userId="7818331a-42a5-4223-891c-4218e2baec98" providerId="ADAL" clId="{4E606202-166C-AB48-B4E9-572470236C1E}" dt="2021-09-21T22:25:18.547" v="156" actId="1076"/>
      <pc:docMkLst>
        <pc:docMk/>
      </pc:docMkLst>
      <pc:sldChg chg="modSp mod">
        <pc:chgData name="T.Hayre" userId="7818331a-42a5-4223-891c-4218e2baec98" providerId="ADAL" clId="{4E606202-166C-AB48-B4E9-572470236C1E}" dt="2021-09-21T22:25:18.547" v="156" actId="1076"/>
        <pc:sldMkLst>
          <pc:docMk/>
          <pc:sldMk cId="2399735266" sldId="265"/>
        </pc:sldMkLst>
        <pc:spChg chg="mod">
          <ac:chgData name="T.Hayre" userId="7818331a-42a5-4223-891c-4218e2baec98" providerId="ADAL" clId="{4E606202-166C-AB48-B4E9-572470236C1E}" dt="2021-09-21T22:25:18.547" v="156" actId="1076"/>
          <ac:spMkLst>
            <pc:docMk/>
            <pc:sldMk cId="2399735266" sldId="265"/>
            <ac:spMk id="9" creationId="{3D39934F-C9A2-4E95-9A90-4D3443C3E687}"/>
          </ac:spMkLst>
        </pc:spChg>
        <pc:spChg chg="mod">
          <ac:chgData name="T.Hayre" userId="7818331a-42a5-4223-891c-4218e2baec98" providerId="ADAL" clId="{4E606202-166C-AB48-B4E9-572470236C1E}" dt="2021-09-21T22:25:14.846" v="155" actId="1076"/>
          <ac:spMkLst>
            <pc:docMk/>
            <pc:sldMk cId="2399735266" sldId="265"/>
            <ac:spMk id="10" creationId="{FFAB324C-C336-492F-AA9A-70FBC3D00D61}"/>
          </ac:spMkLst>
        </pc:spChg>
        <pc:spChg chg="mod">
          <ac:chgData name="T.Hayre" userId="7818331a-42a5-4223-891c-4218e2baec98" providerId="ADAL" clId="{4E606202-166C-AB48-B4E9-572470236C1E}" dt="2021-09-21T22:25:12.011" v="154" actId="1076"/>
          <ac:spMkLst>
            <pc:docMk/>
            <pc:sldMk cId="2399735266" sldId="265"/>
            <ac:spMk id="24" creationId="{F8FBCF84-03D8-404C-ABF0-11F26A93C904}"/>
          </ac:spMkLst>
        </pc:spChg>
        <pc:spChg chg="mod">
          <ac:chgData name="T.Hayre" userId="7818331a-42a5-4223-891c-4218e2baec98" providerId="ADAL" clId="{4E606202-166C-AB48-B4E9-572470236C1E}" dt="2021-09-21T22:25:09.320" v="153" actId="1076"/>
          <ac:spMkLst>
            <pc:docMk/>
            <pc:sldMk cId="2399735266" sldId="265"/>
            <ac:spMk id="25" creationId="{47E52E3D-CE75-4D6C-B9A6-8F33AE1923D0}"/>
          </ac:spMkLst>
        </pc:spChg>
        <pc:graphicFrameChg chg="modGraphic">
          <ac:chgData name="T.Hayre" userId="7818331a-42a5-4223-891c-4218e2baec98" providerId="ADAL" clId="{4E606202-166C-AB48-B4E9-572470236C1E}" dt="2021-09-21T22:25:01.361" v="152" actId="20577"/>
          <ac:graphicFrameMkLst>
            <pc:docMk/>
            <pc:sldMk cId="2399735266" sldId="265"/>
            <ac:graphicFrameMk id="4" creationId="{00000000-0000-0000-0000-000000000000}"/>
          </ac:graphicFrameMkLst>
        </pc:graphicFrameChg>
      </pc:sldChg>
    </pc:docChg>
  </pc:docChgLst>
  <pc:docChgLst>
    <pc:chgData name="V.Austin" userId="S::vaustin@saintben.derby.sch.uk::4b3f3353-64f1-44cf-af9f-9638126fec51" providerId="AD" clId="Web-{366828C2-651D-AD64-391F-452082DEA029}"/>
    <pc:docChg chg="modSld">
      <pc:chgData name="V.Austin" userId="S::vaustin@saintben.derby.sch.uk::4b3f3353-64f1-44cf-af9f-9638126fec51" providerId="AD" clId="Web-{366828C2-651D-AD64-391F-452082DEA029}" dt="2020-05-05T13:34:11.674" v="29"/>
      <pc:docMkLst>
        <pc:docMk/>
      </pc:docMkLst>
      <pc:sldChg chg="modSp">
        <pc:chgData name="V.Austin" userId="S::vaustin@saintben.derby.sch.uk::4b3f3353-64f1-44cf-af9f-9638126fec51" providerId="AD" clId="Web-{366828C2-651D-AD64-391F-452082DEA029}" dt="2020-05-05T13:34:11.674" v="29"/>
        <pc:sldMkLst>
          <pc:docMk/>
          <pc:sldMk cId="2399735266" sldId="265"/>
        </pc:sldMkLst>
        <pc:graphicFrameChg chg="mod modGraphic">
          <ac:chgData name="V.Austin" userId="S::vaustin@saintben.derby.sch.uk::4b3f3353-64f1-44cf-af9f-9638126fec51" providerId="AD" clId="Web-{366828C2-651D-AD64-391F-452082DEA029}" dt="2020-05-05T13:34:11.674" v="29"/>
          <ac:graphicFrameMkLst>
            <pc:docMk/>
            <pc:sldMk cId="2399735266" sldId="265"/>
            <ac:graphicFrameMk id="4" creationId="{00000000-0000-0000-0000-000000000000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2D450C-7118-4E46-82C5-B601029814A1}" type="doc">
      <dgm:prSet loTypeId="urn:microsoft.com/office/officeart/2005/8/layout/pyramid1" loCatId="pyramid" qsTypeId="urn:microsoft.com/office/officeart/2005/8/quickstyle/simple1" qsCatId="simple" csTypeId="urn:microsoft.com/office/officeart/2005/8/colors/accent0_2" csCatId="mainScheme" phldr="1"/>
      <dgm:spPr/>
    </dgm:pt>
    <dgm:pt modelId="{8A294727-50D7-42C1-8B73-8607B27B0D74}">
      <dgm:prSet phldrT="[Text]" phldr="0"/>
      <dgm:spPr/>
      <dgm:t>
        <a:bodyPr/>
        <a:lstStyle/>
        <a:p>
          <a:endParaRPr lang="en-GB" b="0" i="0" u="none" strike="noStrike" cap="none" baseline="0" noProof="0">
            <a:solidFill>
              <a:srgbClr val="010000"/>
            </a:solidFill>
            <a:latin typeface="Calibri Light"/>
            <a:cs typeface="Calibri Light"/>
          </a:endParaRPr>
        </a:p>
      </dgm:t>
    </dgm:pt>
    <dgm:pt modelId="{A8BC6062-570D-40F5-A872-DC45F21DA1C0}" type="parTrans" cxnId="{DBF8CD56-8258-4D4A-BC02-DD3878277D0C}">
      <dgm:prSet/>
      <dgm:spPr/>
      <dgm:t>
        <a:bodyPr/>
        <a:lstStyle/>
        <a:p>
          <a:endParaRPr lang="en-GB"/>
        </a:p>
      </dgm:t>
    </dgm:pt>
    <dgm:pt modelId="{FE94D6B3-664E-44DB-81E3-253CA8C55A49}" type="sibTrans" cxnId="{DBF8CD56-8258-4D4A-BC02-DD3878277D0C}">
      <dgm:prSet/>
      <dgm:spPr/>
      <dgm:t>
        <a:bodyPr/>
        <a:lstStyle/>
        <a:p>
          <a:endParaRPr lang="en-GB"/>
        </a:p>
      </dgm:t>
    </dgm:pt>
    <dgm:pt modelId="{EE133DBA-E6C4-40EA-BB9A-F87234EBED28}">
      <dgm:prSet phldrT="[Text]" phldr="0"/>
      <dgm:spPr/>
      <dgm:t>
        <a:bodyPr/>
        <a:lstStyle/>
        <a:p>
          <a:endParaRPr lang="en-GB"/>
        </a:p>
      </dgm:t>
    </dgm:pt>
    <dgm:pt modelId="{086F1729-784B-47D4-8C34-EBE2C5C3A028}" type="parTrans" cxnId="{41CB79E1-00B4-49D7-907A-EE96E3E6B7F0}">
      <dgm:prSet/>
      <dgm:spPr/>
      <dgm:t>
        <a:bodyPr/>
        <a:lstStyle/>
        <a:p>
          <a:endParaRPr lang="en-GB"/>
        </a:p>
      </dgm:t>
    </dgm:pt>
    <dgm:pt modelId="{ED6040C0-95C1-48E3-8D60-CBB7708227AC}" type="sibTrans" cxnId="{41CB79E1-00B4-49D7-907A-EE96E3E6B7F0}">
      <dgm:prSet/>
      <dgm:spPr/>
      <dgm:t>
        <a:bodyPr/>
        <a:lstStyle/>
        <a:p>
          <a:endParaRPr lang="en-GB"/>
        </a:p>
      </dgm:t>
    </dgm:pt>
    <dgm:pt modelId="{2E66FCF9-C795-4BC0-BAE1-51B461C137A8}">
      <dgm:prSet phldrT="[Text]"/>
      <dgm:spPr/>
      <dgm:t>
        <a:bodyPr/>
        <a:lstStyle/>
        <a:p>
          <a:endParaRPr lang="en-GB"/>
        </a:p>
      </dgm:t>
    </dgm:pt>
    <dgm:pt modelId="{D469DDD5-1176-4EC2-AC98-2C7CA708BD49}" type="parTrans" cxnId="{2E0933EF-E44F-4B8D-B904-DB13A6ED1B1D}">
      <dgm:prSet/>
      <dgm:spPr/>
      <dgm:t>
        <a:bodyPr/>
        <a:lstStyle/>
        <a:p>
          <a:endParaRPr lang="en-GB"/>
        </a:p>
      </dgm:t>
    </dgm:pt>
    <dgm:pt modelId="{DBD630D1-9E71-431E-A8B3-C95C0704F6A4}" type="sibTrans" cxnId="{2E0933EF-E44F-4B8D-B904-DB13A6ED1B1D}">
      <dgm:prSet/>
      <dgm:spPr/>
      <dgm:t>
        <a:bodyPr/>
        <a:lstStyle/>
        <a:p>
          <a:endParaRPr lang="en-GB"/>
        </a:p>
      </dgm:t>
    </dgm:pt>
    <dgm:pt modelId="{E9EB1F03-AC5D-4E15-83D6-32F28EC3D85C}">
      <dgm:prSet phldr="0"/>
      <dgm:spPr/>
      <dgm:t>
        <a:bodyPr/>
        <a:lstStyle/>
        <a:p>
          <a:pPr rtl="0"/>
          <a:endParaRPr lang="en-GB">
            <a:latin typeface="Calibri Light" panose="020F0302020204030204"/>
          </a:endParaRPr>
        </a:p>
      </dgm:t>
    </dgm:pt>
    <dgm:pt modelId="{653BC0D7-A93A-4372-B60C-CD2AB733D32A}" type="parTrans" cxnId="{9FBD094A-1973-4F30-BA7D-9D0DFDA65B87}">
      <dgm:prSet/>
      <dgm:spPr/>
      <dgm:t>
        <a:bodyPr/>
        <a:lstStyle/>
        <a:p>
          <a:endParaRPr lang="en-GB"/>
        </a:p>
      </dgm:t>
    </dgm:pt>
    <dgm:pt modelId="{F76A7C65-1CF8-49E1-8976-DAA1123720CB}" type="sibTrans" cxnId="{9FBD094A-1973-4F30-BA7D-9D0DFDA65B87}">
      <dgm:prSet/>
      <dgm:spPr/>
      <dgm:t>
        <a:bodyPr/>
        <a:lstStyle/>
        <a:p>
          <a:endParaRPr lang="en-GB"/>
        </a:p>
      </dgm:t>
    </dgm:pt>
    <dgm:pt modelId="{E2ADE544-CE30-4FC7-87E5-4970AB426AA7}" type="pres">
      <dgm:prSet presAssocID="{3F2D450C-7118-4E46-82C5-B601029814A1}" presName="Name0" presStyleCnt="0">
        <dgm:presLayoutVars>
          <dgm:dir/>
          <dgm:animLvl val="lvl"/>
          <dgm:resizeHandles val="exact"/>
        </dgm:presLayoutVars>
      </dgm:prSet>
      <dgm:spPr/>
    </dgm:pt>
    <dgm:pt modelId="{60563F12-19BD-42F5-A78D-6B034E36838E}" type="pres">
      <dgm:prSet presAssocID="{8A294727-50D7-42C1-8B73-8607B27B0D74}" presName="Name8" presStyleCnt="0"/>
      <dgm:spPr/>
    </dgm:pt>
    <dgm:pt modelId="{75C57B6C-9893-4BB2-AEF7-63CAFB00F5D5}" type="pres">
      <dgm:prSet presAssocID="{8A294727-50D7-42C1-8B73-8607B27B0D74}" presName="level" presStyleLbl="node1" presStyleIdx="0" presStyleCnt="4">
        <dgm:presLayoutVars>
          <dgm:chMax val="1"/>
          <dgm:bulletEnabled val="1"/>
        </dgm:presLayoutVars>
      </dgm:prSet>
      <dgm:spPr/>
    </dgm:pt>
    <dgm:pt modelId="{33AE0F29-2320-4328-85B0-A5E16F76FB26}" type="pres">
      <dgm:prSet presAssocID="{8A294727-50D7-42C1-8B73-8607B27B0D7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E20F5BF-FA08-4368-B4F7-C58C65DD4A33}" type="pres">
      <dgm:prSet presAssocID="{EE133DBA-E6C4-40EA-BB9A-F87234EBED28}" presName="Name8" presStyleCnt="0"/>
      <dgm:spPr/>
    </dgm:pt>
    <dgm:pt modelId="{1F166529-8DD2-440D-973E-4A1FA8599280}" type="pres">
      <dgm:prSet presAssocID="{EE133DBA-E6C4-40EA-BB9A-F87234EBED28}" presName="level" presStyleLbl="node1" presStyleIdx="1" presStyleCnt="4">
        <dgm:presLayoutVars>
          <dgm:chMax val="1"/>
          <dgm:bulletEnabled val="1"/>
        </dgm:presLayoutVars>
      </dgm:prSet>
      <dgm:spPr/>
    </dgm:pt>
    <dgm:pt modelId="{05747C9B-6EA5-4522-8520-D9F0F82EB034}" type="pres">
      <dgm:prSet presAssocID="{EE133DBA-E6C4-40EA-BB9A-F87234EBED2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9EAAA12-AD5F-41C4-B196-05C39759BDB4}" type="pres">
      <dgm:prSet presAssocID="{2E66FCF9-C795-4BC0-BAE1-51B461C137A8}" presName="Name8" presStyleCnt="0"/>
      <dgm:spPr/>
    </dgm:pt>
    <dgm:pt modelId="{55B29008-9199-48FB-A71B-BE9E9C1B9E60}" type="pres">
      <dgm:prSet presAssocID="{2E66FCF9-C795-4BC0-BAE1-51B461C137A8}" presName="level" presStyleLbl="node1" presStyleIdx="2" presStyleCnt="4">
        <dgm:presLayoutVars>
          <dgm:chMax val="1"/>
          <dgm:bulletEnabled val="1"/>
        </dgm:presLayoutVars>
      </dgm:prSet>
      <dgm:spPr/>
    </dgm:pt>
    <dgm:pt modelId="{40E8C607-87C3-46E2-B48E-8C42C0F68FDB}" type="pres">
      <dgm:prSet presAssocID="{2E66FCF9-C795-4BC0-BAE1-51B461C137A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9DA3E2B-D308-46AF-9E7D-FE96F4009295}" type="pres">
      <dgm:prSet presAssocID="{E9EB1F03-AC5D-4E15-83D6-32F28EC3D85C}" presName="Name8" presStyleCnt="0"/>
      <dgm:spPr/>
    </dgm:pt>
    <dgm:pt modelId="{B9A76C17-F011-426E-9CCE-F164AF8A3BAA}" type="pres">
      <dgm:prSet presAssocID="{E9EB1F03-AC5D-4E15-83D6-32F28EC3D85C}" presName="level" presStyleLbl="node1" presStyleIdx="3" presStyleCnt="4">
        <dgm:presLayoutVars>
          <dgm:chMax val="1"/>
          <dgm:bulletEnabled val="1"/>
        </dgm:presLayoutVars>
      </dgm:prSet>
      <dgm:spPr/>
    </dgm:pt>
    <dgm:pt modelId="{CC8FE4FE-5501-4AA5-97F0-0ED89F760DD3}" type="pres">
      <dgm:prSet presAssocID="{E9EB1F03-AC5D-4E15-83D6-32F28EC3D85C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01A7210-D7BD-42D3-B226-E2F48D9AE8AB}" type="presOf" srcId="{8A294727-50D7-42C1-8B73-8607B27B0D74}" destId="{75C57B6C-9893-4BB2-AEF7-63CAFB00F5D5}" srcOrd="0" destOrd="0" presId="urn:microsoft.com/office/officeart/2005/8/layout/pyramid1"/>
    <dgm:cxn modelId="{E245F848-950D-4BCE-BE96-3F542DF1953E}" type="presOf" srcId="{E9EB1F03-AC5D-4E15-83D6-32F28EC3D85C}" destId="{CC8FE4FE-5501-4AA5-97F0-0ED89F760DD3}" srcOrd="1" destOrd="0" presId="urn:microsoft.com/office/officeart/2005/8/layout/pyramid1"/>
    <dgm:cxn modelId="{9FBD094A-1973-4F30-BA7D-9D0DFDA65B87}" srcId="{3F2D450C-7118-4E46-82C5-B601029814A1}" destId="{E9EB1F03-AC5D-4E15-83D6-32F28EC3D85C}" srcOrd="3" destOrd="0" parTransId="{653BC0D7-A93A-4372-B60C-CD2AB733D32A}" sibTransId="{F76A7C65-1CF8-49E1-8976-DAA1123720CB}"/>
    <dgm:cxn modelId="{5B99226D-1FC8-4FD9-AE96-5EF1629B739B}" type="presOf" srcId="{EE133DBA-E6C4-40EA-BB9A-F87234EBED28}" destId="{1F166529-8DD2-440D-973E-4A1FA8599280}" srcOrd="0" destOrd="0" presId="urn:microsoft.com/office/officeart/2005/8/layout/pyramid1"/>
    <dgm:cxn modelId="{DBF8CD56-8258-4D4A-BC02-DD3878277D0C}" srcId="{3F2D450C-7118-4E46-82C5-B601029814A1}" destId="{8A294727-50D7-42C1-8B73-8607B27B0D74}" srcOrd="0" destOrd="0" parTransId="{A8BC6062-570D-40F5-A872-DC45F21DA1C0}" sibTransId="{FE94D6B3-664E-44DB-81E3-253CA8C55A49}"/>
    <dgm:cxn modelId="{F1464958-E92F-4ABC-9F44-2865B4739DB5}" type="presOf" srcId="{2E66FCF9-C795-4BC0-BAE1-51B461C137A8}" destId="{40E8C607-87C3-46E2-B48E-8C42C0F68FDB}" srcOrd="1" destOrd="0" presId="urn:microsoft.com/office/officeart/2005/8/layout/pyramid1"/>
    <dgm:cxn modelId="{BBC8B3A6-7760-46F2-803E-D7C22B06A1BA}" type="presOf" srcId="{3F2D450C-7118-4E46-82C5-B601029814A1}" destId="{E2ADE544-CE30-4FC7-87E5-4970AB426AA7}" srcOrd="0" destOrd="0" presId="urn:microsoft.com/office/officeart/2005/8/layout/pyramid1"/>
    <dgm:cxn modelId="{5EBED5A6-84E1-4EC1-A4C8-DA2C2FF4C263}" type="presOf" srcId="{E9EB1F03-AC5D-4E15-83D6-32F28EC3D85C}" destId="{B9A76C17-F011-426E-9CCE-F164AF8A3BAA}" srcOrd="0" destOrd="0" presId="urn:microsoft.com/office/officeart/2005/8/layout/pyramid1"/>
    <dgm:cxn modelId="{CAEBB9D0-6FBE-4A2A-B437-1686685D1432}" type="presOf" srcId="{8A294727-50D7-42C1-8B73-8607B27B0D74}" destId="{33AE0F29-2320-4328-85B0-A5E16F76FB26}" srcOrd="1" destOrd="0" presId="urn:microsoft.com/office/officeart/2005/8/layout/pyramid1"/>
    <dgm:cxn modelId="{E40C6FE0-3052-499B-A731-0276BD30EF78}" type="presOf" srcId="{2E66FCF9-C795-4BC0-BAE1-51B461C137A8}" destId="{55B29008-9199-48FB-A71B-BE9E9C1B9E60}" srcOrd="0" destOrd="0" presId="urn:microsoft.com/office/officeart/2005/8/layout/pyramid1"/>
    <dgm:cxn modelId="{41CB79E1-00B4-49D7-907A-EE96E3E6B7F0}" srcId="{3F2D450C-7118-4E46-82C5-B601029814A1}" destId="{EE133DBA-E6C4-40EA-BB9A-F87234EBED28}" srcOrd="1" destOrd="0" parTransId="{086F1729-784B-47D4-8C34-EBE2C5C3A028}" sibTransId="{ED6040C0-95C1-48E3-8D60-CBB7708227AC}"/>
    <dgm:cxn modelId="{D4E985E5-1A63-40FD-BC71-5E3DC448BAB0}" type="presOf" srcId="{EE133DBA-E6C4-40EA-BB9A-F87234EBED28}" destId="{05747C9B-6EA5-4522-8520-D9F0F82EB034}" srcOrd="1" destOrd="0" presId="urn:microsoft.com/office/officeart/2005/8/layout/pyramid1"/>
    <dgm:cxn modelId="{2E0933EF-E44F-4B8D-B904-DB13A6ED1B1D}" srcId="{3F2D450C-7118-4E46-82C5-B601029814A1}" destId="{2E66FCF9-C795-4BC0-BAE1-51B461C137A8}" srcOrd="2" destOrd="0" parTransId="{D469DDD5-1176-4EC2-AC98-2C7CA708BD49}" sibTransId="{DBD630D1-9E71-431E-A8B3-C95C0704F6A4}"/>
    <dgm:cxn modelId="{95DA04FA-8AC5-48DD-9DA9-F6E0A4A6E989}" type="presParOf" srcId="{E2ADE544-CE30-4FC7-87E5-4970AB426AA7}" destId="{60563F12-19BD-42F5-A78D-6B034E36838E}" srcOrd="0" destOrd="0" presId="urn:microsoft.com/office/officeart/2005/8/layout/pyramid1"/>
    <dgm:cxn modelId="{FE64BD5E-1855-4DA4-900D-C57045448212}" type="presParOf" srcId="{60563F12-19BD-42F5-A78D-6B034E36838E}" destId="{75C57B6C-9893-4BB2-AEF7-63CAFB00F5D5}" srcOrd="0" destOrd="0" presId="urn:microsoft.com/office/officeart/2005/8/layout/pyramid1"/>
    <dgm:cxn modelId="{69F36115-BCA2-4D10-9958-26EB7C782EA4}" type="presParOf" srcId="{60563F12-19BD-42F5-A78D-6B034E36838E}" destId="{33AE0F29-2320-4328-85B0-A5E16F76FB26}" srcOrd="1" destOrd="0" presId="urn:microsoft.com/office/officeart/2005/8/layout/pyramid1"/>
    <dgm:cxn modelId="{2B6D071A-17E1-4910-A994-8248962C5C3A}" type="presParOf" srcId="{E2ADE544-CE30-4FC7-87E5-4970AB426AA7}" destId="{5E20F5BF-FA08-4368-B4F7-C58C65DD4A33}" srcOrd="1" destOrd="0" presId="urn:microsoft.com/office/officeart/2005/8/layout/pyramid1"/>
    <dgm:cxn modelId="{6F208266-30A3-43F6-96C4-713D1176365B}" type="presParOf" srcId="{5E20F5BF-FA08-4368-B4F7-C58C65DD4A33}" destId="{1F166529-8DD2-440D-973E-4A1FA8599280}" srcOrd="0" destOrd="0" presId="urn:microsoft.com/office/officeart/2005/8/layout/pyramid1"/>
    <dgm:cxn modelId="{734BC5DB-9F0A-41F4-A262-3130FD1CABE0}" type="presParOf" srcId="{5E20F5BF-FA08-4368-B4F7-C58C65DD4A33}" destId="{05747C9B-6EA5-4522-8520-D9F0F82EB034}" srcOrd="1" destOrd="0" presId="urn:microsoft.com/office/officeart/2005/8/layout/pyramid1"/>
    <dgm:cxn modelId="{47604B28-508D-49D3-A38B-DE8A9A48F76D}" type="presParOf" srcId="{E2ADE544-CE30-4FC7-87E5-4970AB426AA7}" destId="{39EAAA12-AD5F-41C4-B196-05C39759BDB4}" srcOrd="2" destOrd="0" presId="urn:microsoft.com/office/officeart/2005/8/layout/pyramid1"/>
    <dgm:cxn modelId="{5ED554E4-2315-4277-845C-4AFA33E4FE62}" type="presParOf" srcId="{39EAAA12-AD5F-41C4-B196-05C39759BDB4}" destId="{55B29008-9199-48FB-A71B-BE9E9C1B9E60}" srcOrd="0" destOrd="0" presId="urn:microsoft.com/office/officeart/2005/8/layout/pyramid1"/>
    <dgm:cxn modelId="{BC9AEF45-735C-41C4-B128-B88A93B327BA}" type="presParOf" srcId="{39EAAA12-AD5F-41C4-B196-05C39759BDB4}" destId="{40E8C607-87C3-46E2-B48E-8C42C0F68FDB}" srcOrd="1" destOrd="0" presId="urn:microsoft.com/office/officeart/2005/8/layout/pyramid1"/>
    <dgm:cxn modelId="{93712B44-B9FC-4390-8E0B-DDF4C839030E}" type="presParOf" srcId="{E2ADE544-CE30-4FC7-87E5-4970AB426AA7}" destId="{59DA3E2B-D308-46AF-9E7D-FE96F4009295}" srcOrd="3" destOrd="0" presId="urn:microsoft.com/office/officeart/2005/8/layout/pyramid1"/>
    <dgm:cxn modelId="{6BE5D612-5DF4-4C23-A0CE-3C43398206D0}" type="presParOf" srcId="{59DA3E2B-D308-46AF-9E7D-FE96F4009295}" destId="{B9A76C17-F011-426E-9CCE-F164AF8A3BAA}" srcOrd="0" destOrd="0" presId="urn:microsoft.com/office/officeart/2005/8/layout/pyramid1"/>
    <dgm:cxn modelId="{6B807F70-E496-4F80-90A6-1E2F1F20FAB8}" type="presParOf" srcId="{59DA3E2B-D308-46AF-9E7D-FE96F4009295}" destId="{CC8FE4FE-5501-4AA5-97F0-0ED89F760DD3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CC572C-F8D9-48F0-815C-59AF5C254834}" type="doc">
      <dgm:prSet loTypeId="urn:microsoft.com/office/officeart/2005/8/layout/process5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F17767F2-9237-487F-8050-5DE2BC951748}">
      <dgm:prSet phldrT="[Text]"/>
      <dgm:spPr/>
      <dgm:t>
        <a:bodyPr/>
        <a:lstStyle/>
        <a:p>
          <a:endParaRPr lang="en-GB"/>
        </a:p>
      </dgm:t>
    </dgm:pt>
    <dgm:pt modelId="{8CD7CB4D-63FE-4A06-8E98-26F07FF564B3}" type="parTrans" cxnId="{E3B8D9AA-19F7-4BE9-A7C7-E9BDAE56D10F}">
      <dgm:prSet/>
      <dgm:spPr/>
      <dgm:t>
        <a:bodyPr/>
        <a:lstStyle/>
        <a:p>
          <a:endParaRPr lang="en-GB"/>
        </a:p>
      </dgm:t>
    </dgm:pt>
    <dgm:pt modelId="{7E3A0019-818E-4C28-BB3C-EF756AF3094E}" type="sibTrans" cxnId="{E3B8D9AA-19F7-4BE9-A7C7-E9BDAE56D10F}">
      <dgm:prSet/>
      <dgm:spPr/>
      <dgm:t>
        <a:bodyPr/>
        <a:lstStyle/>
        <a:p>
          <a:endParaRPr lang="en-GB"/>
        </a:p>
      </dgm:t>
    </dgm:pt>
    <dgm:pt modelId="{394B0B87-46D3-45C9-8BAA-540DEBC1B2C0}">
      <dgm:prSet phldrT="[Text]"/>
      <dgm:spPr/>
      <dgm:t>
        <a:bodyPr/>
        <a:lstStyle/>
        <a:p>
          <a:endParaRPr lang="en-GB"/>
        </a:p>
      </dgm:t>
    </dgm:pt>
    <dgm:pt modelId="{E295638A-C1CE-4391-ACF0-6BB2522965FC}" type="parTrans" cxnId="{EF93C7F6-8C4B-422C-8E43-B0670DB41EDF}">
      <dgm:prSet/>
      <dgm:spPr/>
      <dgm:t>
        <a:bodyPr/>
        <a:lstStyle/>
        <a:p>
          <a:endParaRPr lang="en-GB"/>
        </a:p>
      </dgm:t>
    </dgm:pt>
    <dgm:pt modelId="{952A025A-5F64-4D3E-9721-4A3C3AD1AFB6}" type="sibTrans" cxnId="{EF93C7F6-8C4B-422C-8E43-B0670DB41EDF}">
      <dgm:prSet/>
      <dgm:spPr/>
      <dgm:t>
        <a:bodyPr/>
        <a:lstStyle/>
        <a:p>
          <a:endParaRPr lang="en-GB"/>
        </a:p>
      </dgm:t>
    </dgm:pt>
    <dgm:pt modelId="{491600A7-B6A1-4087-AC2A-7C161DA2E5E4}">
      <dgm:prSet phldrT="[Text]"/>
      <dgm:spPr/>
      <dgm:t>
        <a:bodyPr/>
        <a:lstStyle/>
        <a:p>
          <a:endParaRPr lang="en-GB"/>
        </a:p>
      </dgm:t>
    </dgm:pt>
    <dgm:pt modelId="{3B1DC5E8-12E5-43D4-A9F0-02D8D9E56F2E}" type="parTrans" cxnId="{5B27AF0D-E281-43E3-B2FA-04B03C7CFA9F}">
      <dgm:prSet/>
      <dgm:spPr/>
      <dgm:t>
        <a:bodyPr/>
        <a:lstStyle/>
        <a:p>
          <a:endParaRPr lang="en-GB"/>
        </a:p>
      </dgm:t>
    </dgm:pt>
    <dgm:pt modelId="{EFDA5323-D99F-4B53-AE05-0E617983E22E}" type="sibTrans" cxnId="{5B27AF0D-E281-43E3-B2FA-04B03C7CFA9F}">
      <dgm:prSet/>
      <dgm:spPr/>
      <dgm:t>
        <a:bodyPr/>
        <a:lstStyle/>
        <a:p>
          <a:endParaRPr lang="en-GB"/>
        </a:p>
      </dgm:t>
    </dgm:pt>
    <dgm:pt modelId="{04E313DD-A1B1-4353-9312-FC0C8E37EDD9}">
      <dgm:prSet phldrT="[Text]"/>
      <dgm:spPr/>
      <dgm:t>
        <a:bodyPr/>
        <a:lstStyle/>
        <a:p>
          <a:endParaRPr lang="en-GB"/>
        </a:p>
      </dgm:t>
    </dgm:pt>
    <dgm:pt modelId="{B073C55C-063A-4291-812B-0B66A04BE414}" type="parTrans" cxnId="{F4DF7265-63E2-440D-A820-DC19300C910C}">
      <dgm:prSet/>
      <dgm:spPr/>
      <dgm:t>
        <a:bodyPr/>
        <a:lstStyle/>
        <a:p>
          <a:endParaRPr lang="en-GB"/>
        </a:p>
      </dgm:t>
    </dgm:pt>
    <dgm:pt modelId="{8DC74198-B6A8-4788-BF0B-3C84B9A4D116}" type="sibTrans" cxnId="{F4DF7265-63E2-440D-A820-DC19300C910C}">
      <dgm:prSet/>
      <dgm:spPr/>
      <dgm:t>
        <a:bodyPr/>
        <a:lstStyle/>
        <a:p>
          <a:endParaRPr lang="en-GB"/>
        </a:p>
      </dgm:t>
    </dgm:pt>
    <dgm:pt modelId="{B001AE9B-9A98-45F2-9B48-C86F44CF7F15}">
      <dgm:prSet phldrT="[Text]"/>
      <dgm:spPr/>
      <dgm:t>
        <a:bodyPr/>
        <a:lstStyle/>
        <a:p>
          <a:endParaRPr lang="en-GB"/>
        </a:p>
      </dgm:t>
    </dgm:pt>
    <dgm:pt modelId="{C6BE356F-3B3A-4306-94A4-FAB4688923DB}" type="parTrans" cxnId="{12CF1569-5468-423D-929B-C2A9A9E6A6F2}">
      <dgm:prSet/>
      <dgm:spPr/>
      <dgm:t>
        <a:bodyPr/>
        <a:lstStyle/>
        <a:p>
          <a:endParaRPr lang="en-GB"/>
        </a:p>
      </dgm:t>
    </dgm:pt>
    <dgm:pt modelId="{BE31F557-DC6C-4E2C-BFFC-171EECD1E767}" type="sibTrans" cxnId="{12CF1569-5468-423D-929B-C2A9A9E6A6F2}">
      <dgm:prSet/>
      <dgm:spPr/>
      <dgm:t>
        <a:bodyPr/>
        <a:lstStyle/>
        <a:p>
          <a:endParaRPr lang="en-GB"/>
        </a:p>
      </dgm:t>
    </dgm:pt>
    <dgm:pt modelId="{2D29F827-31D5-4FC3-9BEA-42778C364AC9}">
      <dgm:prSet phldrT="[Text]"/>
      <dgm:spPr/>
      <dgm:t>
        <a:bodyPr/>
        <a:lstStyle/>
        <a:p>
          <a:endParaRPr lang="en-GB"/>
        </a:p>
      </dgm:t>
    </dgm:pt>
    <dgm:pt modelId="{C4C058A9-638C-472B-BDAA-DCA00E2E3E17}" type="parTrans" cxnId="{4160BFAF-1A6C-409F-8535-F66A52E82ACA}">
      <dgm:prSet/>
      <dgm:spPr/>
      <dgm:t>
        <a:bodyPr/>
        <a:lstStyle/>
        <a:p>
          <a:endParaRPr lang="en-GB"/>
        </a:p>
      </dgm:t>
    </dgm:pt>
    <dgm:pt modelId="{7FC4EF32-BB8A-46EC-B984-E4D388A45EFC}" type="sibTrans" cxnId="{4160BFAF-1A6C-409F-8535-F66A52E82ACA}">
      <dgm:prSet/>
      <dgm:spPr/>
      <dgm:t>
        <a:bodyPr/>
        <a:lstStyle/>
        <a:p>
          <a:endParaRPr lang="en-GB"/>
        </a:p>
      </dgm:t>
    </dgm:pt>
    <dgm:pt modelId="{E4253FEC-B4EB-415B-AE68-0B39C570050F}">
      <dgm:prSet phldrT="[Text]"/>
      <dgm:spPr/>
      <dgm:t>
        <a:bodyPr/>
        <a:lstStyle/>
        <a:p>
          <a:endParaRPr lang="en-GB"/>
        </a:p>
      </dgm:t>
    </dgm:pt>
    <dgm:pt modelId="{79BC20FB-2C2A-4484-BE90-88EA0A700484}" type="parTrans" cxnId="{69FA3049-E6B0-4D81-8E51-5F389D28170C}">
      <dgm:prSet/>
      <dgm:spPr/>
      <dgm:t>
        <a:bodyPr/>
        <a:lstStyle/>
        <a:p>
          <a:endParaRPr lang="en-GB"/>
        </a:p>
      </dgm:t>
    </dgm:pt>
    <dgm:pt modelId="{A8B821B8-A9B9-40B3-A72C-59B98302B1F4}" type="sibTrans" cxnId="{69FA3049-E6B0-4D81-8E51-5F389D28170C}">
      <dgm:prSet/>
      <dgm:spPr/>
      <dgm:t>
        <a:bodyPr/>
        <a:lstStyle/>
        <a:p>
          <a:endParaRPr lang="en-GB"/>
        </a:p>
      </dgm:t>
    </dgm:pt>
    <dgm:pt modelId="{71ECD4BA-5135-43F3-B5E0-1DC269293211}">
      <dgm:prSet phldrT="[Text]"/>
      <dgm:spPr/>
      <dgm:t>
        <a:bodyPr/>
        <a:lstStyle/>
        <a:p>
          <a:endParaRPr lang="en-GB"/>
        </a:p>
      </dgm:t>
    </dgm:pt>
    <dgm:pt modelId="{0DA2C50D-9FFB-4C05-B19B-E0101F13D7C3}" type="parTrans" cxnId="{BCB18B43-8D3E-4E8F-9B9E-4C17CD83E3BF}">
      <dgm:prSet/>
      <dgm:spPr/>
      <dgm:t>
        <a:bodyPr/>
        <a:lstStyle/>
        <a:p>
          <a:endParaRPr lang="en-GB"/>
        </a:p>
      </dgm:t>
    </dgm:pt>
    <dgm:pt modelId="{9D44292B-5715-4F23-A2ED-AE38BF72CB4F}" type="sibTrans" cxnId="{BCB18B43-8D3E-4E8F-9B9E-4C17CD83E3BF}">
      <dgm:prSet/>
      <dgm:spPr/>
      <dgm:t>
        <a:bodyPr/>
        <a:lstStyle/>
        <a:p>
          <a:endParaRPr lang="en-GB"/>
        </a:p>
      </dgm:t>
    </dgm:pt>
    <dgm:pt modelId="{15552084-11A3-4A06-AADA-F34137A56F3A}">
      <dgm:prSet phldrT="[Text]"/>
      <dgm:spPr/>
      <dgm:t>
        <a:bodyPr/>
        <a:lstStyle/>
        <a:p>
          <a:endParaRPr lang="en-GB"/>
        </a:p>
      </dgm:t>
    </dgm:pt>
    <dgm:pt modelId="{A67E7933-D8BA-4E2B-9611-073369590402}" type="parTrans" cxnId="{73AADAE8-F8C8-4E08-B027-B0E75D27EFEA}">
      <dgm:prSet/>
      <dgm:spPr/>
      <dgm:t>
        <a:bodyPr/>
        <a:lstStyle/>
        <a:p>
          <a:endParaRPr lang="en-GB"/>
        </a:p>
      </dgm:t>
    </dgm:pt>
    <dgm:pt modelId="{B8A17B97-1FAF-43E3-A1F7-73C971EFBD3F}" type="sibTrans" cxnId="{73AADAE8-F8C8-4E08-B027-B0E75D27EFEA}">
      <dgm:prSet/>
      <dgm:spPr/>
      <dgm:t>
        <a:bodyPr/>
        <a:lstStyle/>
        <a:p>
          <a:endParaRPr lang="en-GB"/>
        </a:p>
      </dgm:t>
    </dgm:pt>
    <dgm:pt modelId="{4F6243A5-470A-403B-9799-ADB5459A5535}">
      <dgm:prSet phldrT="[Text]"/>
      <dgm:spPr/>
      <dgm:t>
        <a:bodyPr/>
        <a:lstStyle/>
        <a:p>
          <a:endParaRPr lang="en-GB"/>
        </a:p>
      </dgm:t>
    </dgm:pt>
    <dgm:pt modelId="{A58AC6A0-D576-40D8-824D-30EE8D72A76A}" type="parTrans" cxnId="{6B503E4F-B87B-4F3E-8D81-117882AD2FB4}">
      <dgm:prSet/>
      <dgm:spPr/>
      <dgm:t>
        <a:bodyPr/>
        <a:lstStyle/>
        <a:p>
          <a:endParaRPr lang="en-GB"/>
        </a:p>
      </dgm:t>
    </dgm:pt>
    <dgm:pt modelId="{9404F031-4980-44DB-BC18-B34E6B996208}" type="sibTrans" cxnId="{6B503E4F-B87B-4F3E-8D81-117882AD2FB4}">
      <dgm:prSet/>
      <dgm:spPr/>
      <dgm:t>
        <a:bodyPr/>
        <a:lstStyle/>
        <a:p>
          <a:endParaRPr lang="en-GB"/>
        </a:p>
      </dgm:t>
    </dgm:pt>
    <dgm:pt modelId="{BAB3B3F4-5FEB-4651-B148-BFEB03422412}">
      <dgm:prSet phldrT="[Text]"/>
      <dgm:spPr/>
      <dgm:t>
        <a:bodyPr/>
        <a:lstStyle/>
        <a:p>
          <a:endParaRPr lang="en-GB"/>
        </a:p>
      </dgm:t>
    </dgm:pt>
    <dgm:pt modelId="{3A658BBE-EF5C-4C2A-A602-903FC72F9CC4}" type="parTrans" cxnId="{DA4EA29A-9DA6-4638-B3CC-2EDEEAE498D6}">
      <dgm:prSet/>
      <dgm:spPr/>
      <dgm:t>
        <a:bodyPr/>
        <a:lstStyle/>
        <a:p>
          <a:endParaRPr lang="en-GB"/>
        </a:p>
      </dgm:t>
    </dgm:pt>
    <dgm:pt modelId="{5F51A2C2-00B5-44D8-BF82-4FF6883048E3}" type="sibTrans" cxnId="{DA4EA29A-9DA6-4638-B3CC-2EDEEAE498D6}">
      <dgm:prSet/>
      <dgm:spPr/>
      <dgm:t>
        <a:bodyPr/>
        <a:lstStyle/>
        <a:p>
          <a:endParaRPr lang="en-GB"/>
        </a:p>
      </dgm:t>
    </dgm:pt>
    <dgm:pt modelId="{D6D168C4-9636-4C66-A45E-D9260BA8DCD5}">
      <dgm:prSet phldrT="[Text]"/>
      <dgm:spPr/>
      <dgm:t>
        <a:bodyPr/>
        <a:lstStyle/>
        <a:p>
          <a:endParaRPr lang="en-GB"/>
        </a:p>
      </dgm:t>
    </dgm:pt>
    <dgm:pt modelId="{74136E88-15F2-4C22-BA2C-449402C44D20}" type="parTrans" cxnId="{7848416F-D373-4C2C-9665-EEB6F30F6F49}">
      <dgm:prSet/>
      <dgm:spPr/>
      <dgm:t>
        <a:bodyPr/>
        <a:lstStyle/>
        <a:p>
          <a:endParaRPr lang="en-GB"/>
        </a:p>
      </dgm:t>
    </dgm:pt>
    <dgm:pt modelId="{8D1071E1-A632-4D98-8B99-620A2B004E65}" type="sibTrans" cxnId="{7848416F-D373-4C2C-9665-EEB6F30F6F49}">
      <dgm:prSet/>
      <dgm:spPr/>
      <dgm:t>
        <a:bodyPr/>
        <a:lstStyle/>
        <a:p>
          <a:endParaRPr lang="en-GB"/>
        </a:p>
      </dgm:t>
    </dgm:pt>
    <dgm:pt modelId="{D6ABC0AB-108B-4AC4-BA08-EF3868F4012F}">
      <dgm:prSet phldrT="[Text]"/>
      <dgm:spPr/>
      <dgm:t>
        <a:bodyPr/>
        <a:lstStyle/>
        <a:p>
          <a:endParaRPr lang="en-GB"/>
        </a:p>
      </dgm:t>
    </dgm:pt>
    <dgm:pt modelId="{6E462F0B-D38E-48FD-A39C-6141CD8EA1E2}" type="parTrans" cxnId="{7D0EC286-2AFA-4BD4-BC37-9757A5649B41}">
      <dgm:prSet/>
      <dgm:spPr/>
      <dgm:t>
        <a:bodyPr/>
        <a:lstStyle/>
        <a:p>
          <a:endParaRPr lang="en-GB"/>
        </a:p>
      </dgm:t>
    </dgm:pt>
    <dgm:pt modelId="{9FCCAD1D-C2BD-4F04-9BCB-128E0999AB5F}" type="sibTrans" cxnId="{7D0EC286-2AFA-4BD4-BC37-9757A5649B41}">
      <dgm:prSet/>
      <dgm:spPr/>
      <dgm:t>
        <a:bodyPr/>
        <a:lstStyle/>
        <a:p>
          <a:endParaRPr lang="en-GB"/>
        </a:p>
      </dgm:t>
    </dgm:pt>
    <dgm:pt modelId="{0B2CC41C-A1FC-43AD-BCD6-CE6C562D9F89}">
      <dgm:prSet phldrT="[Text]"/>
      <dgm:spPr/>
      <dgm:t>
        <a:bodyPr/>
        <a:lstStyle/>
        <a:p>
          <a:endParaRPr lang="en-GB"/>
        </a:p>
      </dgm:t>
    </dgm:pt>
    <dgm:pt modelId="{DD585996-3EC2-45D8-9E3D-BCF730D91BDD}" type="parTrans" cxnId="{F96B496D-0EFB-4550-86BF-56849DB9F5BE}">
      <dgm:prSet/>
      <dgm:spPr/>
      <dgm:t>
        <a:bodyPr/>
        <a:lstStyle/>
        <a:p>
          <a:endParaRPr lang="en-GB"/>
        </a:p>
      </dgm:t>
    </dgm:pt>
    <dgm:pt modelId="{B3498B4B-37D2-4F8F-A53F-AEA4E0DEF1FB}" type="sibTrans" cxnId="{F96B496D-0EFB-4550-86BF-56849DB9F5BE}">
      <dgm:prSet/>
      <dgm:spPr/>
      <dgm:t>
        <a:bodyPr/>
        <a:lstStyle/>
        <a:p>
          <a:endParaRPr lang="en-GB"/>
        </a:p>
      </dgm:t>
    </dgm:pt>
    <dgm:pt modelId="{8C7CB8F2-4A3A-48F0-9B54-B5B1E1ABDE2F}">
      <dgm:prSet phldrT="[Text]"/>
      <dgm:spPr/>
      <dgm:t>
        <a:bodyPr/>
        <a:lstStyle/>
        <a:p>
          <a:endParaRPr lang="en-GB"/>
        </a:p>
      </dgm:t>
    </dgm:pt>
    <dgm:pt modelId="{A4452452-8C94-4CC6-A847-75F05F337DCC}" type="parTrans" cxnId="{7BCF2FBA-A19E-4DEE-B6CD-8368549ED651}">
      <dgm:prSet/>
      <dgm:spPr/>
      <dgm:t>
        <a:bodyPr/>
        <a:lstStyle/>
        <a:p>
          <a:endParaRPr lang="en-GB"/>
        </a:p>
      </dgm:t>
    </dgm:pt>
    <dgm:pt modelId="{DA0D38FD-3274-4A79-82B7-81ED049B5126}" type="sibTrans" cxnId="{7BCF2FBA-A19E-4DEE-B6CD-8368549ED651}">
      <dgm:prSet/>
      <dgm:spPr/>
      <dgm:t>
        <a:bodyPr/>
        <a:lstStyle/>
        <a:p>
          <a:endParaRPr lang="en-GB"/>
        </a:p>
      </dgm:t>
    </dgm:pt>
    <dgm:pt modelId="{EA24049B-CDA6-4D03-A8CC-7A0425C08E2D}" type="pres">
      <dgm:prSet presAssocID="{72CC572C-F8D9-48F0-815C-59AF5C254834}" presName="diagram" presStyleCnt="0">
        <dgm:presLayoutVars>
          <dgm:dir/>
          <dgm:resizeHandles val="exact"/>
        </dgm:presLayoutVars>
      </dgm:prSet>
      <dgm:spPr/>
    </dgm:pt>
    <dgm:pt modelId="{4CC68CAF-AF20-4AD0-961B-2303AEB5A600}" type="pres">
      <dgm:prSet presAssocID="{F17767F2-9237-487F-8050-5DE2BC951748}" presName="node" presStyleLbl="node1" presStyleIdx="0" presStyleCnt="15">
        <dgm:presLayoutVars>
          <dgm:bulletEnabled val="1"/>
        </dgm:presLayoutVars>
      </dgm:prSet>
      <dgm:spPr/>
    </dgm:pt>
    <dgm:pt modelId="{B8231AB6-AC49-4C85-B40D-99393825ECEC}" type="pres">
      <dgm:prSet presAssocID="{7E3A0019-818E-4C28-BB3C-EF756AF3094E}" presName="sibTrans" presStyleLbl="sibTrans2D1" presStyleIdx="0" presStyleCnt="14"/>
      <dgm:spPr/>
    </dgm:pt>
    <dgm:pt modelId="{4E876CD9-30AB-407A-B26E-6010E7A72F01}" type="pres">
      <dgm:prSet presAssocID="{7E3A0019-818E-4C28-BB3C-EF756AF3094E}" presName="connectorText" presStyleLbl="sibTrans2D1" presStyleIdx="0" presStyleCnt="14"/>
      <dgm:spPr/>
    </dgm:pt>
    <dgm:pt modelId="{022BEDC6-C05B-4D9C-BF0E-B6EF28AA15B2}" type="pres">
      <dgm:prSet presAssocID="{394B0B87-46D3-45C9-8BAA-540DEBC1B2C0}" presName="node" presStyleLbl="node1" presStyleIdx="1" presStyleCnt="15">
        <dgm:presLayoutVars>
          <dgm:bulletEnabled val="1"/>
        </dgm:presLayoutVars>
      </dgm:prSet>
      <dgm:spPr/>
    </dgm:pt>
    <dgm:pt modelId="{E717BC10-36A4-4CEE-8551-CF86EB7FB391}" type="pres">
      <dgm:prSet presAssocID="{952A025A-5F64-4D3E-9721-4A3C3AD1AFB6}" presName="sibTrans" presStyleLbl="sibTrans2D1" presStyleIdx="1" presStyleCnt="14"/>
      <dgm:spPr/>
    </dgm:pt>
    <dgm:pt modelId="{B2859BDC-380B-4537-A09D-D26D5C8DB711}" type="pres">
      <dgm:prSet presAssocID="{952A025A-5F64-4D3E-9721-4A3C3AD1AFB6}" presName="connectorText" presStyleLbl="sibTrans2D1" presStyleIdx="1" presStyleCnt="14"/>
      <dgm:spPr/>
    </dgm:pt>
    <dgm:pt modelId="{7AD4AD9D-5CEB-4696-B88E-3EE0E976B505}" type="pres">
      <dgm:prSet presAssocID="{491600A7-B6A1-4087-AC2A-7C161DA2E5E4}" presName="node" presStyleLbl="node1" presStyleIdx="2" presStyleCnt="15">
        <dgm:presLayoutVars>
          <dgm:bulletEnabled val="1"/>
        </dgm:presLayoutVars>
      </dgm:prSet>
      <dgm:spPr/>
    </dgm:pt>
    <dgm:pt modelId="{42DB8000-9580-457D-A85A-65F3C3D518B3}" type="pres">
      <dgm:prSet presAssocID="{EFDA5323-D99F-4B53-AE05-0E617983E22E}" presName="sibTrans" presStyleLbl="sibTrans2D1" presStyleIdx="2" presStyleCnt="14"/>
      <dgm:spPr/>
    </dgm:pt>
    <dgm:pt modelId="{652635A8-7749-4BED-841C-5A20CFD7BA16}" type="pres">
      <dgm:prSet presAssocID="{EFDA5323-D99F-4B53-AE05-0E617983E22E}" presName="connectorText" presStyleLbl="sibTrans2D1" presStyleIdx="2" presStyleCnt="14"/>
      <dgm:spPr/>
    </dgm:pt>
    <dgm:pt modelId="{8895382E-0BEC-4336-8525-931244FAF87C}" type="pres">
      <dgm:prSet presAssocID="{04E313DD-A1B1-4353-9312-FC0C8E37EDD9}" presName="node" presStyleLbl="node1" presStyleIdx="3" presStyleCnt="15">
        <dgm:presLayoutVars>
          <dgm:bulletEnabled val="1"/>
        </dgm:presLayoutVars>
      </dgm:prSet>
      <dgm:spPr/>
    </dgm:pt>
    <dgm:pt modelId="{F4F271D5-3A6B-417C-80F8-5F4F1875E6A7}" type="pres">
      <dgm:prSet presAssocID="{8DC74198-B6A8-4788-BF0B-3C84B9A4D116}" presName="sibTrans" presStyleLbl="sibTrans2D1" presStyleIdx="3" presStyleCnt="14"/>
      <dgm:spPr/>
    </dgm:pt>
    <dgm:pt modelId="{DF3CC243-806A-4091-9AFC-53010701D4AA}" type="pres">
      <dgm:prSet presAssocID="{8DC74198-B6A8-4788-BF0B-3C84B9A4D116}" presName="connectorText" presStyleLbl="sibTrans2D1" presStyleIdx="3" presStyleCnt="14"/>
      <dgm:spPr/>
    </dgm:pt>
    <dgm:pt modelId="{252EB94B-3845-4766-B167-B8BD62A6E9E4}" type="pres">
      <dgm:prSet presAssocID="{B001AE9B-9A98-45F2-9B48-C86F44CF7F15}" presName="node" presStyleLbl="node1" presStyleIdx="4" presStyleCnt="15">
        <dgm:presLayoutVars>
          <dgm:bulletEnabled val="1"/>
        </dgm:presLayoutVars>
      </dgm:prSet>
      <dgm:spPr/>
    </dgm:pt>
    <dgm:pt modelId="{A411FA64-A93B-4B92-95D0-66838C66CC23}" type="pres">
      <dgm:prSet presAssocID="{BE31F557-DC6C-4E2C-BFFC-171EECD1E767}" presName="sibTrans" presStyleLbl="sibTrans2D1" presStyleIdx="4" presStyleCnt="14"/>
      <dgm:spPr/>
    </dgm:pt>
    <dgm:pt modelId="{7712A4C4-717D-4F9C-872B-AA2B06366C0A}" type="pres">
      <dgm:prSet presAssocID="{BE31F557-DC6C-4E2C-BFFC-171EECD1E767}" presName="connectorText" presStyleLbl="sibTrans2D1" presStyleIdx="4" presStyleCnt="14"/>
      <dgm:spPr/>
    </dgm:pt>
    <dgm:pt modelId="{8F51F83C-7359-44D9-92AF-6F8265FE1696}" type="pres">
      <dgm:prSet presAssocID="{4F6243A5-470A-403B-9799-ADB5459A5535}" presName="node" presStyleLbl="node1" presStyleIdx="5" presStyleCnt="15">
        <dgm:presLayoutVars>
          <dgm:bulletEnabled val="1"/>
        </dgm:presLayoutVars>
      </dgm:prSet>
      <dgm:spPr/>
    </dgm:pt>
    <dgm:pt modelId="{31287164-E8A6-4CB9-B6D5-32D47A35498A}" type="pres">
      <dgm:prSet presAssocID="{9404F031-4980-44DB-BC18-B34E6B996208}" presName="sibTrans" presStyleLbl="sibTrans2D1" presStyleIdx="5" presStyleCnt="14"/>
      <dgm:spPr/>
    </dgm:pt>
    <dgm:pt modelId="{71D7493D-362D-4A2B-A9A5-077ADDA6AE26}" type="pres">
      <dgm:prSet presAssocID="{9404F031-4980-44DB-BC18-B34E6B996208}" presName="connectorText" presStyleLbl="sibTrans2D1" presStyleIdx="5" presStyleCnt="14"/>
      <dgm:spPr/>
    </dgm:pt>
    <dgm:pt modelId="{50914AC0-0501-4EE4-B34F-A3DD116F6EAC}" type="pres">
      <dgm:prSet presAssocID="{BAB3B3F4-5FEB-4651-B148-BFEB03422412}" presName="node" presStyleLbl="node1" presStyleIdx="6" presStyleCnt="15">
        <dgm:presLayoutVars>
          <dgm:bulletEnabled val="1"/>
        </dgm:presLayoutVars>
      </dgm:prSet>
      <dgm:spPr/>
    </dgm:pt>
    <dgm:pt modelId="{56E328A8-A267-477B-89C1-654F8FD91E41}" type="pres">
      <dgm:prSet presAssocID="{5F51A2C2-00B5-44D8-BF82-4FF6883048E3}" presName="sibTrans" presStyleLbl="sibTrans2D1" presStyleIdx="6" presStyleCnt="14"/>
      <dgm:spPr/>
    </dgm:pt>
    <dgm:pt modelId="{FC20DEE8-1373-4A5D-AFBB-198A39085D6F}" type="pres">
      <dgm:prSet presAssocID="{5F51A2C2-00B5-44D8-BF82-4FF6883048E3}" presName="connectorText" presStyleLbl="sibTrans2D1" presStyleIdx="6" presStyleCnt="14"/>
      <dgm:spPr/>
    </dgm:pt>
    <dgm:pt modelId="{89E5A739-960C-4885-ADC5-7A2BDE3EEAA0}" type="pres">
      <dgm:prSet presAssocID="{D6D168C4-9636-4C66-A45E-D9260BA8DCD5}" presName="node" presStyleLbl="node1" presStyleIdx="7" presStyleCnt="15">
        <dgm:presLayoutVars>
          <dgm:bulletEnabled val="1"/>
        </dgm:presLayoutVars>
      </dgm:prSet>
      <dgm:spPr/>
    </dgm:pt>
    <dgm:pt modelId="{9947B47E-0401-49AA-ABD4-A304F3C1D29D}" type="pres">
      <dgm:prSet presAssocID="{8D1071E1-A632-4D98-8B99-620A2B004E65}" presName="sibTrans" presStyleLbl="sibTrans2D1" presStyleIdx="7" presStyleCnt="14"/>
      <dgm:spPr/>
    </dgm:pt>
    <dgm:pt modelId="{8BB159EF-87B0-417C-87F3-B488334844C8}" type="pres">
      <dgm:prSet presAssocID="{8D1071E1-A632-4D98-8B99-620A2B004E65}" presName="connectorText" presStyleLbl="sibTrans2D1" presStyleIdx="7" presStyleCnt="14"/>
      <dgm:spPr/>
    </dgm:pt>
    <dgm:pt modelId="{1329EB82-5E72-48A5-98EB-D06C4501295A}" type="pres">
      <dgm:prSet presAssocID="{E4253FEC-B4EB-415B-AE68-0B39C570050F}" presName="node" presStyleLbl="node1" presStyleIdx="8" presStyleCnt="15">
        <dgm:presLayoutVars>
          <dgm:bulletEnabled val="1"/>
        </dgm:presLayoutVars>
      </dgm:prSet>
      <dgm:spPr/>
    </dgm:pt>
    <dgm:pt modelId="{05E21A37-D74E-46E1-B809-A828ECB9DABD}" type="pres">
      <dgm:prSet presAssocID="{A8B821B8-A9B9-40B3-A72C-59B98302B1F4}" presName="sibTrans" presStyleLbl="sibTrans2D1" presStyleIdx="8" presStyleCnt="14"/>
      <dgm:spPr/>
    </dgm:pt>
    <dgm:pt modelId="{B06749D5-A92D-438B-803D-3B63B51D9A9F}" type="pres">
      <dgm:prSet presAssocID="{A8B821B8-A9B9-40B3-A72C-59B98302B1F4}" presName="connectorText" presStyleLbl="sibTrans2D1" presStyleIdx="8" presStyleCnt="14"/>
      <dgm:spPr/>
    </dgm:pt>
    <dgm:pt modelId="{C6EC636E-AF26-4414-87D3-897E81BC0E90}" type="pres">
      <dgm:prSet presAssocID="{71ECD4BA-5135-43F3-B5E0-1DC269293211}" presName="node" presStyleLbl="node1" presStyleIdx="9" presStyleCnt="15">
        <dgm:presLayoutVars>
          <dgm:bulletEnabled val="1"/>
        </dgm:presLayoutVars>
      </dgm:prSet>
      <dgm:spPr/>
    </dgm:pt>
    <dgm:pt modelId="{BAD21417-9C02-45F2-A21F-750E3505ED70}" type="pres">
      <dgm:prSet presAssocID="{9D44292B-5715-4F23-A2ED-AE38BF72CB4F}" presName="sibTrans" presStyleLbl="sibTrans2D1" presStyleIdx="9" presStyleCnt="14"/>
      <dgm:spPr/>
    </dgm:pt>
    <dgm:pt modelId="{A3C9798C-2C45-48F7-9013-785D1C7DBC68}" type="pres">
      <dgm:prSet presAssocID="{9D44292B-5715-4F23-A2ED-AE38BF72CB4F}" presName="connectorText" presStyleLbl="sibTrans2D1" presStyleIdx="9" presStyleCnt="14"/>
      <dgm:spPr/>
    </dgm:pt>
    <dgm:pt modelId="{2ECBD6ED-27A6-4D89-817B-3CC58543545F}" type="pres">
      <dgm:prSet presAssocID="{15552084-11A3-4A06-AADA-F34137A56F3A}" presName="node" presStyleLbl="node1" presStyleIdx="10" presStyleCnt="15">
        <dgm:presLayoutVars>
          <dgm:bulletEnabled val="1"/>
        </dgm:presLayoutVars>
      </dgm:prSet>
      <dgm:spPr/>
    </dgm:pt>
    <dgm:pt modelId="{7085853D-1044-4F71-BA97-77A2069A4C64}" type="pres">
      <dgm:prSet presAssocID="{B8A17B97-1FAF-43E3-A1F7-73C971EFBD3F}" presName="sibTrans" presStyleLbl="sibTrans2D1" presStyleIdx="10" presStyleCnt="14"/>
      <dgm:spPr/>
    </dgm:pt>
    <dgm:pt modelId="{0BECF09B-228C-4170-A23C-666873F1F043}" type="pres">
      <dgm:prSet presAssocID="{B8A17B97-1FAF-43E3-A1F7-73C971EFBD3F}" presName="connectorText" presStyleLbl="sibTrans2D1" presStyleIdx="10" presStyleCnt="14"/>
      <dgm:spPr/>
    </dgm:pt>
    <dgm:pt modelId="{715FD154-256E-434D-8E1E-71DC7C2CFEB2}" type="pres">
      <dgm:prSet presAssocID="{D6ABC0AB-108B-4AC4-BA08-EF3868F4012F}" presName="node" presStyleLbl="node1" presStyleIdx="11" presStyleCnt="15">
        <dgm:presLayoutVars>
          <dgm:bulletEnabled val="1"/>
        </dgm:presLayoutVars>
      </dgm:prSet>
      <dgm:spPr/>
    </dgm:pt>
    <dgm:pt modelId="{99C60359-A34E-455C-BC8A-D7FAFF52E2DC}" type="pres">
      <dgm:prSet presAssocID="{9FCCAD1D-C2BD-4F04-9BCB-128E0999AB5F}" presName="sibTrans" presStyleLbl="sibTrans2D1" presStyleIdx="11" presStyleCnt="14"/>
      <dgm:spPr/>
    </dgm:pt>
    <dgm:pt modelId="{FAB0D388-0D62-44BF-BE42-6174C3B43CEA}" type="pres">
      <dgm:prSet presAssocID="{9FCCAD1D-C2BD-4F04-9BCB-128E0999AB5F}" presName="connectorText" presStyleLbl="sibTrans2D1" presStyleIdx="11" presStyleCnt="14"/>
      <dgm:spPr/>
    </dgm:pt>
    <dgm:pt modelId="{774169ED-65B3-46D4-9BC4-C6C3659DA07C}" type="pres">
      <dgm:prSet presAssocID="{0B2CC41C-A1FC-43AD-BCD6-CE6C562D9F89}" presName="node" presStyleLbl="node1" presStyleIdx="12" presStyleCnt="15">
        <dgm:presLayoutVars>
          <dgm:bulletEnabled val="1"/>
        </dgm:presLayoutVars>
      </dgm:prSet>
      <dgm:spPr/>
    </dgm:pt>
    <dgm:pt modelId="{D38FAC89-9E87-496D-8874-3C47209B8EA4}" type="pres">
      <dgm:prSet presAssocID="{B3498B4B-37D2-4F8F-A53F-AEA4E0DEF1FB}" presName="sibTrans" presStyleLbl="sibTrans2D1" presStyleIdx="12" presStyleCnt="14"/>
      <dgm:spPr/>
    </dgm:pt>
    <dgm:pt modelId="{57C1ACDD-F87F-4EF4-AE01-35FEB14603DE}" type="pres">
      <dgm:prSet presAssocID="{B3498B4B-37D2-4F8F-A53F-AEA4E0DEF1FB}" presName="connectorText" presStyleLbl="sibTrans2D1" presStyleIdx="12" presStyleCnt="14"/>
      <dgm:spPr/>
    </dgm:pt>
    <dgm:pt modelId="{F3CB7E49-23C9-4F11-8155-4E715E33DEA6}" type="pres">
      <dgm:prSet presAssocID="{8C7CB8F2-4A3A-48F0-9B54-B5B1E1ABDE2F}" presName="node" presStyleLbl="node1" presStyleIdx="13" presStyleCnt="15">
        <dgm:presLayoutVars>
          <dgm:bulletEnabled val="1"/>
        </dgm:presLayoutVars>
      </dgm:prSet>
      <dgm:spPr/>
    </dgm:pt>
    <dgm:pt modelId="{4EC4FD0A-9708-4470-8BA1-4421BC614589}" type="pres">
      <dgm:prSet presAssocID="{DA0D38FD-3274-4A79-82B7-81ED049B5126}" presName="sibTrans" presStyleLbl="sibTrans2D1" presStyleIdx="13" presStyleCnt="14"/>
      <dgm:spPr/>
    </dgm:pt>
    <dgm:pt modelId="{CE95B22B-2D91-4FA3-BB34-8D3775478131}" type="pres">
      <dgm:prSet presAssocID="{DA0D38FD-3274-4A79-82B7-81ED049B5126}" presName="connectorText" presStyleLbl="sibTrans2D1" presStyleIdx="13" presStyleCnt="14"/>
      <dgm:spPr/>
    </dgm:pt>
    <dgm:pt modelId="{D8DA77D4-2529-43BF-B08B-2A034B64068B}" type="pres">
      <dgm:prSet presAssocID="{2D29F827-31D5-4FC3-9BEA-42778C364AC9}" presName="node" presStyleLbl="node1" presStyleIdx="14" presStyleCnt="15">
        <dgm:presLayoutVars>
          <dgm:bulletEnabled val="1"/>
        </dgm:presLayoutVars>
      </dgm:prSet>
      <dgm:spPr/>
    </dgm:pt>
  </dgm:ptLst>
  <dgm:cxnLst>
    <dgm:cxn modelId="{BC4C2300-BBB1-4DAC-9788-7C10CE4ECB91}" type="presOf" srcId="{8D1071E1-A632-4D98-8B99-620A2B004E65}" destId="{8BB159EF-87B0-417C-87F3-B488334844C8}" srcOrd="1" destOrd="0" presId="urn:microsoft.com/office/officeart/2005/8/layout/process5"/>
    <dgm:cxn modelId="{C078CA03-49C3-4F7B-884E-BA017B46EE43}" type="presOf" srcId="{8C7CB8F2-4A3A-48F0-9B54-B5B1E1ABDE2F}" destId="{F3CB7E49-23C9-4F11-8155-4E715E33DEA6}" srcOrd="0" destOrd="0" presId="urn:microsoft.com/office/officeart/2005/8/layout/process5"/>
    <dgm:cxn modelId="{D2FFDD0B-73F9-4028-A980-8AAB17C58CF2}" type="presOf" srcId="{D6ABC0AB-108B-4AC4-BA08-EF3868F4012F}" destId="{715FD154-256E-434D-8E1E-71DC7C2CFEB2}" srcOrd="0" destOrd="0" presId="urn:microsoft.com/office/officeart/2005/8/layout/process5"/>
    <dgm:cxn modelId="{5B27AF0D-E281-43E3-B2FA-04B03C7CFA9F}" srcId="{72CC572C-F8D9-48F0-815C-59AF5C254834}" destId="{491600A7-B6A1-4087-AC2A-7C161DA2E5E4}" srcOrd="2" destOrd="0" parTransId="{3B1DC5E8-12E5-43D4-A9F0-02D8D9E56F2E}" sibTransId="{EFDA5323-D99F-4B53-AE05-0E617983E22E}"/>
    <dgm:cxn modelId="{EF7CB514-16EC-44D3-971F-E085C55E8A11}" type="presOf" srcId="{952A025A-5F64-4D3E-9721-4A3C3AD1AFB6}" destId="{B2859BDC-380B-4537-A09D-D26D5C8DB711}" srcOrd="1" destOrd="0" presId="urn:microsoft.com/office/officeart/2005/8/layout/process5"/>
    <dgm:cxn modelId="{A3B99220-F833-46EB-B63C-E32FBD705CC8}" type="presOf" srcId="{BAB3B3F4-5FEB-4651-B148-BFEB03422412}" destId="{50914AC0-0501-4EE4-B34F-A3DD116F6EAC}" srcOrd="0" destOrd="0" presId="urn:microsoft.com/office/officeart/2005/8/layout/process5"/>
    <dgm:cxn modelId="{C329B125-05A4-41A8-922F-357A1CE966FA}" type="presOf" srcId="{B3498B4B-37D2-4F8F-A53F-AEA4E0DEF1FB}" destId="{57C1ACDD-F87F-4EF4-AE01-35FEB14603DE}" srcOrd="1" destOrd="0" presId="urn:microsoft.com/office/officeart/2005/8/layout/process5"/>
    <dgm:cxn modelId="{17C4F927-AF0A-4BE7-ADBB-8BCEFCA657C0}" type="presOf" srcId="{952A025A-5F64-4D3E-9721-4A3C3AD1AFB6}" destId="{E717BC10-36A4-4CEE-8551-CF86EB7FB391}" srcOrd="0" destOrd="0" presId="urn:microsoft.com/office/officeart/2005/8/layout/process5"/>
    <dgm:cxn modelId="{BF852A28-3BED-4A1F-B43A-85D73EEFAE52}" type="presOf" srcId="{BE31F557-DC6C-4E2C-BFFC-171EECD1E767}" destId="{A411FA64-A93B-4B92-95D0-66838C66CC23}" srcOrd="0" destOrd="0" presId="urn:microsoft.com/office/officeart/2005/8/layout/process5"/>
    <dgm:cxn modelId="{D12AFA31-78CF-46E3-BAB5-8BFA6231E0AE}" type="presOf" srcId="{491600A7-B6A1-4087-AC2A-7C161DA2E5E4}" destId="{7AD4AD9D-5CEB-4696-B88E-3EE0E976B505}" srcOrd="0" destOrd="0" presId="urn:microsoft.com/office/officeart/2005/8/layout/process5"/>
    <dgm:cxn modelId="{73637235-7E36-489D-9B1C-96658C24778C}" type="presOf" srcId="{8DC74198-B6A8-4788-BF0B-3C84B9A4D116}" destId="{F4F271D5-3A6B-417C-80F8-5F4F1875E6A7}" srcOrd="0" destOrd="0" presId="urn:microsoft.com/office/officeart/2005/8/layout/process5"/>
    <dgm:cxn modelId="{90DDB23F-3646-4495-9235-85A340B8134F}" type="presOf" srcId="{04E313DD-A1B1-4353-9312-FC0C8E37EDD9}" destId="{8895382E-0BEC-4336-8525-931244FAF87C}" srcOrd="0" destOrd="0" presId="urn:microsoft.com/office/officeart/2005/8/layout/process5"/>
    <dgm:cxn modelId="{814AE83F-832E-4BA5-8CA8-60B8F0C44075}" type="presOf" srcId="{9404F031-4980-44DB-BC18-B34E6B996208}" destId="{31287164-E8A6-4CB9-B6D5-32D47A35498A}" srcOrd="0" destOrd="0" presId="urn:microsoft.com/office/officeart/2005/8/layout/process5"/>
    <dgm:cxn modelId="{88862740-00D9-41E9-A154-F5B2AB964E76}" type="presOf" srcId="{B001AE9B-9A98-45F2-9B48-C86F44CF7F15}" destId="{252EB94B-3845-4766-B167-B8BD62A6E9E4}" srcOrd="0" destOrd="0" presId="urn:microsoft.com/office/officeart/2005/8/layout/process5"/>
    <dgm:cxn modelId="{40F78140-F848-4AFC-A33C-E6B1E3700771}" type="presOf" srcId="{2D29F827-31D5-4FC3-9BEA-42778C364AC9}" destId="{D8DA77D4-2529-43BF-B08B-2A034B64068B}" srcOrd="0" destOrd="0" presId="urn:microsoft.com/office/officeart/2005/8/layout/process5"/>
    <dgm:cxn modelId="{BD10B95F-475A-4488-B5D5-FD8FDDA52915}" type="presOf" srcId="{BE31F557-DC6C-4E2C-BFFC-171EECD1E767}" destId="{7712A4C4-717D-4F9C-872B-AA2B06366C0A}" srcOrd="1" destOrd="0" presId="urn:microsoft.com/office/officeart/2005/8/layout/process5"/>
    <dgm:cxn modelId="{ED40B461-6F98-4BED-9111-390114283737}" type="presOf" srcId="{F17767F2-9237-487F-8050-5DE2BC951748}" destId="{4CC68CAF-AF20-4AD0-961B-2303AEB5A600}" srcOrd="0" destOrd="0" presId="urn:microsoft.com/office/officeart/2005/8/layout/process5"/>
    <dgm:cxn modelId="{BCB18B43-8D3E-4E8F-9B9E-4C17CD83E3BF}" srcId="{72CC572C-F8D9-48F0-815C-59AF5C254834}" destId="{71ECD4BA-5135-43F3-B5E0-1DC269293211}" srcOrd="9" destOrd="0" parTransId="{0DA2C50D-9FFB-4C05-B19B-E0101F13D7C3}" sibTransId="{9D44292B-5715-4F23-A2ED-AE38BF72CB4F}"/>
    <dgm:cxn modelId="{F4DF7265-63E2-440D-A820-DC19300C910C}" srcId="{72CC572C-F8D9-48F0-815C-59AF5C254834}" destId="{04E313DD-A1B1-4353-9312-FC0C8E37EDD9}" srcOrd="3" destOrd="0" parTransId="{B073C55C-063A-4291-812B-0B66A04BE414}" sibTransId="{8DC74198-B6A8-4788-BF0B-3C84B9A4D116}"/>
    <dgm:cxn modelId="{89A68C65-07BB-4D85-86F9-FF2DB7ED3134}" type="presOf" srcId="{9D44292B-5715-4F23-A2ED-AE38BF72CB4F}" destId="{A3C9798C-2C45-48F7-9013-785D1C7DBC68}" srcOrd="1" destOrd="0" presId="urn:microsoft.com/office/officeart/2005/8/layout/process5"/>
    <dgm:cxn modelId="{070B8068-66EC-446E-A2F1-9C53D9C036CD}" type="presOf" srcId="{72CC572C-F8D9-48F0-815C-59AF5C254834}" destId="{EA24049B-CDA6-4D03-A8CC-7A0425C08E2D}" srcOrd="0" destOrd="0" presId="urn:microsoft.com/office/officeart/2005/8/layout/process5"/>
    <dgm:cxn modelId="{12CF1569-5468-423D-929B-C2A9A9E6A6F2}" srcId="{72CC572C-F8D9-48F0-815C-59AF5C254834}" destId="{B001AE9B-9A98-45F2-9B48-C86F44CF7F15}" srcOrd="4" destOrd="0" parTransId="{C6BE356F-3B3A-4306-94A4-FAB4688923DB}" sibTransId="{BE31F557-DC6C-4E2C-BFFC-171EECD1E767}"/>
    <dgm:cxn modelId="{69FA3049-E6B0-4D81-8E51-5F389D28170C}" srcId="{72CC572C-F8D9-48F0-815C-59AF5C254834}" destId="{E4253FEC-B4EB-415B-AE68-0B39C570050F}" srcOrd="8" destOrd="0" parTransId="{79BC20FB-2C2A-4484-BE90-88EA0A700484}" sibTransId="{A8B821B8-A9B9-40B3-A72C-59B98302B1F4}"/>
    <dgm:cxn modelId="{82B8026B-B11F-4B5B-B793-319BABEB2159}" type="presOf" srcId="{DA0D38FD-3274-4A79-82B7-81ED049B5126}" destId="{4EC4FD0A-9708-4470-8BA1-4421BC614589}" srcOrd="0" destOrd="0" presId="urn:microsoft.com/office/officeart/2005/8/layout/process5"/>
    <dgm:cxn modelId="{F96B496D-0EFB-4550-86BF-56849DB9F5BE}" srcId="{72CC572C-F8D9-48F0-815C-59AF5C254834}" destId="{0B2CC41C-A1FC-43AD-BCD6-CE6C562D9F89}" srcOrd="12" destOrd="0" parTransId="{DD585996-3EC2-45D8-9E3D-BCF730D91BDD}" sibTransId="{B3498B4B-37D2-4F8F-A53F-AEA4E0DEF1FB}"/>
    <dgm:cxn modelId="{6B503E4F-B87B-4F3E-8D81-117882AD2FB4}" srcId="{72CC572C-F8D9-48F0-815C-59AF5C254834}" destId="{4F6243A5-470A-403B-9799-ADB5459A5535}" srcOrd="5" destOrd="0" parTransId="{A58AC6A0-D576-40D8-824D-30EE8D72A76A}" sibTransId="{9404F031-4980-44DB-BC18-B34E6B996208}"/>
    <dgm:cxn modelId="{7848416F-D373-4C2C-9665-EEB6F30F6F49}" srcId="{72CC572C-F8D9-48F0-815C-59AF5C254834}" destId="{D6D168C4-9636-4C66-A45E-D9260BA8DCD5}" srcOrd="7" destOrd="0" parTransId="{74136E88-15F2-4C22-BA2C-449402C44D20}" sibTransId="{8D1071E1-A632-4D98-8B99-620A2B004E65}"/>
    <dgm:cxn modelId="{7DC76673-B2FA-4F88-95EB-3A71C658A551}" type="presOf" srcId="{4F6243A5-470A-403B-9799-ADB5459A5535}" destId="{8F51F83C-7359-44D9-92AF-6F8265FE1696}" srcOrd="0" destOrd="0" presId="urn:microsoft.com/office/officeart/2005/8/layout/process5"/>
    <dgm:cxn modelId="{7A8C6057-BF17-48D6-A34F-34EF2CA300E7}" type="presOf" srcId="{8DC74198-B6A8-4788-BF0B-3C84B9A4D116}" destId="{DF3CC243-806A-4091-9AFC-53010701D4AA}" srcOrd="1" destOrd="0" presId="urn:microsoft.com/office/officeart/2005/8/layout/process5"/>
    <dgm:cxn modelId="{B9BA0458-0F7A-4C57-961A-46F7CD9A3FAB}" type="presOf" srcId="{9D44292B-5715-4F23-A2ED-AE38BF72CB4F}" destId="{BAD21417-9C02-45F2-A21F-750E3505ED70}" srcOrd="0" destOrd="0" presId="urn:microsoft.com/office/officeart/2005/8/layout/process5"/>
    <dgm:cxn modelId="{8C780259-D41C-464A-A4E0-24336C459C16}" type="presOf" srcId="{A8B821B8-A9B9-40B3-A72C-59B98302B1F4}" destId="{05E21A37-D74E-46E1-B809-A828ECB9DABD}" srcOrd="0" destOrd="0" presId="urn:microsoft.com/office/officeart/2005/8/layout/process5"/>
    <dgm:cxn modelId="{4F2DAA80-AF2E-482E-B1D3-9D196D466630}" type="presOf" srcId="{EFDA5323-D99F-4B53-AE05-0E617983E22E}" destId="{42DB8000-9580-457D-A85A-65F3C3D518B3}" srcOrd="0" destOrd="0" presId="urn:microsoft.com/office/officeart/2005/8/layout/process5"/>
    <dgm:cxn modelId="{ED432C82-43AD-424A-86ED-AF0CED0088E3}" type="presOf" srcId="{B8A17B97-1FAF-43E3-A1F7-73C971EFBD3F}" destId="{0BECF09B-228C-4170-A23C-666873F1F043}" srcOrd="1" destOrd="0" presId="urn:microsoft.com/office/officeart/2005/8/layout/process5"/>
    <dgm:cxn modelId="{7D0EC286-2AFA-4BD4-BC37-9757A5649B41}" srcId="{72CC572C-F8D9-48F0-815C-59AF5C254834}" destId="{D6ABC0AB-108B-4AC4-BA08-EF3868F4012F}" srcOrd="11" destOrd="0" parTransId="{6E462F0B-D38E-48FD-A39C-6141CD8EA1E2}" sibTransId="{9FCCAD1D-C2BD-4F04-9BCB-128E0999AB5F}"/>
    <dgm:cxn modelId="{591F7C8B-8A0A-420A-B1D6-8F7F1236F8F1}" type="presOf" srcId="{71ECD4BA-5135-43F3-B5E0-1DC269293211}" destId="{C6EC636E-AF26-4414-87D3-897E81BC0E90}" srcOrd="0" destOrd="0" presId="urn:microsoft.com/office/officeart/2005/8/layout/process5"/>
    <dgm:cxn modelId="{F289628E-FDCF-469A-9A45-2D2CDA356E73}" type="presOf" srcId="{D6D168C4-9636-4C66-A45E-D9260BA8DCD5}" destId="{89E5A739-960C-4885-ADC5-7A2BDE3EEAA0}" srcOrd="0" destOrd="0" presId="urn:microsoft.com/office/officeart/2005/8/layout/process5"/>
    <dgm:cxn modelId="{DA4EA29A-9DA6-4638-B3CC-2EDEEAE498D6}" srcId="{72CC572C-F8D9-48F0-815C-59AF5C254834}" destId="{BAB3B3F4-5FEB-4651-B148-BFEB03422412}" srcOrd="6" destOrd="0" parTransId="{3A658BBE-EF5C-4C2A-A602-903FC72F9CC4}" sibTransId="{5F51A2C2-00B5-44D8-BF82-4FF6883048E3}"/>
    <dgm:cxn modelId="{0E1F2EA2-DA6E-4EE2-A69A-954C50314F0E}" type="presOf" srcId="{E4253FEC-B4EB-415B-AE68-0B39C570050F}" destId="{1329EB82-5E72-48A5-98EB-D06C4501295A}" srcOrd="0" destOrd="0" presId="urn:microsoft.com/office/officeart/2005/8/layout/process5"/>
    <dgm:cxn modelId="{885F68A2-F494-4C57-929B-D1703F040209}" type="presOf" srcId="{7E3A0019-818E-4C28-BB3C-EF756AF3094E}" destId="{4E876CD9-30AB-407A-B26E-6010E7A72F01}" srcOrd="1" destOrd="0" presId="urn:microsoft.com/office/officeart/2005/8/layout/process5"/>
    <dgm:cxn modelId="{1C5627A4-652F-4B10-8E34-9E49DA5AFEA2}" type="presOf" srcId="{5F51A2C2-00B5-44D8-BF82-4FF6883048E3}" destId="{FC20DEE8-1373-4A5D-AFBB-198A39085D6F}" srcOrd="1" destOrd="0" presId="urn:microsoft.com/office/officeart/2005/8/layout/process5"/>
    <dgm:cxn modelId="{E3B8D9AA-19F7-4BE9-A7C7-E9BDAE56D10F}" srcId="{72CC572C-F8D9-48F0-815C-59AF5C254834}" destId="{F17767F2-9237-487F-8050-5DE2BC951748}" srcOrd="0" destOrd="0" parTransId="{8CD7CB4D-63FE-4A06-8E98-26F07FF564B3}" sibTransId="{7E3A0019-818E-4C28-BB3C-EF756AF3094E}"/>
    <dgm:cxn modelId="{4160BFAF-1A6C-409F-8535-F66A52E82ACA}" srcId="{72CC572C-F8D9-48F0-815C-59AF5C254834}" destId="{2D29F827-31D5-4FC3-9BEA-42778C364AC9}" srcOrd="14" destOrd="0" parTransId="{C4C058A9-638C-472B-BDAA-DCA00E2E3E17}" sibTransId="{7FC4EF32-BB8A-46EC-B984-E4D388A45EFC}"/>
    <dgm:cxn modelId="{498DF8AF-6ED4-4134-804D-03BC08633ED3}" type="presOf" srcId="{5F51A2C2-00B5-44D8-BF82-4FF6883048E3}" destId="{56E328A8-A267-477B-89C1-654F8FD91E41}" srcOrd="0" destOrd="0" presId="urn:microsoft.com/office/officeart/2005/8/layout/process5"/>
    <dgm:cxn modelId="{0FCDF6B9-6C6B-42A3-A14D-3ECB5C784B14}" type="presOf" srcId="{8D1071E1-A632-4D98-8B99-620A2B004E65}" destId="{9947B47E-0401-49AA-ABD4-A304F3C1D29D}" srcOrd="0" destOrd="0" presId="urn:microsoft.com/office/officeart/2005/8/layout/process5"/>
    <dgm:cxn modelId="{7BCF2FBA-A19E-4DEE-B6CD-8368549ED651}" srcId="{72CC572C-F8D9-48F0-815C-59AF5C254834}" destId="{8C7CB8F2-4A3A-48F0-9B54-B5B1E1ABDE2F}" srcOrd="13" destOrd="0" parTransId="{A4452452-8C94-4CC6-A847-75F05F337DCC}" sibTransId="{DA0D38FD-3274-4A79-82B7-81ED049B5126}"/>
    <dgm:cxn modelId="{635667C6-A5AE-4019-8654-8EDC53F60B15}" type="presOf" srcId="{EFDA5323-D99F-4B53-AE05-0E617983E22E}" destId="{652635A8-7749-4BED-841C-5A20CFD7BA16}" srcOrd="1" destOrd="0" presId="urn:microsoft.com/office/officeart/2005/8/layout/process5"/>
    <dgm:cxn modelId="{38C523C9-F02B-45E6-B5B4-50C16C420FD9}" type="presOf" srcId="{394B0B87-46D3-45C9-8BAA-540DEBC1B2C0}" destId="{022BEDC6-C05B-4D9C-BF0E-B6EF28AA15B2}" srcOrd="0" destOrd="0" presId="urn:microsoft.com/office/officeart/2005/8/layout/process5"/>
    <dgm:cxn modelId="{802445CA-97B1-4910-8E11-57988C1D32BF}" type="presOf" srcId="{0B2CC41C-A1FC-43AD-BCD6-CE6C562D9F89}" destId="{774169ED-65B3-46D4-9BC4-C6C3659DA07C}" srcOrd="0" destOrd="0" presId="urn:microsoft.com/office/officeart/2005/8/layout/process5"/>
    <dgm:cxn modelId="{8DFD20CB-F488-40E2-89EB-CC6F927FB6F0}" type="presOf" srcId="{15552084-11A3-4A06-AADA-F34137A56F3A}" destId="{2ECBD6ED-27A6-4D89-817B-3CC58543545F}" srcOrd="0" destOrd="0" presId="urn:microsoft.com/office/officeart/2005/8/layout/process5"/>
    <dgm:cxn modelId="{DDE21FD4-D421-4043-80B3-C56838758E46}" type="presOf" srcId="{9404F031-4980-44DB-BC18-B34E6B996208}" destId="{71D7493D-362D-4A2B-A9A5-077ADDA6AE26}" srcOrd="1" destOrd="0" presId="urn:microsoft.com/office/officeart/2005/8/layout/process5"/>
    <dgm:cxn modelId="{187646D9-7694-4448-9CF5-4E614A39010F}" type="presOf" srcId="{9FCCAD1D-C2BD-4F04-9BCB-128E0999AB5F}" destId="{99C60359-A34E-455C-BC8A-D7FAFF52E2DC}" srcOrd="0" destOrd="0" presId="urn:microsoft.com/office/officeart/2005/8/layout/process5"/>
    <dgm:cxn modelId="{5DA43BE2-0A4A-4D75-A247-6DF5E7B28329}" type="presOf" srcId="{B8A17B97-1FAF-43E3-A1F7-73C971EFBD3F}" destId="{7085853D-1044-4F71-BA97-77A2069A4C64}" srcOrd="0" destOrd="0" presId="urn:microsoft.com/office/officeart/2005/8/layout/process5"/>
    <dgm:cxn modelId="{249D0CE5-215C-40F5-B8C2-E1063F751E4C}" type="presOf" srcId="{DA0D38FD-3274-4A79-82B7-81ED049B5126}" destId="{CE95B22B-2D91-4FA3-BB34-8D3775478131}" srcOrd="1" destOrd="0" presId="urn:microsoft.com/office/officeart/2005/8/layout/process5"/>
    <dgm:cxn modelId="{091210E7-8AF8-4556-BF2C-77C9EB3E1564}" type="presOf" srcId="{A8B821B8-A9B9-40B3-A72C-59B98302B1F4}" destId="{B06749D5-A92D-438B-803D-3B63B51D9A9F}" srcOrd="1" destOrd="0" presId="urn:microsoft.com/office/officeart/2005/8/layout/process5"/>
    <dgm:cxn modelId="{5D0E9AE7-C69B-4AE8-9FD6-599888C5911E}" type="presOf" srcId="{7E3A0019-818E-4C28-BB3C-EF756AF3094E}" destId="{B8231AB6-AC49-4C85-B40D-99393825ECEC}" srcOrd="0" destOrd="0" presId="urn:microsoft.com/office/officeart/2005/8/layout/process5"/>
    <dgm:cxn modelId="{73AADAE8-F8C8-4E08-B027-B0E75D27EFEA}" srcId="{72CC572C-F8D9-48F0-815C-59AF5C254834}" destId="{15552084-11A3-4A06-AADA-F34137A56F3A}" srcOrd="10" destOrd="0" parTransId="{A67E7933-D8BA-4E2B-9611-073369590402}" sibTransId="{B8A17B97-1FAF-43E3-A1F7-73C971EFBD3F}"/>
    <dgm:cxn modelId="{B6F5D0EC-C1D7-4B93-806B-331F5CBA9501}" type="presOf" srcId="{B3498B4B-37D2-4F8F-A53F-AEA4E0DEF1FB}" destId="{D38FAC89-9E87-496D-8874-3C47209B8EA4}" srcOrd="0" destOrd="0" presId="urn:microsoft.com/office/officeart/2005/8/layout/process5"/>
    <dgm:cxn modelId="{EF93C7F6-8C4B-422C-8E43-B0670DB41EDF}" srcId="{72CC572C-F8D9-48F0-815C-59AF5C254834}" destId="{394B0B87-46D3-45C9-8BAA-540DEBC1B2C0}" srcOrd="1" destOrd="0" parTransId="{E295638A-C1CE-4391-ACF0-6BB2522965FC}" sibTransId="{952A025A-5F64-4D3E-9721-4A3C3AD1AFB6}"/>
    <dgm:cxn modelId="{BE32C7FD-BEDA-4BF4-8191-579BF1E699FB}" type="presOf" srcId="{9FCCAD1D-C2BD-4F04-9BCB-128E0999AB5F}" destId="{FAB0D388-0D62-44BF-BE42-6174C3B43CEA}" srcOrd="1" destOrd="0" presId="urn:microsoft.com/office/officeart/2005/8/layout/process5"/>
    <dgm:cxn modelId="{21A5D19E-AD28-4DD2-93AF-7FFE0306217A}" type="presParOf" srcId="{EA24049B-CDA6-4D03-A8CC-7A0425C08E2D}" destId="{4CC68CAF-AF20-4AD0-961B-2303AEB5A600}" srcOrd="0" destOrd="0" presId="urn:microsoft.com/office/officeart/2005/8/layout/process5"/>
    <dgm:cxn modelId="{305001DA-F785-4F2B-9DA3-EE9851DDF68A}" type="presParOf" srcId="{EA24049B-CDA6-4D03-A8CC-7A0425C08E2D}" destId="{B8231AB6-AC49-4C85-B40D-99393825ECEC}" srcOrd="1" destOrd="0" presId="urn:microsoft.com/office/officeart/2005/8/layout/process5"/>
    <dgm:cxn modelId="{183DFE3E-D500-498F-892E-2AA4600CEF97}" type="presParOf" srcId="{B8231AB6-AC49-4C85-B40D-99393825ECEC}" destId="{4E876CD9-30AB-407A-B26E-6010E7A72F01}" srcOrd="0" destOrd="0" presId="urn:microsoft.com/office/officeart/2005/8/layout/process5"/>
    <dgm:cxn modelId="{11E2558B-0325-4147-9613-A09BC976C3DC}" type="presParOf" srcId="{EA24049B-CDA6-4D03-A8CC-7A0425C08E2D}" destId="{022BEDC6-C05B-4D9C-BF0E-B6EF28AA15B2}" srcOrd="2" destOrd="0" presId="urn:microsoft.com/office/officeart/2005/8/layout/process5"/>
    <dgm:cxn modelId="{0985DD39-8FB3-45E8-BB54-8A629A54C668}" type="presParOf" srcId="{EA24049B-CDA6-4D03-A8CC-7A0425C08E2D}" destId="{E717BC10-36A4-4CEE-8551-CF86EB7FB391}" srcOrd="3" destOrd="0" presId="urn:microsoft.com/office/officeart/2005/8/layout/process5"/>
    <dgm:cxn modelId="{EA3AD8D7-B1E2-4E97-89E9-51026E55C6D9}" type="presParOf" srcId="{E717BC10-36A4-4CEE-8551-CF86EB7FB391}" destId="{B2859BDC-380B-4537-A09D-D26D5C8DB711}" srcOrd="0" destOrd="0" presId="urn:microsoft.com/office/officeart/2005/8/layout/process5"/>
    <dgm:cxn modelId="{3FBDB32A-92A8-458A-8184-78B5FE4F6C39}" type="presParOf" srcId="{EA24049B-CDA6-4D03-A8CC-7A0425C08E2D}" destId="{7AD4AD9D-5CEB-4696-B88E-3EE0E976B505}" srcOrd="4" destOrd="0" presId="urn:microsoft.com/office/officeart/2005/8/layout/process5"/>
    <dgm:cxn modelId="{0EC94809-EC73-4610-BE42-7E2665FEB81C}" type="presParOf" srcId="{EA24049B-CDA6-4D03-A8CC-7A0425C08E2D}" destId="{42DB8000-9580-457D-A85A-65F3C3D518B3}" srcOrd="5" destOrd="0" presId="urn:microsoft.com/office/officeart/2005/8/layout/process5"/>
    <dgm:cxn modelId="{F4D2E0CB-0863-44F3-8ECB-411FD3FD0A38}" type="presParOf" srcId="{42DB8000-9580-457D-A85A-65F3C3D518B3}" destId="{652635A8-7749-4BED-841C-5A20CFD7BA16}" srcOrd="0" destOrd="0" presId="urn:microsoft.com/office/officeart/2005/8/layout/process5"/>
    <dgm:cxn modelId="{956506D6-ED3B-48EE-A255-7580D49FB489}" type="presParOf" srcId="{EA24049B-CDA6-4D03-A8CC-7A0425C08E2D}" destId="{8895382E-0BEC-4336-8525-931244FAF87C}" srcOrd="6" destOrd="0" presId="urn:microsoft.com/office/officeart/2005/8/layout/process5"/>
    <dgm:cxn modelId="{DD2DBDFE-3624-4FC4-B48F-A3A048A35DE5}" type="presParOf" srcId="{EA24049B-CDA6-4D03-A8CC-7A0425C08E2D}" destId="{F4F271D5-3A6B-417C-80F8-5F4F1875E6A7}" srcOrd="7" destOrd="0" presId="urn:microsoft.com/office/officeart/2005/8/layout/process5"/>
    <dgm:cxn modelId="{BD39056B-F50A-46F6-8F58-BC939750F328}" type="presParOf" srcId="{F4F271D5-3A6B-417C-80F8-5F4F1875E6A7}" destId="{DF3CC243-806A-4091-9AFC-53010701D4AA}" srcOrd="0" destOrd="0" presId="urn:microsoft.com/office/officeart/2005/8/layout/process5"/>
    <dgm:cxn modelId="{CA83CEC4-6A39-447D-9129-43DFCFAF20D6}" type="presParOf" srcId="{EA24049B-CDA6-4D03-A8CC-7A0425C08E2D}" destId="{252EB94B-3845-4766-B167-B8BD62A6E9E4}" srcOrd="8" destOrd="0" presId="urn:microsoft.com/office/officeart/2005/8/layout/process5"/>
    <dgm:cxn modelId="{956CC3D5-5066-4DA4-B4ED-C7D82B53DB90}" type="presParOf" srcId="{EA24049B-CDA6-4D03-A8CC-7A0425C08E2D}" destId="{A411FA64-A93B-4B92-95D0-66838C66CC23}" srcOrd="9" destOrd="0" presId="urn:microsoft.com/office/officeart/2005/8/layout/process5"/>
    <dgm:cxn modelId="{881E7B7C-BFC7-4339-B256-9E213AF263F4}" type="presParOf" srcId="{A411FA64-A93B-4B92-95D0-66838C66CC23}" destId="{7712A4C4-717D-4F9C-872B-AA2B06366C0A}" srcOrd="0" destOrd="0" presId="urn:microsoft.com/office/officeart/2005/8/layout/process5"/>
    <dgm:cxn modelId="{47290E29-2AE6-4148-BD56-F78B3C1E253C}" type="presParOf" srcId="{EA24049B-CDA6-4D03-A8CC-7A0425C08E2D}" destId="{8F51F83C-7359-44D9-92AF-6F8265FE1696}" srcOrd="10" destOrd="0" presId="urn:microsoft.com/office/officeart/2005/8/layout/process5"/>
    <dgm:cxn modelId="{E49DB170-F5A4-4ACA-B666-00B75E298E74}" type="presParOf" srcId="{EA24049B-CDA6-4D03-A8CC-7A0425C08E2D}" destId="{31287164-E8A6-4CB9-B6D5-32D47A35498A}" srcOrd="11" destOrd="0" presId="urn:microsoft.com/office/officeart/2005/8/layout/process5"/>
    <dgm:cxn modelId="{440CBCBB-8B19-4832-9D98-AB7F695C5909}" type="presParOf" srcId="{31287164-E8A6-4CB9-B6D5-32D47A35498A}" destId="{71D7493D-362D-4A2B-A9A5-077ADDA6AE26}" srcOrd="0" destOrd="0" presId="urn:microsoft.com/office/officeart/2005/8/layout/process5"/>
    <dgm:cxn modelId="{1CB35DFD-C049-446B-853B-C098D8E24211}" type="presParOf" srcId="{EA24049B-CDA6-4D03-A8CC-7A0425C08E2D}" destId="{50914AC0-0501-4EE4-B34F-A3DD116F6EAC}" srcOrd="12" destOrd="0" presId="urn:microsoft.com/office/officeart/2005/8/layout/process5"/>
    <dgm:cxn modelId="{F6CE9B5F-65ED-4AA8-831F-282E5556DE2F}" type="presParOf" srcId="{EA24049B-CDA6-4D03-A8CC-7A0425C08E2D}" destId="{56E328A8-A267-477B-89C1-654F8FD91E41}" srcOrd="13" destOrd="0" presId="urn:microsoft.com/office/officeart/2005/8/layout/process5"/>
    <dgm:cxn modelId="{998DEEC3-0CEC-44D0-B74A-B48ACFD3C8E8}" type="presParOf" srcId="{56E328A8-A267-477B-89C1-654F8FD91E41}" destId="{FC20DEE8-1373-4A5D-AFBB-198A39085D6F}" srcOrd="0" destOrd="0" presId="urn:microsoft.com/office/officeart/2005/8/layout/process5"/>
    <dgm:cxn modelId="{FF5D44E1-8E35-40B8-9FF8-59B5680D020E}" type="presParOf" srcId="{EA24049B-CDA6-4D03-A8CC-7A0425C08E2D}" destId="{89E5A739-960C-4885-ADC5-7A2BDE3EEAA0}" srcOrd="14" destOrd="0" presId="urn:microsoft.com/office/officeart/2005/8/layout/process5"/>
    <dgm:cxn modelId="{D48C05FC-506B-435E-8E00-6EFE8E88D430}" type="presParOf" srcId="{EA24049B-CDA6-4D03-A8CC-7A0425C08E2D}" destId="{9947B47E-0401-49AA-ABD4-A304F3C1D29D}" srcOrd="15" destOrd="0" presId="urn:microsoft.com/office/officeart/2005/8/layout/process5"/>
    <dgm:cxn modelId="{FF52C5F0-64EA-4ECD-9801-E48061490F33}" type="presParOf" srcId="{9947B47E-0401-49AA-ABD4-A304F3C1D29D}" destId="{8BB159EF-87B0-417C-87F3-B488334844C8}" srcOrd="0" destOrd="0" presId="urn:microsoft.com/office/officeart/2005/8/layout/process5"/>
    <dgm:cxn modelId="{8BD5FB88-A539-4072-B089-DF30AAE01247}" type="presParOf" srcId="{EA24049B-CDA6-4D03-A8CC-7A0425C08E2D}" destId="{1329EB82-5E72-48A5-98EB-D06C4501295A}" srcOrd="16" destOrd="0" presId="urn:microsoft.com/office/officeart/2005/8/layout/process5"/>
    <dgm:cxn modelId="{7A3B198E-5884-46B4-A0C1-31A661C2A874}" type="presParOf" srcId="{EA24049B-CDA6-4D03-A8CC-7A0425C08E2D}" destId="{05E21A37-D74E-46E1-B809-A828ECB9DABD}" srcOrd="17" destOrd="0" presId="urn:microsoft.com/office/officeart/2005/8/layout/process5"/>
    <dgm:cxn modelId="{2B4EF2D4-B9E6-45C3-86BA-F531577E1253}" type="presParOf" srcId="{05E21A37-D74E-46E1-B809-A828ECB9DABD}" destId="{B06749D5-A92D-438B-803D-3B63B51D9A9F}" srcOrd="0" destOrd="0" presId="urn:microsoft.com/office/officeart/2005/8/layout/process5"/>
    <dgm:cxn modelId="{7E159152-FEEC-496E-988C-D33C2D1DFE6F}" type="presParOf" srcId="{EA24049B-CDA6-4D03-A8CC-7A0425C08E2D}" destId="{C6EC636E-AF26-4414-87D3-897E81BC0E90}" srcOrd="18" destOrd="0" presId="urn:microsoft.com/office/officeart/2005/8/layout/process5"/>
    <dgm:cxn modelId="{A0763750-8596-419A-957A-73BD0C2698A8}" type="presParOf" srcId="{EA24049B-CDA6-4D03-A8CC-7A0425C08E2D}" destId="{BAD21417-9C02-45F2-A21F-750E3505ED70}" srcOrd="19" destOrd="0" presId="urn:microsoft.com/office/officeart/2005/8/layout/process5"/>
    <dgm:cxn modelId="{5E36D9C5-BAC8-4306-B1FA-832E802CEA70}" type="presParOf" srcId="{BAD21417-9C02-45F2-A21F-750E3505ED70}" destId="{A3C9798C-2C45-48F7-9013-785D1C7DBC68}" srcOrd="0" destOrd="0" presId="urn:microsoft.com/office/officeart/2005/8/layout/process5"/>
    <dgm:cxn modelId="{C6F3E7B8-593C-4402-82BC-1A6304E36406}" type="presParOf" srcId="{EA24049B-CDA6-4D03-A8CC-7A0425C08E2D}" destId="{2ECBD6ED-27A6-4D89-817B-3CC58543545F}" srcOrd="20" destOrd="0" presId="urn:microsoft.com/office/officeart/2005/8/layout/process5"/>
    <dgm:cxn modelId="{3C0BC66E-5C66-4985-8430-666A3D8DE6F9}" type="presParOf" srcId="{EA24049B-CDA6-4D03-A8CC-7A0425C08E2D}" destId="{7085853D-1044-4F71-BA97-77A2069A4C64}" srcOrd="21" destOrd="0" presId="urn:microsoft.com/office/officeart/2005/8/layout/process5"/>
    <dgm:cxn modelId="{E73F63D2-0E88-45A4-AE41-63F9A6B90022}" type="presParOf" srcId="{7085853D-1044-4F71-BA97-77A2069A4C64}" destId="{0BECF09B-228C-4170-A23C-666873F1F043}" srcOrd="0" destOrd="0" presId="urn:microsoft.com/office/officeart/2005/8/layout/process5"/>
    <dgm:cxn modelId="{DBC4DA5C-5262-43C0-878F-680283255DDF}" type="presParOf" srcId="{EA24049B-CDA6-4D03-A8CC-7A0425C08E2D}" destId="{715FD154-256E-434D-8E1E-71DC7C2CFEB2}" srcOrd="22" destOrd="0" presId="urn:microsoft.com/office/officeart/2005/8/layout/process5"/>
    <dgm:cxn modelId="{F67C6929-8A01-416A-AC05-7FFC41E1A11E}" type="presParOf" srcId="{EA24049B-CDA6-4D03-A8CC-7A0425C08E2D}" destId="{99C60359-A34E-455C-BC8A-D7FAFF52E2DC}" srcOrd="23" destOrd="0" presId="urn:microsoft.com/office/officeart/2005/8/layout/process5"/>
    <dgm:cxn modelId="{9E4DC692-022B-432B-B3A7-327EBEC0A34A}" type="presParOf" srcId="{99C60359-A34E-455C-BC8A-D7FAFF52E2DC}" destId="{FAB0D388-0D62-44BF-BE42-6174C3B43CEA}" srcOrd="0" destOrd="0" presId="urn:microsoft.com/office/officeart/2005/8/layout/process5"/>
    <dgm:cxn modelId="{706779B5-9C7E-43C9-BEDC-3B5CBDB56E5F}" type="presParOf" srcId="{EA24049B-CDA6-4D03-A8CC-7A0425C08E2D}" destId="{774169ED-65B3-46D4-9BC4-C6C3659DA07C}" srcOrd="24" destOrd="0" presId="urn:microsoft.com/office/officeart/2005/8/layout/process5"/>
    <dgm:cxn modelId="{20E68050-0C37-4885-B2BA-1E6F5069673A}" type="presParOf" srcId="{EA24049B-CDA6-4D03-A8CC-7A0425C08E2D}" destId="{D38FAC89-9E87-496D-8874-3C47209B8EA4}" srcOrd="25" destOrd="0" presId="urn:microsoft.com/office/officeart/2005/8/layout/process5"/>
    <dgm:cxn modelId="{853AAB32-944B-4616-B6BF-7D84E216D097}" type="presParOf" srcId="{D38FAC89-9E87-496D-8874-3C47209B8EA4}" destId="{57C1ACDD-F87F-4EF4-AE01-35FEB14603DE}" srcOrd="0" destOrd="0" presId="urn:microsoft.com/office/officeart/2005/8/layout/process5"/>
    <dgm:cxn modelId="{85FD9B5C-799A-435B-B503-4B6F6DEA9249}" type="presParOf" srcId="{EA24049B-CDA6-4D03-A8CC-7A0425C08E2D}" destId="{F3CB7E49-23C9-4F11-8155-4E715E33DEA6}" srcOrd="26" destOrd="0" presId="urn:microsoft.com/office/officeart/2005/8/layout/process5"/>
    <dgm:cxn modelId="{07A5B3D2-E239-4B30-9DAB-A17F22FFD6F6}" type="presParOf" srcId="{EA24049B-CDA6-4D03-A8CC-7A0425C08E2D}" destId="{4EC4FD0A-9708-4470-8BA1-4421BC614589}" srcOrd="27" destOrd="0" presId="urn:microsoft.com/office/officeart/2005/8/layout/process5"/>
    <dgm:cxn modelId="{EC0CAEC6-05B1-4BEB-8BAB-33B052B05D47}" type="presParOf" srcId="{4EC4FD0A-9708-4470-8BA1-4421BC614589}" destId="{CE95B22B-2D91-4FA3-BB34-8D3775478131}" srcOrd="0" destOrd="0" presId="urn:microsoft.com/office/officeart/2005/8/layout/process5"/>
    <dgm:cxn modelId="{355592A9-E708-4905-B4E8-146A3C563003}" type="presParOf" srcId="{EA24049B-CDA6-4D03-A8CC-7A0425C08E2D}" destId="{D8DA77D4-2529-43BF-B08B-2A034B64068B}" srcOrd="2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40F6E34-A2E5-45A4-B37E-A0CD67E3940C}" type="doc">
      <dgm:prSet loTypeId="urn:microsoft.com/office/officeart/2005/8/layout/process4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6370CA69-4B94-4317-AB8C-27E7301498DD}">
      <dgm:prSet phldrT="[Text]" custT="1"/>
      <dgm:spPr/>
      <dgm:t>
        <a:bodyPr/>
        <a:lstStyle/>
        <a:p>
          <a:pPr algn="l"/>
          <a:r>
            <a:rPr lang="en-US" sz="1200"/>
            <a:t>1. Who was involved?</a:t>
          </a:r>
        </a:p>
      </dgm:t>
    </dgm:pt>
    <dgm:pt modelId="{4B0AF540-F0BA-47ED-AAE6-EF18D59F32F3}" type="parTrans" cxnId="{AC5CEEB0-4A7A-4C68-A41C-EBAD086BD5E2}">
      <dgm:prSet/>
      <dgm:spPr/>
      <dgm:t>
        <a:bodyPr/>
        <a:lstStyle/>
        <a:p>
          <a:pPr algn="l"/>
          <a:endParaRPr lang="en-US"/>
        </a:p>
      </dgm:t>
    </dgm:pt>
    <dgm:pt modelId="{BC716F16-C7D1-457E-95F9-0298DCC4E0C7}" type="sibTrans" cxnId="{AC5CEEB0-4A7A-4C68-A41C-EBAD086BD5E2}">
      <dgm:prSet/>
      <dgm:spPr/>
      <dgm:t>
        <a:bodyPr/>
        <a:lstStyle/>
        <a:p>
          <a:pPr algn="l"/>
          <a:endParaRPr lang="en-US"/>
        </a:p>
      </dgm:t>
    </dgm:pt>
    <dgm:pt modelId="{56EA54D1-8086-4DAA-9646-793730C8206F}">
      <dgm:prSet phldrT="[Text]" custT="1"/>
      <dgm:spPr/>
      <dgm:t>
        <a:bodyPr/>
        <a:lstStyle/>
        <a:p>
          <a:pPr algn="l"/>
          <a:r>
            <a:rPr lang="en-US" sz="1200"/>
            <a:t>2. What happened?</a:t>
          </a:r>
        </a:p>
      </dgm:t>
    </dgm:pt>
    <dgm:pt modelId="{9A866A2D-7F09-4A75-8B8D-703DB264FECC}" type="parTrans" cxnId="{47938199-0905-4C71-A045-37792B257D62}">
      <dgm:prSet/>
      <dgm:spPr/>
      <dgm:t>
        <a:bodyPr/>
        <a:lstStyle/>
        <a:p>
          <a:pPr algn="l"/>
          <a:endParaRPr lang="en-US"/>
        </a:p>
      </dgm:t>
    </dgm:pt>
    <dgm:pt modelId="{692984DD-59E0-41E0-A888-83FDAF2D6787}" type="sibTrans" cxnId="{47938199-0905-4C71-A045-37792B257D62}">
      <dgm:prSet/>
      <dgm:spPr/>
      <dgm:t>
        <a:bodyPr/>
        <a:lstStyle/>
        <a:p>
          <a:pPr algn="l"/>
          <a:endParaRPr lang="en-US"/>
        </a:p>
      </dgm:t>
    </dgm:pt>
    <dgm:pt modelId="{F9E431A7-59E7-4D47-BD6E-784AA7977188}">
      <dgm:prSet phldrT="[Text]" custT="1"/>
      <dgm:spPr/>
      <dgm:t>
        <a:bodyPr/>
        <a:lstStyle/>
        <a:p>
          <a:pPr algn="l"/>
          <a:r>
            <a:rPr lang="en-US" sz="1200"/>
            <a:t>3. What did Cromwell do?</a:t>
          </a:r>
        </a:p>
      </dgm:t>
    </dgm:pt>
    <dgm:pt modelId="{247F849E-9C8B-4DE2-BA0F-5F92D97EBDD0}" type="parTrans" cxnId="{9C4D0776-2917-4B44-89CD-FA07876F062A}">
      <dgm:prSet/>
      <dgm:spPr/>
      <dgm:t>
        <a:bodyPr/>
        <a:lstStyle/>
        <a:p>
          <a:pPr algn="l"/>
          <a:endParaRPr lang="en-US"/>
        </a:p>
      </dgm:t>
    </dgm:pt>
    <dgm:pt modelId="{CE44ECCE-4EAA-4DA4-AE23-814ECDEA66C1}" type="sibTrans" cxnId="{9C4D0776-2917-4B44-89CD-FA07876F062A}">
      <dgm:prSet/>
      <dgm:spPr/>
      <dgm:t>
        <a:bodyPr/>
        <a:lstStyle/>
        <a:p>
          <a:pPr algn="l"/>
          <a:endParaRPr lang="en-US"/>
        </a:p>
      </dgm:t>
    </dgm:pt>
    <dgm:pt modelId="{349EA939-F3E3-4FE2-9FED-E09324935CF1}" type="pres">
      <dgm:prSet presAssocID="{840F6E34-A2E5-45A4-B37E-A0CD67E3940C}" presName="Name0" presStyleCnt="0">
        <dgm:presLayoutVars>
          <dgm:dir/>
          <dgm:animLvl val="lvl"/>
          <dgm:resizeHandles val="exact"/>
        </dgm:presLayoutVars>
      </dgm:prSet>
      <dgm:spPr/>
    </dgm:pt>
    <dgm:pt modelId="{4E857D1B-2F9C-47BD-83FA-A95E3F362584}" type="pres">
      <dgm:prSet presAssocID="{F9E431A7-59E7-4D47-BD6E-784AA7977188}" presName="boxAndChildren" presStyleCnt="0"/>
      <dgm:spPr/>
    </dgm:pt>
    <dgm:pt modelId="{5BA38721-29B7-4AD7-935F-638D30F24D5E}" type="pres">
      <dgm:prSet presAssocID="{F9E431A7-59E7-4D47-BD6E-784AA7977188}" presName="parentTextBox" presStyleLbl="node1" presStyleIdx="0" presStyleCnt="3"/>
      <dgm:spPr/>
    </dgm:pt>
    <dgm:pt modelId="{E4B3F8D2-6E33-4FD3-B74A-BDFBA71A9BD6}" type="pres">
      <dgm:prSet presAssocID="{692984DD-59E0-41E0-A888-83FDAF2D6787}" presName="sp" presStyleCnt="0"/>
      <dgm:spPr/>
    </dgm:pt>
    <dgm:pt modelId="{86D09EFC-7BF0-4EB1-94F8-7892EDD7979F}" type="pres">
      <dgm:prSet presAssocID="{56EA54D1-8086-4DAA-9646-793730C8206F}" presName="arrowAndChildren" presStyleCnt="0"/>
      <dgm:spPr/>
    </dgm:pt>
    <dgm:pt modelId="{27581BDC-B3F3-4C8D-9785-852ACD1F96F8}" type="pres">
      <dgm:prSet presAssocID="{56EA54D1-8086-4DAA-9646-793730C8206F}" presName="parentTextArrow" presStyleLbl="node1" presStyleIdx="1" presStyleCnt="3"/>
      <dgm:spPr/>
    </dgm:pt>
    <dgm:pt modelId="{DE5514CB-44CA-40A5-937B-3D8857D3FC04}" type="pres">
      <dgm:prSet presAssocID="{BC716F16-C7D1-457E-95F9-0298DCC4E0C7}" presName="sp" presStyleCnt="0"/>
      <dgm:spPr/>
    </dgm:pt>
    <dgm:pt modelId="{2BDB6558-7F10-4C85-AF40-B74F1142A839}" type="pres">
      <dgm:prSet presAssocID="{6370CA69-4B94-4317-AB8C-27E7301498DD}" presName="arrowAndChildren" presStyleCnt="0"/>
      <dgm:spPr/>
    </dgm:pt>
    <dgm:pt modelId="{00043E0D-7403-4D15-91A1-055E34B56088}" type="pres">
      <dgm:prSet presAssocID="{6370CA69-4B94-4317-AB8C-27E7301498DD}" presName="parentTextArrow" presStyleLbl="node1" presStyleIdx="2" presStyleCnt="3" custLinFactNeighborX="-14415" custLinFactNeighborY="-31726"/>
      <dgm:spPr/>
    </dgm:pt>
  </dgm:ptLst>
  <dgm:cxnLst>
    <dgm:cxn modelId="{E9A94244-72E5-4A37-831C-0A6BB49F4A9E}" type="presOf" srcId="{840F6E34-A2E5-45A4-B37E-A0CD67E3940C}" destId="{349EA939-F3E3-4FE2-9FED-E09324935CF1}" srcOrd="0" destOrd="0" presId="urn:microsoft.com/office/officeart/2005/8/layout/process4"/>
    <dgm:cxn modelId="{54D4D654-9EBA-45A7-93BB-2998AD3A4BBF}" type="presOf" srcId="{6370CA69-4B94-4317-AB8C-27E7301498DD}" destId="{00043E0D-7403-4D15-91A1-055E34B56088}" srcOrd="0" destOrd="0" presId="urn:microsoft.com/office/officeart/2005/8/layout/process4"/>
    <dgm:cxn modelId="{9C4D0776-2917-4B44-89CD-FA07876F062A}" srcId="{840F6E34-A2E5-45A4-B37E-A0CD67E3940C}" destId="{F9E431A7-59E7-4D47-BD6E-784AA7977188}" srcOrd="2" destOrd="0" parTransId="{247F849E-9C8B-4DE2-BA0F-5F92D97EBDD0}" sibTransId="{CE44ECCE-4EAA-4DA4-AE23-814ECDEA66C1}"/>
    <dgm:cxn modelId="{47938199-0905-4C71-A045-37792B257D62}" srcId="{840F6E34-A2E5-45A4-B37E-A0CD67E3940C}" destId="{56EA54D1-8086-4DAA-9646-793730C8206F}" srcOrd="1" destOrd="0" parTransId="{9A866A2D-7F09-4A75-8B8D-703DB264FECC}" sibTransId="{692984DD-59E0-41E0-A888-83FDAF2D6787}"/>
    <dgm:cxn modelId="{89D52CA3-90F2-40B0-8C0B-9E1C7CEA6578}" type="presOf" srcId="{F9E431A7-59E7-4D47-BD6E-784AA7977188}" destId="{5BA38721-29B7-4AD7-935F-638D30F24D5E}" srcOrd="0" destOrd="0" presId="urn:microsoft.com/office/officeart/2005/8/layout/process4"/>
    <dgm:cxn modelId="{AC5CEEB0-4A7A-4C68-A41C-EBAD086BD5E2}" srcId="{840F6E34-A2E5-45A4-B37E-A0CD67E3940C}" destId="{6370CA69-4B94-4317-AB8C-27E7301498DD}" srcOrd="0" destOrd="0" parTransId="{4B0AF540-F0BA-47ED-AAE6-EF18D59F32F3}" sibTransId="{BC716F16-C7D1-457E-95F9-0298DCC4E0C7}"/>
    <dgm:cxn modelId="{57C70FCC-BDBA-434A-BF80-321ACFAD264A}" type="presOf" srcId="{56EA54D1-8086-4DAA-9646-793730C8206F}" destId="{27581BDC-B3F3-4C8D-9785-852ACD1F96F8}" srcOrd="0" destOrd="0" presId="urn:microsoft.com/office/officeart/2005/8/layout/process4"/>
    <dgm:cxn modelId="{DF142CA7-7609-4DA0-BFEF-51259B851B8A}" type="presParOf" srcId="{349EA939-F3E3-4FE2-9FED-E09324935CF1}" destId="{4E857D1B-2F9C-47BD-83FA-A95E3F362584}" srcOrd="0" destOrd="0" presId="urn:microsoft.com/office/officeart/2005/8/layout/process4"/>
    <dgm:cxn modelId="{3A9ACAFD-FAA4-4ABA-A4D3-FCE35FFDBCB9}" type="presParOf" srcId="{4E857D1B-2F9C-47BD-83FA-A95E3F362584}" destId="{5BA38721-29B7-4AD7-935F-638D30F24D5E}" srcOrd="0" destOrd="0" presId="urn:microsoft.com/office/officeart/2005/8/layout/process4"/>
    <dgm:cxn modelId="{158DCB7A-F050-4DD8-96F5-521DC30DC9D7}" type="presParOf" srcId="{349EA939-F3E3-4FE2-9FED-E09324935CF1}" destId="{E4B3F8D2-6E33-4FD3-B74A-BDFBA71A9BD6}" srcOrd="1" destOrd="0" presId="urn:microsoft.com/office/officeart/2005/8/layout/process4"/>
    <dgm:cxn modelId="{6A967A95-B014-4673-A3EA-AF6E1E7C3AF2}" type="presParOf" srcId="{349EA939-F3E3-4FE2-9FED-E09324935CF1}" destId="{86D09EFC-7BF0-4EB1-94F8-7892EDD7979F}" srcOrd="2" destOrd="0" presId="urn:microsoft.com/office/officeart/2005/8/layout/process4"/>
    <dgm:cxn modelId="{761DF913-18D2-4174-9ADA-19216D790147}" type="presParOf" srcId="{86D09EFC-7BF0-4EB1-94F8-7892EDD7979F}" destId="{27581BDC-B3F3-4C8D-9785-852ACD1F96F8}" srcOrd="0" destOrd="0" presId="urn:microsoft.com/office/officeart/2005/8/layout/process4"/>
    <dgm:cxn modelId="{4E588F6C-E67B-4D33-A5BA-B78A663A6F66}" type="presParOf" srcId="{349EA939-F3E3-4FE2-9FED-E09324935CF1}" destId="{DE5514CB-44CA-40A5-937B-3D8857D3FC04}" srcOrd="3" destOrd="0" presId="urn:microsoft.com/office/officeart/2005/8/layout/process4"/>
    <dgm:cxn modelId="{A0C30624-829E-4B81-A47F-9D5F64F693BD}" type="presParOf" srcId="{349EA939-F3E3-4FE2-9FED-E09324935CF1}" destId="{2BDB6558-7F10-4C85-AF40-B74F1142A839}" srcOrd="4" destOrd="0" presId="urn:microsoft.com/office/officeart/2005/8/layout/process4"/>
    <dgm:cxn modelId="{C7F07F40-A26B-432F-A395-B7764645062C}" type="presParOf" srcId="{2BDB6558-7F10-4C85-AF40-B74F1142A839}" destId="{00043E0D-7403-4D15-91A1-055E34B5608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C57B6C-9893-4BB2-AEF7-63CAFB00F5D5}">
      <dsp:nvSpPr>
        <dsp:cNvPr id="0" name=""/>
        <dsp:cNvSpPr/>
      </dsp:nvSpPr>
      <dsp:spPr>
        <a:xfrm>
          <a:off x="1162404" y="0"/>
          <a:ext cx="774936" cy="533915"/>
        </a:xfrm>
        <a:prstGeom prst="trapezoid">
          <a:avLst>
            <a:gd name="adj" fmla="val 72571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200" b="0" i="0" u="none" strike="noStrike" kern="1200" cap="none" baseline="0" noProof="0">
            <a:solidFill>
              <a:srgbClr val="010000"/>
            </a:solidFill>
            <a:latin typeface="Calibri Light"/>
            <a:cs typeface="Calibri Light"/>
          </a:endParaRPr>
        </a:p>
      </dsp:txBody>
      <dsp:txXfrm>
        <a:off x="1162404" y="0"/>
        <a:ext cx="774936" cy="533915"/>
      </dsp:txXfrm>
    </dsp:sp>
    <dsp:sp modelId="{1F166529-8DD2-440D-973E-4A1FA8599280}">
      <dsp:nvSpPr>
        <dsp:cNvPr id="0" name=""/>
        <dsp:cNvSpPr/>
      </dsp:nvSpPr>
      <dsp:spPr>
        <a:xfrm>
          <a:off x="774936" y="533915"/>
          <a:ext cx="1549872" cy="533915"/>
        </a:xfrm>
        <a:prstGeom prst="trapezoid">
          <a:avLst>
            <a:gd name="adj" fmla="val 72571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200" kern="1200"/>
        </a:p>
      </dsp:txBody>
      <dsp:txXfrm>
        <a:off x="1046163" y="533915"/>
        <a:ext cx="1007416" cy="533915"/>
      </dsp:txXfrm>
    </dsp:sp>
    <dsp:sp modelId="{55B29008-9199-48FB-A71B-BE9E9C1B9E60}">
      <dsp:nvSpPr>
        <dsp:cNvPr id="0" name=""/>
        <dsp:cNvSpPr/>
      </dsp:nvSpPr>
      <dsp:spPr>
        <a:xfrm>
          <a:off x="387467" y="1067829"/>
          <a:ext cx="2324808" cy="533915"/>
        </a:xfrm>
        <a:prstGeom prst="trapezoid">
          <a:avLst>
            <a:gd name="adj" fmla="val 72571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200" kern="1200"/>
        </a:p>
      </dsp:txBody>
      <dsp:txXfrm>
        <a:off x="794309" y="1067829"/>
        <a:ext cx="1511125" cy="533915"/>
      </dsp:txXfrm>
    </dsp:sp>
    <dsp:sp modelId="{B9A76C17-F011-426E-9CCE-F164AF8A3BAA}">
      <dsp:nvSpPr>
        <dsp:cNvPr id="0" name=""/>
        <dsp:cNvSpPr/>
      </dsp:nvSpPr>
      <dsp:spPr>
        <a:xfrm>
          <a:off x="0" y="1601745"/>
          <a:ext cx="3099744" cy="533915"/>
        </a:xfrm>
        <a:prstGeom prst="trapezoid">
          <a:avLst>
            <a:gd name="adj" fmla="val 72571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200" kern="1200">
            <a:latin typeface="Calibri Light" panose="020F0302020204030204"/>
          </a:endParaRPr>
        </a:p>
      </dsp:txBody>
      <dsp:txXfrm>
        <a:off x="542455" y="1601745"/>
        <a:ext cx="2014833" cy="5339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C68CAF-AF20-4AD0-961B-2303AEB5A600}">
      <dsp:nvSpPr>
        <dsp:cNvPr id="0" name=""/>
        <dsp:cNvSpPr/>
      </dsp:nvSpPr>
      <dsp:spPr>
        <a:xfrm>
          <a:off x="714307" y="3119"/>
          <a:ext cx="1189302" cy="7135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100" kern="1200"/>
        </a:p>
      </dsp:txBody>
      <dsp:txXfrm>
        <a:off x="735207" y="24019"/>
        <a:ext cx="1147502" cy="671781"/>
      </dsp:txXfrm>
    </dsp:sp>
    <dsp:sp modelId="{B8231AB6-AC49-4C85-B40D-99393825ECEC}">
      <dsp:nvSpPr>
        <dsp:cNvPr id="0" name=""/>
        <dsp:cNvSpPr/>
      </dsp:nvSpPr>
      <dsp:spPr>
        <a:xfrm>
          <a:off x="2008268" y="212436"/>
          <a:ext cx="252132" cy="294946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2008268" y="271425"/>
        <a:ext cx="176492" cy="176968"/>
      </dsp:txXfrm>
    </dsp:sp>
    <dsp:sp modelId="{022BEDC6-C05B-4D9C-BF0E-B6EF28AA15B2}">
      <dsp:nvSpPr>
        <dsp:cNvPr id="0" name=""/>
        <dsp:cNvSpPr/>
      </dsp:nvSpPr>
      <dsp:spPr>
        <a:xfrm>
          <a:off x="2379330" y="3119"/>
          <a:ext cx="1189302" cy="7135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100" kern="1200"/>
        </a:p>
      </dsp:txBody>
      <dsp:txXfrm>
        <a:off x="2400230" y="24019"/>
        <a:ext cx="1147502" cy="671781"/>
      </dsp:txXfrm>
    </dsp:sp>
    <dsp:sp modelId="{E717BC10-36A4-4CEE-8551-CF86EB7FB391}">
      <dsp:nvSpPr>
        <dsp:cNvPr id="0" name=""/>
        <dsp:cNvSpPr/>
      </dsp:nvSpPr>
      <dsp:spPr>
        <a:xfrm>
          <a:off x="3673291" y="212436"/>
          <a:ext cx="252132" cy="294946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3673291" y="271425"/>
        <a:ext cx="176492" cy="176968"/>
      </dsp:txXfrm>
    </dsp:sp>
    <dsp:sp modelId="{7AD4AD9D-5CEB-4696-B88E-3EE0E976B505}">
      <dsp:nvSpPr>
        <dsp:cNvPr id="0" name=""/>
        <dsp:cNvSpPr/>
      </dsp:nvSpPr>
      <dsp:spPr>
        <a:xfrm>
          <a:off x="4044354" y="3119"/>
          <a:ext cx="1189302" cy="7135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100" kern="1200"/>
        </a:p>
      </dsp:txBody>
      <dsp:txXfrm>
        <a:off x="4065254" y="24019"/>
        <a:ext cx="1147502" cy="671781"/>
      </dsp:txXfrm>
    </dsp:sp>
    <dsp:sp modelId="{42DB8000-9580-457D-A85A-65F3C3D518B3}">
      <dsp:nvSpPr>
        <dsp:cNvPr id="0" name=""/>
        <dsp:cNvSpPr/>
      </dsp:nvSpPr>
      <dsp:spPr>
        <a:xfrm rot="5400000">
          <a:off x="4512939" y="799952"/>
          <a:ext cx="252132" cy="294946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 rot="-5400000">
        <a:off x="4550521" y="821359"/>
        <a:ext cx="176968" cy="176492"/>
      </dsp:txXfrm>
    </dsp:sp>
    <dsp:sp modelId="{8895382E-0BEC-4336-8525-931244FAF87C}">
      <dsp:nvSpPr>
        <dsp:cNvPr id="0" name=""/>
        <dsp:cNvSpPr/>
      </dsp:nvSpPr>
      <dsp:spPr>
        <a:xfrm>
          <a:off x="4044354" y="1192421"/>
          <a:ext cx="1189302" cy="7135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100" kern="1200"/>
        </a:p>
      </dsp:txBody>
      <dsp:txXfrm>
        <a:off x="4065254" y="1213321"/>
        <a:ext cx="1147502" cy="671781"/>
      </dsp:txXfrm>
    </dsp:sp>
    <dsp:sp modelId="{F4F271D5-3A6B-417C-80F8-5F4F1875E6A7}">
      <dsp:nvSpPr>
        <dsp:cNvPr id="0" name=""/>
        <dsp:cNvSpPr/>
      </dsp:nvSpPr>
      <dsp:spPr>
        <a:xfrm rot="10800000">
          <a:off x="3687563" y="1401739"/>
          <a:ext cx="252132" cy="294946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 rot="10800000">
        <a:off x="3763203" y="1460728"/>
        <a:ext cx="176492" cy="176968"/>
      </dsp:txXfrm>
    </dsp:sp>
    <dsp:sp modelId="{252EB94B-3845-4766-B167-B8BD62A6E9E4}">
      <dsp:nvSpPr>
        <dsp:cNvPr id="0" name=""/>
        <dsp:cNvSpPr/>
      </dsp:nvSpPr>
      <dsp:spPr>
        <a:xfrm>
          <a:off x="2379330" y="1192421"/>
          <a:ext cx="1189302" cy="7135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100" kern="1200"/>
        </a:p>
      </dsp:txBody>
      <dsp:txXfrm>
        <a:off x="2400230" y="1213321"/>
        <a:ext cx="1147502" cy="671781"/>
      </dsp:txXfrm>
    </dsp:sp>
    <dsp:sp modelId="{A411FA64-A93B-4B92-95D0-66838C66CC23}">
      <dsp:nvSpPr>
        <dsp:cNvPr id="0" name=""/>
        <dsp:cNvSpPr/>
      </dsp:nvSpPr>
      <dsp:spPr>
        <a:xfrm rot="10800000">
          <a:off x="2022540" y="1401739"/>
          <a:ext cx="252132" cy="294946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 rot="10800000">
        <a:off x="2098180" y="1460728"/>
        <a:ext cx="176492" cy="176968"/>
      </dsp:txXfrm>
    </dsp:sp>
    <dsp:sp modelId="{8F51F83C-7359-44D9-92AF-6F8265FE1696}">
      <dsp:nvSpPr>
        <dsp:cNvPr id="0" name=""/>
        <dsp:cNvSpPr/>
      </dsp:nvSpPr>
      <dsp:spPr>
        <a:xfrm>
          <a:off x="714307" y="1192421"/>
          <a:ext cx="1189302" cy="7135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100" kern="1200"/>
        </a:p>
      </dsp:txBody>
      <dsp:txXfrm>
        <a:off x="735207" y="1213321"/>
        <a:ext cx="1147502" cy="671781"/>
      </dsp:txXfrm>
    </dsp:sp>
    <dsp:sp modelId="{31287164-E8A6-4CB9-B6D5-32D47A35498A}">
      <dsp:nvSpPr>
        <dsp:cNvPr id="0" name=""/>
        <dsp:cNvSpPr/>
      </dsp:nvSpPr>
      <dsp:spPr>
        <a:xfrm rot="5400000">
          <a:off x="1182892" y="1989254"/>
          <a:ext cx="252132" cy="294946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 rot="-5400000">
        <a:off x="1220474" y="2010661"/>
        <a:ext cx="176968" cy="176492"/>
      </dsp:txXfrm>
    </dsp:sp>
    <dsp:sp modelId="{50914AC0-0501-4EE4-B34F-A3DD116F6EAC}">
      <dsp:nvSpPr>
        <dsp:cNvPr id="0" name=""/>
        <dsp:cNvSpPr/>
      </dsp:nvSpPr>
      <dsp:spPr>
        <a:xfrm>
          <a:off x="714307" y="2381724"/>
          <a:ext cx="1189302" cy="7135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100" kern="1200"/>
        </a:p>
      </dsp:txBody>
      <dsp:txXfrm>
        <a:off x="735207" y="2402624"/>
        <a:ext cx="1147502" cy="671781"/>
      </dsp:txXfrm>
    </dsp:sp>
    <dsp:sp modelId="{56E328A8-A267-477B-89C1-654F8FD91E41}">
      <dsp:nvSpPr>
        <dsp:cNvPr id="0" name=""/>
        <dsp:cNvSpPr/>
      </dsp:nvSpPr>
      <dsp:spPr>
        <a:xfrm>
          <a:off x="2008268" y="2591041"/>
          <a:ext cx="252132" cy="294946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2008268" y="2650030"/>
        <a:ext cx="176492" cy="176968"/>
      </dsp:txXfrm>
    </dsp:sp>
    <dsp:sp modelId="{89E5A739-960C-4885-ADC5-7A2BDE3EEAA0}">
      <dsp:nvSpPr>
        <dsp:cNvPr id="0" name=""/>
        <dsp:cNvSpPr/>
      </dsp:nvSpPr>
      <dsp:spPr>
        <a:xfrm>
          <a:off x="2379330" y="2381724"/>
          <a:ext cx="1189302" cy="7135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100" kern="1200"/>
        </a:p>
      </dsp:txBody>
      <dsp:txXfrm>
        <a:off x="2400230" y="2402624"/>
        <a:ext cx="1147502" cy="671781"/>
      </dsp:txXfrm>
    </dsp:sp>
    <dsp:sp modelId="{9947B47E-0401-49AA-ABD4-A304F3C1D29D}">
      <dsp:nvSpPr>
        <dsp:cNvPr id="0" name=""/>
        <dsp:cNvSpPr/>
      </dsp:nvSpPr>
      <dsp:spPr>
        <a:xfrm>
          <a:off x="3673291" y="2591041"/>
          <a:ext cx="252132" cy="294946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3673291" y="2650030"/>
        <a:ext cx="176492" cy="176968"/>
      </dsp:txXfrm>
    </dsp:sp>
    <dsp:sp modelId="{1329EB82-5E72-48A5-98EB-D06C4501295A}">
      <dsp:nvSpPr>
        <dsp:cNvPr id="0" name=""/>
        <dsp:cNvSpPr/>
      </dsp:nvSpPr>
      <dsp:spPr>
        <a:xfrm>
          <a:off x="4044354" y="2381724"/>
          <a:ext cx="1189302" cy="7135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100" kern="1200"/>
        </a:p>
      </dsp:txBody>
      <dsp:txXfrm>
        <a:off x="4065254" y="2402624"/>
        <a:ext cx="1147502" cy="671781"/>
      </dsp:txXfrm>
    </dsp:sp>
    <dsp:sp modelId="{05E21A37-D74E-46E1-B809-A828ECB9DABD}">
      <dsp:nvSpPr>
        <dsp:cNvPr id="0" name=""/>
        <dsp:cNvSpPr/>
      </dsp:nvSpPr>
      <dsp:spPr>
        <a:xfrm rot="5400000">
          <a:off x="4512939" y="3178556"/>
          <a:ext cx="252132" cy="294946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 rot="-5400000">
        <a:off x="4550521" y="3199963"/>
        <a:ext cx="176968" cy="176492"/>
      </dsp:txXfrm>
    </dsp:sp>
    <dsp:sp modelId="{C6EC636E-AF26-4414-87D3-897E81BC0E90}">
      <dsp:nvSpPr>
        <dsp:cNvPr id="0" name=""/>
        <dsp:cNvSpPr/>
      </dsp:nvSpPr>
      <dsp:spPr>
        <a:xfrm>
          <a:off x="4044354" y="3571026"/>
          <a:ext cx="1189302" cy="7135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100" kern="1200"/>
        </a:p>
      </dsp:txBody>
      <dsp:txXfrm>
        <a:off x="4065254" y="3591926"/>
        <a:ext cx="1147502" cy="671781"/>
      </dsp:txXfrm>
    </dsp:sp>
    <dsp:sp modelId="{BAD21417-9C02-45F2-A21F-750E3505ED70}">
      <dsp:nvSpPr>
        <dsp:cNvPr id="0" name=""/>
        <dsp:cNvSpPr/>
      </dsp:nvSpPr>
      <dsp:spPr>
        <a:xfrm rot="10800000">
          <a:off x="3687563" y="3780343"/>
          <a:ext cx="252132" cy="294946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 rot="10800000">
        <a:off x="3763203" y="3839332"/>
        <a:ext cx="176492" cy="176968"/>
      </dsp:txXfrm>
    </dsp:sp>
    <dsp:sp modelId="{2ECBD6ED-27A6-4D89-817B-3CC58543545F}">
      <dsp:nvSpPr>
        <dsp:cNvPr id="0" name=""/>
        <dsp:cNvSpPr/>
      </dsp:nvSpPr>
      <dsp:spPr>
        <a:xfrm>
          <a:off x="2379330" y="3571026"/>
          <a:ext cx="1189302" cy="7135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100" kern="1200"/>
        </a:p>
      </dsp:txBody>
      <dsp:txXfrm>
        <a:off x="2400230" y="3591926"/>
        <a:ext cx="1147502" cy="671781"/>
      </dsp:txXfrm>
    </dsp:sp>
    <dsp:sp modelId="{7085853D-1044-4F71-BA97-77A2069A4C64}">
      <dsp:nvSpPr>
        <dsp:cNvPr id="0" name=""/>
        <dsp:cNvSpPr/>
      </dsp:nvSpPr>
      <dsp:spPr>
        <a:xfrm rot="10800000">
          <a:off x="2022540" y="3780343"/>
          <a:ext cx="252132" cy="294946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 rot="10800000">
        <a:off x="2098180" y="3839332"/>
        <a:ext cx="176492" cy="176968"/>
      </dsp:txXfrm>
    </dsp:sp>
    <dsp:sp modelId="{715FD154-256E-434D-8E1E-71DC7C2CFEB2}">
      <dsp:nvSpPr>
        <dsp:cNvPr id="0" name=""/>
        <dsp:cNvSpPr/>
      </dsp:nvSpPr>
      <dsp:spPr>
        <a:xfrm>
          <a:off x="714307" y="3571026"/>
          <a:ext cx="1189302" cy="7135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100" kern="1200"/>
        </a:p>
      </dsp:txBody>
      <dsp:txXfrm>
        <a:off x="735207" y="3591926"/>
        <a:ext cx="1147502" cy="671781"/>
      </dsp:txXfrm>
    </dsp:sp>
    <dsp:sp modelId="{99C60359-A34E-455C-BC8A-D7FAFF52E2DC}">
      <dsp:nvSpPr>
        <dsp:cNvPr id="0" name=""/>
        <dsp:cNvSpPr/>
      </dsp:nvSpPr>
      <dsp:spPr>
        <a:xfrm rot="5400000">
          <a:off x="1182892" y="4367859"/>
          <a:ext cx="252132" cy="294946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 rot="-5400000">
        <a:off x="1220474" y="4389266"/>
        <a:ext cx="176968" cy="176492"/>
      </dsp:txXfrm>
    </dsp:sp>
    <dsp:sp modelId="{774169ED-65B3-46D4-9BC4-C6C3659DA07C}">
      <dsp:nvSpPr>
        <dsp:cNvPr id="0" name=""/>
        <dsp:cNvSpPr/>
      </dsp:nvSpPr>
      <dsp:spPr>
        <a:xfrm>
          <a:off x="714307" y="4760329"/>
          <a:ext cx="1189302" cy="7135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100" kern="1200"/>
        </a:p>
      </dsp:txBody>
      <dsp:txXfrm>
        <a:off x="735207" y="4781229"/>
        <a:ext cx="1147502" cy="671781"/>
      </dsp:txXfrm>
    </dsp:sp>
    <dsp:sp modelId="{D38FAC89-9E87-496D-8874-3C47209B8EA4}">
      <dsp:nvSpPr>
        <dsp:cNvPr id="0" name=""/>
        <dsp:cNvSpPr/>
      </dsp:nvSpPr>
      <dsp:spPr>
        <a:xfrm>
          <a:off x="2008268" y="4969646"/>
          <a:ext cx="252132" cy="294946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2008268" y="5028635"/>
        <a:ext cx="176492" cy="176968"/>
      </dsp:txXfrm>
    </dsp:sp>
    <dsp:sp modelId="{F3CB7E49-23C9-4F11-8155-4E715E33DEA6}">
      <dsp:nvSpPr>
        <dsp:cNvPr id="0" name=""/>
        <dsp:cNvSpPr/>
      </dsp:nvSpPr>
      <dsp:spPr>
        <a:xfrm>
          <a:off x="2379330" y="4760329"/>
          <a:ext cx="1189302" cy="7135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100" kern="1200"/>
        </a:p>
      </dsp:txBody>
      <dsp:txXfrm>
        <a:off x="2400230" y="4781229"/>
        <a:ext cx="1147502" cy="671781"/>
      </dsp:txXfrm>
    </dsp:sp>
    <dsp:sp modelId="{4EC4FD0A-9708-4470-8BA1-4421BC614589}">
      <dsp:nvSpPr>
        <dsp:cNvPr id="0" name=""/>
        <dsp:cNvSpPr/>
      </dsp:nvSpPr>
      <dsp:spPr>
        <a:xfrm>
          <a:off x="3673291" y="4969646"/>
          <a:ext cx="252132" cy="294946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3673291" y="5028635"/>
        <a:ext cx="176492" cy="176968"/>
      </dsp:txXfrm>
    </dsp:sp>
    <dsp:sp modelId="{D8DA77D4-2529-43BF-B08B-2A034B64068B}">
      <dsp:nvSpPr>
        <dsp:cNvPr id="0" name=""/>
        <dsp:cNvSpPr/>
      </dsp:nvSpPr>
      <dsp:spPr>
        <a:xfrm>
          <a:off x="4044354" y="4760329"/>
          <a:ext cx="1189302" cy="7135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100" kern="1200"/>
        </a:p>
      </dsp:txBody>
      <dsp:txXfrm>
        <a:off x="4065254" y="4781229"/>
        <a:ext cx="1147502" cy="6717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A38721-29B7-4AD7-935F-638D30F24D5E}">
      <dsp:nvSpPr>
        <dsp:cNvPr id="0" name=""/>
        <dsp:cNvSpPr/>
      </dsp:nvSpPr>
      <dsp:spPr>
        <a:xfrm>
          <a:off x="0" y="2053285"/>
          <a:ext cx="2169765" cy="67393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3. What did Cromwell do?</a:t>
          </a:r>
        </a:p>
      </dsp:txBody>
      <dsp:txXfrm>
        <a:off x="0" y="2053285"/>
        <a:ext cx="2169765" cy="673934"/>
      </dsp:txXfrm>
    </dsp:sp>
    <dsp:sp modelId="{27581BDC-B3F3-4C8D-9785-852ACD1F96F8}">
      <dsp:nvSpPr>
        <dsp:cNvPr id="0" name=""/>
        <dsp:cNvSpPr/>
      </dsp:nvSpPr>
      <dsp:spPr>
        <a:xfrm rot="10800000">
          <a:off x="0" y="1026883"/>
          <a:ext cx="2169765" cy="1036510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2. What happened?</a:t>
          </a:r>
        </a:p>
      </dsp:txBody>
      <dsp:txXfrm rot="10800000">
        <a:off x="0" y="1026883"/>
        <a:ext cx="2169765" cy="673493"/>
      </dsp:txXfrm>
    </dsp:sp>
    <dsp:sp modelId="{00043E0D-7403-4D15-91A1-055E34B56088}">
      <dsp:nvSpPr>
        <dsp:cNvPr id="0" name=""/>
        <dsp:cNvSpPr/>
      </dsp:nvSpPr>
      <dsp:spPr>
        <a:xfrm rot="10800000">
          <a:off x="0" y="0"/>
          <a:ext cx="2169765" cy="1036510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1. Who was involved?</a:t>
          </a:r>
        </a:p>
      </dsp:txBody>
      <dsp:txXfrm rot="10800000">
        <a:off x="0" y="0"/>
        <a:ext cx="2169765" cy="6734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976EFA8-4CC0-4FCE-B7CA-E99A041D48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B0B411-062E-4104-B441-6653B07328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B24D0-4EB8-44B5-9A86-BE828C8B008E}" type="datetimeFigureOut">
              <a:rPr lang="en-GB" smtClean="0"/>
              <a:t>14/12/2021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6D7E49-CB32-48C3-9246-5DB4FEB8EB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6A89DE-F616-4412-A78D-84820F0A10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F0E10-F1D7-49DA-B82D-2C86B042D2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5659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B5E34-77CE-4C93-A051-15949F04376C}" type="datetimeFigureOut">
              <a:rPr lang="en-GB" smtClean="0"/>
              <a:t>14/12/2021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40363" cy="3910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2C0F8-C8DC-44AA-B0E0-886333BD24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2211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2C0F8-C8DC-44AA-B0E0-886333BD243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350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407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79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07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A99CC-F61B-4B02-AC7B-507632EFA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425565-1009-4B32-8D54-EEA5892929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35954-709B-4912-939F-C7D72BE65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870C9-0A50-45EA-9D83-8792A9DB7FB4}" type="datetime1">
              <a:rPr lang="en-GB" smtClean="0"/>
              <a:t>14/12/2021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78365-9069-4852-8DC6-A9B19E645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74D8D-6B88-4410-990C-9A0BBE974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590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C96C8-EC69-4CEA-8C19-10C8F82AC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1CB88-D0EC-48F3-B9FC-9C18E82B1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94098-C600-486B-9181-0AC4953B9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45F1-E31F-43FA-ABF5-2D2E16AF7A46}" type="datetime1">
              <a:rPr lang="en-GB" smtClean="0"/>
              <a:t>14/12/2021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F48DC-FF29-40AF-B39B-10CAA5687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C1F92-8EF1-43D5-BFAE-7355B42DE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833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A8A0A-129C-447C-AF82-EE61ADFE2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06746A-DF43-4F8C-B0DF-C5DBD7227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D1ABC-1531-40EE-AE7A-038A8424A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E89C-94FB-47B3-90DF-0323378D61A3}" type="datetime1">
              <a:rPr lang="en-GB" smtClean="0"/>
              <a:t>14/12/2021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92CA0-113D-4B33-BE17-D18530382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419D3-E9AF-4F83-ACC4-BE46A4D94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4665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CA091-039A-4B96-B97A-30D6978E8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7975C-A20E-4862-81E8-1CD2EA7513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2BC6D9-5D7A-446C-82C3-2FDCA89E3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A5F4D2-C589-43E0-947A-903F0C406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95F0-35AD-483E-836F-437A76023731}" type="datetime1">
              <a:rPr lang="en-GB" smtClean="0"/>
              <a:t>14/12/2021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0DDAF0-9D0B-4E70-8C51-931FAEDE9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140FE9-F0C1-4720-8EE1-BA714DCDA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2412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28E5A-951E-42B2-B3AF-EAFEEA98E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119CB-7940-4A56-81A3-654D34922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8230CE-CAD8-4C55-8B1E-385C2E80C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FCFA01-E90C-4CB4-81A0-582420F68E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6ED03B-4F8E-44EA-9242-1A67E66C1B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EBBF43-97FB-4116-A646-6EFAA3EF8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0F70F-38AA-4ECD-9B63-5609FCDD9F91}" type="datetime1">
              <a:rPr lang="en-GB" smtClean="0"/>
              <a:t>14/12/2021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2177B8-1DBA-4021-B1E1-61386A484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524D69-CEDD-4891-83E7-A236C9E3B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360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C283D-D5F9-449C-9C2B-4C6CF69FF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B6A782-017F-4AED-BADE-288EBB62D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EDAFF-F604-4700-95F6-CCDF47F7F152}" type="datetime1">
              <a:rPr lang="en-GB" smtClean="0"/>
              <a:t>14/12/2021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B9433B-D347-44DA-B296-57FD438E6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0A2D0E-5770-417E-B3BD-91CFB3A4A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9883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B0D413-8C44-4F49-ACFC-4D2DA9A54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1E5D4-C441-416A-93BC-D797E970DCEA}" type="datetime1">
              <a:rPr lang="en-GB" smtClean="0"/>
              <a:t>14/12/2021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800A40-024B-459B-AA57-3563B93F3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290BA-5F08-4D1C-8CE7-755BE46A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241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CCCA8-0153-427C-911A-433424592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FBB6A-EB9C-44AC-B328-B368959EA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D8B976-E151-4108-9705-AA9DA091F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C89623-E459-471D-8FD5-FB63F0E01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21F4-D52A-4678-A054-4AC012AB1ED5}" type="datetime1">
              <a:rPr lang="en-GB" smtClean="0"/>
              <a:t>14/12/2021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F1149A-609C-4315-AC0E-3641473BA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265CA2-C0D2-4F5E-BDC6-D5178714C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535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830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9F7C9-3135-49E1-9713-287FE4234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AD7D8F-0671-4ACB-9E63-5F66AFDEB1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BE0AE5-43D3-45BE-98C9-114CEA1AE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72DCB8-E673-4832-86CB-93360AE2B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8A80-6538-4F2E-B8FE-21D26473F874}" type="datetime1">
              <a:rPr lang="en-GB" smtClean="0"/>
              <a:t>14/12/2021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DCA90-B7CA-42D1-BF49-D32D528BF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A4CD6-2E0F-4755-AC3D-04BCC4BD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0494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17177-0374-450A-9E5D-44B84D58B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B4897E-3ABC-47B2-B080-0957BD2AC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46D9-DFE2-4544-9A81-8D829D370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485B-7FE8-43A6-920F-D19135B4909A}" type="datetime1">
              <a:rPr lang="en-GB" smtClean="0"/>
              <a:t>14/12/2021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04282-3285-4FE3-90C6-385FBEFB8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186E1-0757-4770-9118-5E989148F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808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DAA056-96C7-489B-8809-0F818FED47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CBE941-2393-4C36-AC1F-4F5A776ED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5BA50-DFE8-4F5A-A52C-1AFFF9543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77941-C21F-488B-8125-C88C628CE185}" type="datetime1">
              <a:rPr lang="en-GB" smtClean="0"/>
              <a:t>14/12/2021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7A8A0-32D8-4909-A904-28722A7F5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D504B-8FA6-4825-B974-B5A6B2775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621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650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97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466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72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16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90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18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77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BDF162-3B16-4CF7-9CBA-E15694BB4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4A81C-19C0-4542-A44C-ED3026EC6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00301-510F-4806-A5E5-98C8A4293B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34045-73B5-4450-AE14-2D18E713899A}" type="datetime1">
              <a:rPr lang="en-GB" smtClean="0"/>
              <a:t>14/12/2021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01D09-2CF6-4337-A365-07D3F2C449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D1008-AFC4-4A72-8835-E3D56B5BCE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811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12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12" Type="http://schemas.openxmlformats.org/officeDocument/2006/relationships/image" Target="../media/image11.tiff"/><Relationship Id="rId2" Type="http://schemas.openxmlformats.org/officeDocument/2006/relationships/image" Target="../media/image1.png"/><Relationship Id="rId16" Type="http://schemas.openxmlformats.org/officeDocument/2006/relationships/image" Target="../media/image15.tif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tiff"/><Relationship Id="rId11" Type="http://schemas.openxmlformats.org/officeDocument/2006/relationships/image" Target="../media/image10.tiff"/><Relationship Id="rId5" Type="http://schemas.openxmlformats.org/officeDocument/2006/relationships/image" Target="../media/image4.tiff"/><Relationship Id="rId15" Type="http://schemas.openxmlformats.org/officeDocument/2006/relationships/image" Target="../media/image14.tiff"/><Relationship Id="rId10" Type="http://schemas.openxmlformats.org/officeDocument/2006/relationships/image" Target="../media/image9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Relationship Id="rId14" Type="http://schemas.openxmlformats.org/officeDocument/2006/relationships/image" Target="../media/image13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ontent Placeholder 4">
            <a:extLst>
              <a:ext uri="{FF2B5EF4-FFF2-40B4-BE49-F238E27FC236}">
                <a16:creationId xmlns:a16="http://schemas.microsoft.com/office/drawing/2014/main" id="{27120F59-A1FC-5C4A-B80F-999B2F509785}"/>
              </a:ext>
            </a:extLst>
          </p:cNvPr>
          <p:cNvSpPr txBox="1">
            <a:spLocks/>
          </p:cNvSpPr>
          <p:nvPr/>
        </p:nvSpPr>
        <p:spPr>
          <a:xfrm>
            <a:off x="5907783" y="465794"/>
            <a:ext cx="6250940" cy="2304627"/>
          </a:xfrm>
          <a:prstGeom prst="rect">
            <a:avLst/>
          </a:prstGeom>
        </p:spPr>
        <p:txBody>
          <a:bodyPr lIns="91440" tIns="45720" rIns="91440" bIns="4572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>
                <a:latin typeface="Calibri"/>
                <a:cs typeface="Calibri"/>
              </a:rPr>
              <a:t>History Homework Booklet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>
                <a:latin typeface="Calibri"/>
                <a:cs typeface="Calibri"/>
              </a:rPr>
              <a:t>Year 7 Autumn 2</a:t>
            </a:r>
          </a:p>
          <a:p>
            <a:pPr marL="0" indent="0">
              <a:buNone/>
            </a:pPr>
            <a:r>
              <a:rPr lang="en-GB" sz="2000" b="1">
                <a:latin typeface="Calibri"/>
                <a:cs typeface="Calibri"/>
              </a:rPr>
              <a:t>Name: </a:t>
            </a:r>
            <a:endParaRPr lang="en-GB" sz="2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>
                <a:latin typeface="Calibri"/>
                <a:cs typeface="Calibri"/>
              </a:rPr>
              <a:t>Class: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>
                <a:latin typeface="Calibri"/>
                <a:cs typeface="Calibri"/>
              </a:rPr>
              <a:t>Teacher:</a:t>
            </a:r>
          </a:p>
        </p:txBody>
      </p:sp>
      <p:sp>
        <p:nvSpPr>
          <p:cNvPr id="77" name="Content Placeholder 5">
            <a:extLst>
              <a:ext uri="{FF2B5EF4-FFF2-40B4-BE49-F238E27FC236}">
                <a16:creationId xmlns:a16="http://schemas.microsoft.com/office/drawing/2014/main" id="{D44C9186-2F33-F844-89D2-611E6D24DAC4}"/>
              </a:ext>
            </a:extLst>
          </p:cNvPr>
          <p:cNvSpPr txBox="1">
            <a:spLocks/>
          </p:cNvSpPr>
          <p:nvPr/>
        </p:nvSpPr>
        <p:spPr>
          <a:xfrm>
            <a:off x="5907783" y="3289316"/>
            <a:ext cx="5808729" cy="28395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b="1">
                <a:latin typeface="Calibri" panose="020F0502020204030204" pitchFamily="34" charset="0"/>
                <a:cs typeface="Calibri" panose="020F0502020204030204" pitchFamily="34" charset="0"/>
              </a:rPr>
              <a:t>Homework Expectations: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You must keep this booklet neat and presentable.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All homework must be completed for the date set.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High effort is expected in all tasks.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You will BOOST all work in red pen.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There is space at the back of the booklet for notes and any questions you may have.</a:t>
            </a:r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890B0C5A-ED86-D94E-AAE5-0987BCEF5637}"/>
              </a:ext>
            </a:extLst>
          </p:cNvPr>
          <p:cNvGrpSpPr/>
          <p:nvPr/>
        </p:nvGrpSpPr>
        <p:grpSpPr>
          <a:xfrm>
            <a:off x="465630" y="848902"/>
            <a:ext cx="5147187" cy="5279923"/>
            <a:chOff x="465630" y="848902"/>
            <a:chExt cx="5147187" cy="5279923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86AA4BB6-B931-E74D-B7CC-20FC360F5859}"/>
                </a:ext>
              </a:extLst>
            </p:cNvPr>
            <p:cNvGrpSpPr/>
            <p:nvPr/>
          </p:nvGrpSpPr>
          <p:grpSpPr>
            <a:xfrm>
              <a:off x="465630" y="848902"/>
              <a:ext cx="5147187" cy="5279923"/>
              <a:chOff x="6106639" y="861137"/>
              <a:chExt cx="5147187" cy="5279923"/>
            </a:xfrm>
          </p:grpSpPr>
          <p:pic>
            <p:nvPicPr>
              <p:cNvPr id="132" name="Picture 10" descr="A drawing of a person&#10;&#10;Description generated with high confidence">
                <a:extLst>
                  <a:ext uri="{FF2B5EF4-FFF2-40B4-BE49-F238E27FC236}">
                    <a16:creationId xmlns:a16="http://schemas.microsoft.com/office/drawing/2014/main" id="{D6546A01-B451-2E41-AB23-4E646F5D34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AFAFA"/>
                  </a:clrFrom>
                  <a:clrTo>
                    <a:srgbClr val="FAFAFA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267848" y="1250532"/>
                <a:ext cx="955741" cy="1213622"/>
              </a:xfrm>
              <a:prstGeom prst="rect">
                <a:avLst/>
              </a:prstGeom>
            </p:spPr>
          </p:pic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92DC546B-11D1-4644-9CED-C9F8A1A88F5E}"/>
                  </a:ext>
                </a:extLst>
              </p:cNvPr>
              <p:cNvGrpSpPr/>
              <p:nvPr/>
            </p:nvGrpSpPr>
            <p:grpSpPr>
              <a:xfrm>
                <a:off x="6106639" y="861137"/>
                <a:ext cx="5147187" cy="5279923"/>
                <a:chOff x="469489" y="789038"/>
                <a:chExt cx="5147187" cy="5279923"/>
              </a:xfrm>
            </p:grpSpPr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5BCCC23B-936C-B541-B536-3883A252691A}"/>
                    </a:ext>
                  </a:extLst>
                </p:cNvPr>
                <p:cNvSpPr/>
                <p:nvPr/>
              </p:nvSpPr>
              <p:spPr>
                <a:xfrm>
                  <a:off x="469489" y="789038"/>
                  <a:ext cx="5147187" cy="5279923"/>
                </a:xfrm>
                <a:prstGeom prst="ellipse">
                  <a:avLst/>
                </a:prstGeom>
                <a:noFill/>
                <a:ln w="57150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B733AB5B-FD2C-EF4D-BE93-76233D484907}"/>
                    </a:ext>
                  </a:extLst>
                </p:cNvPr>
                <p:cNvSpPr/>
                <p:nvPr/>
              </p:nvSpPr>
              <p:spPr>
                <a:xfrm>
                  <a:off x="1770439" y="2931256"/>
                  <a:ext cx="2693366" cy="769441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GB" sz="4400" b="1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avolini" panose="020B0604020202020204" pitchFamily="34" charset="0"/>
                      <a:cs typeface="Cavolini" panose="020B0604020202020204" pitchFamily="34" charset="0"/>
                    </a:rPr>
                    <a:t>HISTORY</a:t>
                  </a:r>
                </a:p>
              </p:txBody>
            </p:sp>
            <p:pic>
              <p:nvPicPr>
                <p:cNvPr id="136" name="Picture 135">
                  <a:extLst>
                    <a:ext uri="{FF2B5EF4-FFF2-40B4-BE49-F238E27FC236}">
                      <a16:creationId xmlns:a16="http://schemas.microsoft.com/office/drawing/2014/main" id="{80817FB4-7BC5-864D-AB23-00BF67F4E0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548121" y="1087935"/>
                  <a:ext cx="731961" cy="940619"/>
                </a:xfrm>
                <a:prstGeom prst="rect">
                  <a:avLst/>
                </a:prstGeom>
              </p:spPr>
            </p:pic>
            <p:pic>
              <p:nvPicPr>
                <p:cNvPr id="137" name="Picture 136">
                  <a:extLst>
                    <a:ext uri="{FF2B5EF4-FFF2-40B4-BE49-F238E27FC236}">
                      <a16:creationId xmlns:a16="http://schemas.microsoft.com/office/drawing/2014/main" id="{02ED3597-3A7E-5441-A82A-F6EA70E7A9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789636" y="2560813"/>
                  <a:ext cx="731961" cy="750593"/>
                </a:xfrm>
                <a:prstGeom prst="rect">
                  <a:avLst/>
                </a:prstGeom>
              </p:spPr>
            </p:pic>
            <p:pic>
              <p:nvPicPr>
                <p:cNvPr id="138" name="Picture 137">
                  <a:extLst>
                    <a:ext uri="{FF2B5EF4-FFF2-40B4-BE49-F238E27FC236}">
                      <a16:creationId xmlns:a16="http://schemas.microsoft.com/office/drawing/2014/main" id="{A42E2149-CA2A-494E-AB4B-3523E82DEC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719002" y="2180872"/>
                  <a:ext cx="805659" cy="720853"/>
                </a:xfrm>
                <a:prstGeom prst="rect">
                  <a:avLst/>
                </a:prstGeom>
              </p:spPr>
            </p:pic>
            <p:pic>
              <p:nvPicPr>
                <p:cNvPr id="139" name="Picture 138">
                  <a:extLst>
                    <a:ext uri="{FF2B5EF4-FFF2-40B4-BE49-F238E27FC236}">
                      <a16:creationId xmlns:a16="http://schemas.microsoft.com/office/drawing/2014/main" id="{D9B571E4-1F6E-A048-AE93-9F506A39C5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806381" y="4925527"/>
                  <a:ext cx="854334" cy="815636"/>
                </a:xfrm>
                <a:prstGeom prst="rect">
                  <a:avLst/>
                </a:prstGeom>
              </p:spPr>
            </p:pic>
            <p:pic>
              <p:nvPicPr>
                <p:cNvPr id="140" name="Picture 139">
                  <a:extLst>
                    <a:ext uri="{FF2B5EF4-FFF2-40B4-BE49-F238E27FC236}">
                      <a16:creationId xmlns:a16="http://schemas.microsoft.com/office/drawing/2014/main" id="{705BE291-522F-AE40-9E61-34E670BEC1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027049" y="2086500"/>
                  <a:ext cx="919111" cy="966603"/>
                </a:xfrm>
                <a:prstGeom prst="rect">
                  <a:avLst/>
                </a:prstGeom>
              </p:spPr>
            </p:pic>
            <p:pic>
              <p:nvPicPr>
                <p:cNvPr id="141" name="Picture 140">
                  <a:extLst>
                    <a:ext uri="{FF2B5EF4-FFF2-40B4-BE49-F238E27FC236}">
                      <a16:creationId xmlns:a16="http://schemas.microsoft.com/office/drawing/2014/main" id="{73BABE0A-5412-1F41-90F6-BBCAF53ABF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858132" y="1943126"/>
                  <a:ext cx="892485" cy="720853"/>
                </a:xfrm>
                <a:prstGeom prst="rect">
                  <a:avLst/>
                </a:prstGeom>
              </p:spPr>
            </p:pic>
            <p:pic>
              <p:nvPicPr>
                <p:cNvPr id="142" name="Picture 141">
                  <a:extLst>
                    <a:ext uri="{FF2B5EF4-FFF2-40B4-BE49-F238E27FC236}">
                      <a16:creationId xmlns:a16="http://schemas.microsoft.com/office/drawing/2014/main" id="{4501FF80-855E-1648-A3D8-F474937A96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694682" y="3397101"/>
                  <a:ext cx="805659" cy="586169"/>
                </a:xfrm>
                <a:prstGeom prst="rect">
                  <a:avLst/>
                </a:prstGeom>
              </p:spPr>
            </p:pic>
            <p:pic>
              <p:nvPicPr>
                <p:cNvPr id="143" name="Picture 142">
                  <a:extLst>
                    <a:ext uri="{FF2B5EF4-FFF2-40B4-BE49-F238E27FC236}">
                      <a16:creationId xmlns:a16="http://schemas.microsoft.com/office/drawing/2014/main" id="{DF860314-7962-314E-969A-FF4801B289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756080" y="840432"/>
                  <a:ext cx="677887" cy="895418"/>
                </a:xfrm>
                <a:prstGeom prst="rect">
                  <a:avLst/>
                </a:prstGeom>
              </p:spPr>
            </p:pic>
            <p:pic>
              <p:nvPicPr>
                <p:cNvPr id="144" name="Picture 143">
                  <a:extLst>
                    <a:ext uri="{FF2B5EF4-FFF2-40B4-BE49-F238E27FC236}">
                      <a16:creationId xmlns:a16="http://schemas.microsoft.com/office/drawing/2014/main" id="{0DB62608-B05E-8342-935A-04CF6C3DF4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962338" y="4387321"/>
                  <a:ext cx="977963" cy="807057"/>
                </a:xfrm>
                <a:prstGeom prst="rect">
                  <a:avLst/>
                </a:prstGeom>
              </p:spPr>
            </p:pic>
            <p:pic>
              <p:nvPicPr>
                <p:cNvPr id="145" name="Picture 144">
                  <a:extLst>
                    <a:ext uri="{FF2B5EF4-FFF2-40B4-BE49-F238E27FC236}">
                      <a16:creationId xmlns:a16="http://schemas.microsoft.com/office/drawing/2014/main" id="{C902024B-78F6-534F-ACFE-1F73298520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044336" y="4401894"/>
                  <a:ext cx="805659" cy="815636"/>
                </a:xfrm>
                <a:prstGeom prst="rect">
                  <a:avLst/>
                </a:prstGeom>
              </p:spPr>
            </p:pic>
            <p:pic>
              <p:nvPicPr>
                <p:cNvPr id="146" name="Picture 145">
                  <a:extLst>
                    <a:ext uri="{FF2B5EF4-FFF2-40B4-BE49-F238E27FC236}">
                      <a16:creationId xmlns:a16="http://schemas.microsoft.com/office/drawing/2014/main" id="{95F0E9EC-675F-6447-AAA7-76BCCE918B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117123" y="3607494"/>
                  <a:ext cx="947862" cy="885240"/>
                </a:xfrm>
                <a:prstGeom prst="rect">
                  <a:avLst/>
                </a:prstGeom>
              </p:spPr>
            </p:pic>
            <p:pic>
              <p:nvPicPr>
                <p:cNvPr id="147" name="Picture 146">
                  <a:extLst>
                    <a:ext uri="{FF2B5EF4-FFF2-40B4-BE49-F238E27FC236}">
                      <a16:creationId xmlns:a16="http://schemas.microsoft.com/office/drawing/2014/main" id="{5EA80D1F-993B-6346-8AE5-F828372CEF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869943" y="3600129"/>
                  <a:ext cx="805659" cy="818696"/>
                </a:xfrm>
                <a:prstGeom prst="rect">
                  <a:avLst/>
                </a:prstGeom>
              </p:spPr>
            </p:pic>
            <p:pic>
              <p:nvPicPr>
                <p:cNvPr id="148" name="Picture 147">
                  <a:extLst>
                    <a:ext uri="{FF2B5EF4-FFF2-40B4-BE49-F238E27FC236}">
                      <a16:creationId xmlns:a16="http://schemas.microsoft.com/office/drawing/2014/main" id="{829DA2F4-B3BC-374D-BEE7-6F2BBBD76F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10946" y="3027910"/>
                  <a:ext cx="977306" cy="946379"/>
                </a:xfrm>
                <a:prstGeom prst="rect">
                  <a:avLst/>
                </a:prstGeom>
              </p:spPr>
            </p:pic>
            <p:pic>
              <p:nvPicPr>
                <p:cNvPr id="149" name="Picture 148">
                  <a:extLst>
                    <a:ext uri="{FF2B5EF4-FFF2-40B4-BE49-F238E27FC236}">
                      <a16:creationId xmlns:a16="http://schemas.microsoft.com/office/drawing/2014/main" id="{5A810E12-E59C-B24A-BBB3-8A43818F7B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206135" y="5002806"/>
                  <a:ext cx="1031179" cy="863479"/>
                </a:xfrm>
                <a:prstGeom prst="rect">
                  <a:avLst/>
                </a:prstGeom>
              </p:spPr>
            </p:pic>
            <p:sp>
              <p:nvSpPr>
                <p:cNvPr id="150" name="Freeform 149">
                  <a:extLst>
                    <a:ext uri="{FF2B5EF4-FFF2-40B4-BE49-F238E27FC236}">
                      <a16:creationId xmlns:a16="http://schemas.microsoft.com/office/drawing/2014/main" id="{FEE08318-60E4-2043-A1B3-DF6C6B778E39}"/>
                    </a:ext>
                  </a:extLst>
                </p:cNvPr>
                <p:cNvSpPr/>
                <p:nvPr/>
              </p:nvSpPr>
              <p:spPr>
                <a:xfrm rot="8876447">
                  <a:off x="1182334" y="1678686"/>
                  <a:ext cx="448268" cy="572852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Freeform 150">
                  <a:extLst>
                    <a:ext uri="{FF2B5EF4-FFF2-40B4-BE49-F238E27FC236}">
                      <a16:creationId xmlns:a16="http://schemas.microsoft.com/office/drawing/2014/main" id="{281E0A45-DFB2-B947-B8F4-7D2652F7B9F3}"/>
                    </a:ext>
                  </a:extLst>
                </p:cNvPr>
                <p:cNvSpPr/>
                <p:nvPr/>
              </p:nvSpPr>
              <p:spPr>
                <a:xfrm rot="8876447">
                  <a:off x="4301013" y="3514649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Freeform 151">
                  <a:extLst>
                    <a:ext uri="{FF2B5EF4-FFF2-40B4-BE49-F238E27FC236}">
                      <a16:creationId xmlns:a16="http://schemas.microsoft.com/office/drawing/2014/main" id="{677C046B-C9D0-4048-8726-5594C3AB8FC0}"/>
                    </a:ext>
                  </a:extLst>
                </p:cNvPr>
                <p:cNvSpPr/>
                <p:nvPr/>
              </p:nvSpPr>
              <p:spPr>
                <a:xfrm rot="8876447">
                  <a:off x="2018032" y="4405555"/>
                  <a:ext cx="414646" cy="620575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750107A5-7203-464E-BE95-5ECFA317A172}"/>
                    </a:ext>
                  </a:extLst>
                </p:cNvPr>
                <p:cNvGrpSpPr/>
                <p:nvPr/>
              </p:nvGrpSpPr>
              <p:grpSpPr>
                <a:xfrm>
                  <a:off x="1718906" y="2748973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179" name="Straight Connector 178">
                    <a:extLst>
                      <a:ext uri="{FF2B5EF4-FFF2-40B4-BE49-F238E27FC236}">
                        <a16:creationId xmlns:a16="http://schemas.microsoft.com/office/drawing/2014/main" id="{B8333468-10B5-9448-BD85-06897D47B104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Straight Connector 179">
                    <a:extLst>
                      <a:ext uri="{FF2B5EF4-FFF2-40B4-BE49-F238E27FC236}">
                        <a16:creationId xmlns:a16="http://schemas.microsoft.com/office/drawing/2014/main" id="{A016FBD6-12BB-0744-8F19-F238E38C9BBC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" name="Straight Connector 180">
                    <a:extLst>
                      <a:ext uri="{FF2B5EF4-FFF2-40B4-BE49-F238E27FC236}">
                        <a16:creationId xmlns:a16="http://schemas.microsoft.com/office/drawing/2014/main" id="{ED9F7CE8-5A29-4642-B748-1C8C63F7D5D4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60214FFD-8D06-B741-9394-8624F72B0952}"/>
                    </a:ext>
                  </a:extLst>
                </p:cNvPr>
                <p:cNvGrpSpPr/>
                <p:nvPr/>
              </p:nvGrpSpPr>
              <p:grpSpPr>
                <a:xfrm>
                  <a:off x="831890" y="4043404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176" name="Straight Connector 175">
                    <a:extLst>
                      <a:ext uri="{FF2B5EF4-FFF2-40B4-BE49-F238E27FC236}">
                        <a16:creationId xmlns:a16="http://schemas.microsoft.com/office/drawing/2014/main" id="{2627C292-A6CE-C44B-A981-891B7B8463C5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" name="Straight Connector 176">
                    <a:extLst>
                      <a:ext uri="{FF2B5EF4-FFF2-40B4-BE49-F238E27FC236}">
                        <a16:creationId xmlns:a16="http://schemas.microsoft.com/office/drawing/2014/main" id="{E5FC096F-57BF-424C-9AB3-4BA411804E8A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" name="Straight Connector 177">
                    <a:extLst>
                      <a:ext uri="{FF2B5EF4-FFF2-40B4-BE49-F238E27FC236}">
                        <a16:creationId xmlns:a16="http://schemas.microsoft.com/office/drawing/2014/main" id="{FBD9076B-D6E6-784C-8349-61A7768171B0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1FF8F170-7F92-E94A-BBE5-3531A40947F3}"/>
                    </a:ext>
                  </a:extLst>
                </p:cNvPr>
                <p:cNvGrpSpPr/>
                <p:nvPr/>
              </p:nvGrpSpPr>
              <p:grpSpPr>
                <a:xfrm>
                  <a:off x="4165929" y="4137029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173" name="Straight Connector 172">
                    <a:extLst>
                      <a:ext uri="{FF2B5EF4-FFF2-40B4-BE49-F238E27FC236}">
                        <a16:creationId xmlns:a16="http://schemas.microsoft.com/office/drawing/2014/main" id="{DF5E3A8B-63C3-7049-93C2-DF6A4B4EE482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Straight Connector 173">
                    <a:extLst>
                      <a:ext uri="{FF2B5EF4-FFF2-40B4-BE49-F238E27FC236}">
                        <a16:creationId xmlns:a16="http://schemas.microsoft.com/office/drawing/2014/main" id="{6382813D-8421-4348-AA53-DE0FDA972B9A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Straight Connector 174">
                    <a:extLst>
                      <a:ext uri="{FF2B5EF4-FFF2-40B4-BE49-F238E27FC236}">
                        <a16:creationId xmlns:a16="http://schemas.microsoft.com/office/drawing/2014/main" id="{E06BCF69-8F2B-AC4B-9EA8-C72B02E9BF43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6" name="Group 155">
                  <a:extLst>
                    <a:ext uri="{FF2B5EF4-FFF2-40B4-BE49-F238E27FC236}">
                      <a16:creationId xmlns:a16="http://schemas.microsoft.com/office/drawing/2014/main" id="{17CF60F6-7E1D-044D-97A4-444224D0BDF7}"/>
                    </a:ext>
                  </a:extLst>
                </p:cNvPr>
                <p:cNvGrpSpPr/>
                <p:nvPr/>
              </p:nvGrpSpPr>
              <p:grpSpPr>
                <a:xfrm>
                  <a:off x="2655063" y="1771899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170" name="Straight Connector 169">
                    <a:extLst>
                      <a:ext uri="{FF2B5EF4-FFF2-40B4-BE49-F238E27FC236}">
                        <a16:creationId xmlns:a16="http://schemas.microsoft.com/office/drawing/2014/main" id="{C01E96BA-9003-234D-B91E-3701D5D4B514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Straight Connector 170">
                    <a:extLst>
                      <a:ext uri="{FF2B5EF4-FFF2-40B4-BE49-F238E27FC236}">
                        <a16:creationId xmlns:a16="http://schemas.microsoft.com/office/drawing/2014/main" id="{52E7ADD4-93CF-A442-8F9F-E888D5568A0C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Straight Connector 171">
                    <a:extLst>
                      <a:ext uri="{FF2B5EF4-FFF2-40B4-BE49-F238E27FC236}">
                        <a16:creationId xmlns:a16="http://schemas.microsoft.com/office/drawing/2014/main" id="{D30861A3-051F-9F49-B35D-F7724E6FC5AC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7" name="Group 156">
                  <a:extLst>
                    <a:ext uri="{FF2B5EF4-FFF2-40B4-BE49-F238E27FC236}">
                      <a16:creationId xmlns:a16="http://schemas.microsoft.com/office/drawing/2014/main" id="{4A7F1C6B-7838-0742-94FC-777BAE83A5ED}"/>
                    </a:ext>
                  </a:extLst>
                </p:cNvPr>
                <p:cNvGrpSpPr/>
                <p:nvPr/>
              </p:nvGrpSpPr>
              <p:grpSpPr>
                <a:xfrm>
                  <a:off x="2550326" y="4664107"/>
                  <a:ext cx="1419572" cy="261420"/>
                  <a:chOff x="7928751" y="634181"/>
                  <a:chExt cx="1636028" cy="304800"/>
                </a:xfrm>
              </p:grpSpPr>
              <p:cxnSp>
                <p:nvCxnSpPr>
                  <p:cNvPr id="167" name="Straight Connector 166">
                    <a:extLst>
                      <a:ext uri="{FF2B5EF4-FFF2-40B4-BE49-F238E27FC236}">
                        <a16:creationId xmlns:a16="http://schemas.microsoft.com/office/drawing/2014/main" id="{BD6C49A2-B9A0-5C4F-BFC4-593FA01AB3FD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8" name="Straight Connector 167">
                    <a:extLst>
                      <a:ext uri="{FF2B5EF4-FFF2-40B4-BE49-F238E27FC236}">
                        <a16:creationId xmlns:a16="http://schemas.microsoft.com/office/drawing/2014/main" id="{1043A2D5-E977-6149-8AF0-584BD257A9BF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Straight Connector 168">
                    <a:extLst>
                      <a:ext uri="{FF2B5EF4-FFF2-40B4-BE49-F238E27FC236}">
                        <a16:creationId xmlns:a16="http://schemas.microsoft.com/office/drawing/2014/main" id="{C244E1D9-28F2-1C45-BC3A-9711A2E92429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58" name="Freeform 157">
                  <a:extLst>
                    <a:ext uri="{FF2B5EF4-FFF2-40B4-BE49-F238E27FC236}">
                      <a16:creationId xmlns:a16="http://schemas.microsoft.com/office/drawing/2014/main" id="{196B6694-D9A9-F04F-A773-48C863E34913}"/>
                    </a:ext>
                  </a:extLst>
                </p:cNvPr>
                <p:cNvSpPr/>
                <p:nvPr/>
              </p:nvSpPr>
              <p:spPr>
                <a:xfrm rot="8876447">
                  <a:off x="2344911" y="995414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Freeform 158">
                  <a:extLst>
                    <a:ext uri="{FF2B5EF4-FFF2-40B4-BE49-F238E27FC236}">
                      <a16:creationId xmlns:a16="http://schemas.microsoft.com/office/drawing/2014/main" id="{D5EBA560-D7E7-744A-9F9D-0C6CB6BA314E}"/>
                    </a:ext>
                  </a:extLst>
                </p:cNvPr>
                <p:cNvSpPr/>
                <p:nvPr/>
              </p:nvSpPr>
              <p:spPr>
                <a:xfrm rot="8876447">
                  <a:off x="3395648" y="1070579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0" name="Group 159">
                  <a:extLst>
                    <a:ext uri="{FF2B5EF4-FFF2-40B4-BE49-F238E27FC236}">
                      <a16:creationId xmlns:a16="http://schemas.microsoft.com/office/drawing/2014/main" id="{740E360C-7F03-B640-8894-366ABFABEF54}"/>
                    </a:ext>
                  </a:extLst>
                </p:cNvPr>
                <p:cNvGrpSpPr/>
                <p:nvPr/>
              </p:nvGrpSpPr>
              <p:grpSpPr>
                <a:xfrm>
                  <a:off x="4064985" y="2457262"/>
                  <a:ext cx="875316" cy="359731"/>
                  <a:chOff x="7928751" y="634181"/>
                  <a:chExt cx="1636028" cy="304800"/>
                </a:xfrm>
              </p:grpSpPr>
              <p:cxnSp>
                <p:nvCxnSpPr>
                  <p:cNvPr id="164" name="Straight Connector 163">
                    <a:extLst>
                      <a:ext uri="{FF2B5EF4-FFF2-40B4-BE49-F238E27FC236}">
                        <a16:creationId xmlns:a16="http://schemas.microsoft.com/office/drawing/2014/main" id="{B7D9B1C9-11E2-FF41-A300-9D9646C7015D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Straight Connector 164">
                    <a:extLst>
                      <a:ext uri="{FF2B5EF4-FFF2-40B4-BE49-F238E27FC236}">
                        <a16:creationId xmlns:a16="http://schemas.microsoft.com/office/drawing/2014/main" id="{56388BC6-09A2-2648-B9DD-8CBA164843FA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Straight Connector 165">
                    <a:extLst>
                      <a:ext uri="{FF2B5EF4-FFF2-40B4-BE49-F238E27FC236}">
                        <a16:creationId xmlns:a16="http://schemas.microsoft.com/office/drawing/2014/main" id="{89A62ED4-1162-5049-891C-194D4AA189D2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083C46C5-C5D3-B14A-A21D-CF0B648533E2}"/>
                    </a:ext>
                  </a:extLst>
                </p:cNvPr>
                <p:cNvSpPr/>
                <p:nvPr/>
              </p:nvSpPr>
              <p:spPr>
                <a:xfrm rot="8876447">
                  <a:off x="4602962" y="1792150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id="{3E6917F8-7A19-6444-848E-294BC037B34A}"/>
                    </a:ext>
                  </a:extLst>
                </p:cNvPr>
                <p:cNvSpPr/>
                <p:nvPr/>
              </p:nvSpPr>
              <p:spPr>
                <a:xfrm rot="8876447">
                  <a:off x="2687522" y="5257105"/>
                  <a:ext cx="414646" cy="620575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id="{0994524A-34D5-AD40-994A-8B6D3B1D40FB}"/>
                    </a:ext>
                  </a:extLst>
                </p:cNvPr>
                <p:cNvSpPr/>
                <p:nvPr/>
              </p:nvSpPr>
              <p:spPr>
                <a:xfrm rot="8876447">
                  <a:off x="2692433" y="3772585"/>
                  <a:ext cx="414646" cy="620575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8B582F97-18CA-544A-9986-2E30BD6319E1}"/>
                </a:ext>
              </a:extLst>
            </p:cNvPr>
            <p:cNvSpPr/>
            <p:nvPr/>
          </p:nvSpPr>
          <p:spPr>
            <a:xfrm rot="8876447">
              <a:off x="1207371" y="2928412"/>
              <a:ext cx="389100" cy="576273"/>
            </a:xfrm>
            <a:custGeom>
              <a:avLst/>
              <a:gdLst>
                <a:gd name="connsiteX0" fmla="*/ 0 w 855407"/>
                <a:gd name="connsiteY0" fmla="*/ 378380 h 757747"/>
                <a:gd name="connsiteX1" fmla="*/ 545691 w 855407"/>
                <a:gd name="connsiteY1" fmla="*/ 747090 h 757747"/>
                <a:gd name="connsiteX2" fmla="*/ 221226 w 855407"/>
                <a:gd name="connsiteY2" fmla="*/ 9670 h 757747"/>
                <a:gd name="connsiteX3" fmla="*/ 855407 w 855407"/>
                <a:gd name="connsiteY3" fmla="*/ 393128 h 75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5407" h="757747">
                  <a:moveTo>
                    <a:pt x="0" y="378380"/>
                  </a:moveTo>
                  <a:cubicBezTo>
                    <a:pt x="254410" y="593461"/>
                    <a:pt x="508820" y="808542"/>
                    <a:pt x="545691" y="747090"/>
                  </a:cubicBezTo>
                  <a:cubicBezTo>
                    <a:pt x="582562" y="685638"/>
                    <a:pt x="169607" y="68664"/>
                    <a:pt x="221226" y="9670"/>
                  </a:cubicBezTo>
                  <a:cubicBezTo>
                    <a:pt x="272845" y="-49324"/>
                    <a:pt x="564126" y="171902"/>
                    <a:pt x="855407" y="39312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23388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9788" y="335688"/>
            <a:ext cx="5157787" cy="823912"/>
          </a:xfrm>
        </p:spPr>
        <p:txBody>
          <a:bodyPr/>
          <a:lstStyle/>
          <a:p>
            <a:r>
              <a:rPr lang="en-GB">
                <a:latin typeface="Arial"/>
                <a:cs typeface="Arial"/>
              </a:rPr>
              <a:t>Questions to ask: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39788" y="1159600"/>
            <a:ext cx="5157787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172200" y="335688"/>
            <a:ext cx="5183188" cy="823912"/>
          </a:xfrm>
        </p:spPr>
        <p:txBody>
          <a:bodyPr/>
          <a:lstStyle/>
          <a:p>
            <a:r>
              <a:rPr lang="en-GB">
                <a:latin typeface="Arial"/>
                <a:cs typeface="Arial"/>
              </a:rPr>
              <a:t>Notes: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172200" y="1159600"/>
            <a:ext cx="5183188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indent="0"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032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9788" y="335688"/>
            <a:ext cx="5157787" cy="823912"/>
          </a:xfrm>
        </p:spPr>
        <p:txBody>
          <a:bodyPr/>
          <a:lstStyle/>
          <a:p>
            <a:r>
              <a:rPr lang="en-GB">
                <a:latin typeface="Arial"/>
                <a:cs typeface="Arial"/>
              </a:rPr>
              <a:t>Questions to ask: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39788" y="1159600"/>
            <a:ext cx="5157787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172200" y="335688"/>
            <a:ext cx="5183188" cy="823912"/>
          </a:xfrm>
        </p:spPr>
        <p:txBody>
          <a:bodyPr/>
          <a:lstStyle/>
          <a:p>
            <a:r>
              <a:rPr lang="en-GB">
                <a:latin typeface="Arial"/>
                <a:cs typeface="Arial"/>
              </a:rPr>
              <a:t>Notes: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172200" y="1159600"/>
            <a:ext cx="5183188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indent="0"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175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9788" y="335688"/>
            <a:ext cx="5157787" cy="823912"/>
          </a:xfrm>
        </p:spPr>
        <p:txBody>
          <a:bodyPr/>
          <a:lstStyle/>
          <a:p>
            <a:r>
              <a:rPr lang="en-GB">
                <a:latin typeface="Arial"/>
                <a:cs typeface="Arial"/>
              </a:rPr>
              <a:t>Questions to ask: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39788" y="1159600"/>
            <a:ext cx="5157787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172200" y="335688"/>
            <a:ext cx="5183188" cy="823912"/>
          </a:xfrm>
        </p:spPr>
        <p:txBody>
          <a:bodyPr/>
          <a:lstStyle/>
          <a:p>
            <a:r>
              <a:rPr lang="en-GB">
                <a:latin typeface="Arial"/>
                <a:cs typeface="Arial"/>
              </a:rPr>
              <a:t>Notes: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172200" y="1159600"/>
            <a:ext cx="5183188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indent="0"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272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9788" y="335688"/>
            <a:ext cx="5157787" cy="823912"/>
          </a:xfrm>
        </p:spPr>
        <p:txBody>
          <a:bodyPr/>
          <a:lstStyle/>
          <a:p>
            <a:r>
              <a:rPr lang="en-GB">
                <a:latin typeface="Arial"/>
                <a:cs typeface="Arial"/>
              </a:rPr>
              <a:t>Questions to ask: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39788" y="1159600"/>
            <a:ext cx="5157787" cy="5030063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GB">
                <a:latin typeface="Arial"/>
                <a:cs typeface="Arial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172200" y="335688"/>
            <a:ext cx="5183188" cy="823912"/>
          </a:xfrm>
        </p:spPr>
        <p:txBody>
          <a:bodyPr/>
          <a:lstStyle/>
          <a:p>
            <a:r>
              <a:rPr lang="en-GB">
                <a:latin typeface="Arial"/>
                <a:cs typeface="Arial"/>
              </a:rPr>
              <a:t>Notes: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172200" y="1159600"/>
            <a:ext cx="5183188" cy="5030063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GB">
                <a:latin typeface="Arial"/>
                <a:cs typeface="Arial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en-US">
              <a:latin typeface="Arial"/>
              <a:cs typeface="Arial"/>
            </a:endParaRPr>
          </a:p>
          <a:p>
            <a:pPr marL="0" indent="0"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584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r>
              <a:rPr lang="en-GB" sz="1800">
                <a:latin typeface="Calibri"/>
                <a:cs typeface="Arial"/>
              </a:rPr>
              <a:t>Year 7 Weekly Homework Autumn 2.1                                     Hastings and the Feudal System                                 Knowledge Books Pages: 7- 9</a:t>
            </a:r>
            <a:endParaRPr lang="en-US" sz="1800">
              <a:latin typeface="Calibri"/>
              <a:cs typeface="Calibri" panose="020F0502020204030204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064233"/>
              </p:ext>
            </p:extLst>
          </p:nvPr>
        </p:nvGraphicFramePr>
        <p:xfrm>
          <a:off x="121915" y="676120"/>
          <a:ext cx="11956872" cy="58408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96071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200" b="1" baseline="0">
                          <a:latin typeface="Calibri"/>
                          <a:cs typeface="Arial"/>
                        </a:rPr>
                        <a:t>1a. Give two examples of Harold Godwinson's mistakes during the battle of Hastings 1066?</a:t>
                      </a:r>
                    </a:p>
                    <a:p>
                      <a:pPr marL="0" lvl="0" indent="0">
                        <a:buNone/>
                      </a:pPr>
                      <a:endParaRPr lang="en-GB" sz="1200" b="1" i="0" u="none" strike="noStrike" baseline="0" noProof="0">
                        <a:latin typeface="Calibri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en-GB" sz="1200" b="0" i="0" u="none" strike="noStrike" baseline="0" noProof="0">
                          <a:latin typeface="Calibri"/>
                        </a:rPr>
                        <a:t>___________________________________________________________________</a:t>
                      </a:r>
                      <a:endParaRPr lang="en-GB" sz="1200" b="0">
                        <a:latin typeface="Calibri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en-GB" sz="1200" b="0" i="0" u="none" strike="noStrike" baseline="0" noProof="0">
                          <a:latin typeface="Calibri"/>
                        </a:rPr>
                        <a:t>____________________________________________________________________</a:t>
                      </a:r>
                      <a:endParaRPr lang="en-GB" sz="1200" b="0">
                        <a:latin typeface="Calibri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en-GB" sz="1200" b="1" baseline="0">
                          <a:latin typeface="Calibri"/>
                          <a:cs typeface="Arial"/>
                        </a:rPr>
                        <a:t>1b. </a:t>
                      </a:r>
                      <a:r>
                        <a:rPr lang="en-GB" sz="1200" b="1" i="0" u="none" strike="noStrike" baseline="0" noProof="0">
                          <a:latin typeface="Calibri"/>
                        </a:rPr>
                        <a:t>Give two examples of William of Normandy's great leadership during the battle of Hastings 1066?</a:t>
                      </a:r>
                      <a:endParaRPr lang="en-GB" sz="1200" b="1" baseline="0">
                        <a:latin typeface="Calibri"/>
                        <a:cs typeface="Arial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1" i="0" u="none" strike="noStrike" baseline="0" noProof="0">
                        <a:latin typeface="Calibri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en-GB" sz="1200" b="0" i="0" u="none" strike="noStrike" baseline="0" noProof="0">
                          <a:latin typeface="Calibri"/>
                        </a:rPr>
                        <a:t>___________________________________________________________________</a:t>
                      </a:r>
                    </a:p>
                    <a:p>
                      <a:pPr marL="0" lvl="0" indent="0">
                        <a:buNone/>
                      </a:pPr>
                      <a:r>
                        <a:rPr lang="en-GB" sz="1200" b="0" i="0" u="none" strike="noStrike" baseline="0" noProof="0">
                          <a:latin typeface="Calibri"/>
                        </a:rPr>
                        <a:t>____________________________________________________________________</a:t>
                      </a:r>
                    </a:p>
                    <a:p>
                      <a:pPr marL="0" lvl="0" indent="0">
                        <a:buNone/>
                      </a:pPr>
                      <a:r>
                        <a:rPr lang="en-GB" sz="1200" b="1" i="0" u="none" strike="noStrike" baseline="0" noProof="0">
                          <a:latin typeface="Calibri"/>
                        </a:rPr>
                        <a:t>1c.  Give one example of how luck affected the battle of Hastings 1066?</a:t>
                      </a:r>
                    </a:p>
                    <a:p>
                      <a:pPr marL="0" lvl="0" indent="0">
                        <a:buNone/>
                      </a:pPr>
                      <a:endParaRPr lang="en-GB" sz="1200" b="1" i="0" u="none" strike="noStrike" baseline="0" noProof="0">
                        <a:latin typeface="Calibri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en-GB" sz="1200" b="0" i="0" u="none" strike="noStrike" baseline="0" noProof="0">
                          <a:latin typeface="Calibri"/>
                        </a:rPr>
                        <a:t>___________________________________________________________________</a:t>
                      </a:r>
                    </a:p>
                    <a:p>
                      <a:pPr marL="0" lvl="0" indent="0">
                        <a:buNone/>
                      </a:pPr>
                      <a:r>
                        <a:rPr lang="en-GB" sz="1200" b="0" i="0" u="none" strike="noStrike" baseline="0" noProof="0">
                          <a:latin typeface="Calibri"/>
                        </a:rPr>
                        <a:t>____________________________________________________________________</a:t>
                      </a:r>
                      <a:endParaRPr lang="en-GB" sz="1200" b="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>
                          <a:latin typeface="Calibri"/>
                        </a:rPr>
                        <a:t> </a:t>
                      </a:r>
                      <a:r>
                        <a:rPr lang="en-GB" sz="1200" b="1">
                          <a:latin typeface="Calibri"/>
                          <a:cs typeface="Arial"/>
                        </a:rPr>
                        <a:t>2.</a:t>
                      </a:r>
                      <a:r>
                        <a:rPr lang="en-GB" sz="1200" b="1" baseline="0">
                          <a:latin typeface="Calibri"/>
                          <a:cs typeface="Arial"/>
                        </a:rPr>
                        <a:t> </a:t>
                      </a:r>
                      <a:r>
                        <a:rPr lang="en-GB" sz="1200" b="1" i="0" u="none" strike="noStrike" baseline="0" noProof="0">
                          <a:latin typeface="Calibri"/>
                          <a:cs typeface="Arial"/>
                        </a:rPr>
                        <a:t>Tier 2 language task</a:t>
                      </a:r>
                      <a:endParaRPr lang="en-US" sz="1200" b="0" i="0" u="none" strike="noStrike" baseline="0" noProof="0">
                        <a:latin typeface="Calibri"/>
                        <a:cs typeface="Arial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r>
                        <a:rPr lang="en-GB" sz="1200" b="1" i="0" u="none" strike="noStrike" baseline="0" noProof="0">
                          <a:latin typeface="Calibri"/>
                        </a:rPr>
                        <a:t>The word 'Contender' means to 'a person or group competing with others to achieve something'.</a:t>
                      </a:r>
                      <a:endParaRPr lang="en-GB" sz="1200" b="0" i="0" u="none" strike="noStrike" baseline="0" noProof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r>
                        <a:rPr lang="en-GB" sz="1200" b="1" i="0" u="none" strike="noStrike" baseline="0" noProof="0">
                          <a:latin typeface="Calibri"/>
                        </a:rPr>
                        <a:t>Use 'Contender' in two sentences below.</a:t>
                      </a:r>
                      <a:endParaRPr lang="en-GB" sz="120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GB" sz="1200" b="1" i="0" u="none" strike="noStrike" baseline="0" noProof="0">
                        <a:latin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823341">
                <a:tc>
                  <a:txBody>
                    <a:bodyPr/>
                    <a:lstStyle/>
                    <a:p>
                      <a:r>
                        <a:rPr lang="en-GB" sz="1200" b="1" baseline="0">
                          <a:latin typeface="Calibri"/>
                          <a:cs typeface="Arial"/>
                        </a:rPr>
                        <a:t>3. What are the different types of soldiers used within both Williams and Godwinson's armies? Give a brief description of these soldiers (Use you KB)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>
                          <a:latin typeface="Calibri"/>
                          <a:cs typeface="Arial"/>
                        </a:rPr>
                        <a:t>4.</a:t>
                      </a:r>
                      <a:r>
                        <a:rPr lang="en-GB" sz="1200" b="1" baseline="0">
                          <a:latin typeface="Calibri"/>
                          <a:cs typeface="Arial"/>
                        </a:rPr>
                        <a:t> Draw and label the Feudal system.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10" name="Diagram 28">
            <a:extLst>
              <a:ext uri="{FF2B5EF4-FFF2-40B4-BE49-F238E27FC236}">
                <a16:creationId xmlns:a16="http://schemas.microsoft.com/office/drawing/2014/main" id="{E074B9DD-DB42-4997-A5B4-7D902B64FF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399471"/>
              </p:ext>
            </p:extLst>
          </p:nvPr>
        </p:nvGraphicFramePr>
        <p:xfrm>
          <a:off x="7523919" y="4306546"/>
          <a:ext cx="3099744" cy="2135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7260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en-GB" sz="1800">
                <a:latin typeface="Calibri"/>
                <a:cs typeface="Arial"/>
              </a:rPr>
              <a:t>Year 7 Weekly Homework Autumn 2.2              The Black Death and Peasants Revolt                      Knowledge Books Pages: 14 -16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4981012"/>
              </p:ext>
            </p:extLst>
          </p:nvPr>
        </p:nvGraphicFramePr>
        <p:xfrm>
          <a:off x="121915" y="676120"/>
          <a:ext cx="11956872" cy="603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96071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200" b="1" baseline="0">
                          <a:latin typeface="Calibri"/>
                          <a:cs typeface="Arial"/>
                        </a:rPr>
                        <a:t>1a. </a:t>
                      </a:r>
                      <a:r>
                        <a:rPr lang="en-GB" sz="1200" b="1">
                          <a:latin typeface="Calibri"/>
                          <a:cs typeface="Arial"/>
                        </a:rPr>
                        <a:t>Describe the symptoms of the Bubonic Plague</a:t>
                      </a:r>
                    </a:p>
                    <a:p>
                      <a:pPr marL="0" lvl="0" indent="0">
                        <a:buNone/>
                      </a:pPr>
                      <a:endParaRPr lang="en-GB" sz="1200" b="1">
                        <a:latin typeface="Calibri"/>
                        <a:cs typeface="Arial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en-GB" sz="1200" b="0" i="0" u="none" strike="noStrike" noProof="0">
                          <a:latin typeface="Calibri"/>
                        </a:rPr>
          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  <a:endParaRPr lang="en-GB" sz="1200" b="0">
                        <a:latin typeface="Calibri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1">
                        <a:latin typeface="Calibri"/>
                        <a:cs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GB" sz="1200" b="1">
                          <a:latin typeface="Calibri"/>
                          <a:cs typeface="Arial"/>
                        </a:rPr>
                        <a:t>1b. </a:t>
                      </a:r>
                      <a:r>
                        <a:rPr lang="en-GB" sz="1200" b="1" i="0" u="none" strike="noStrike" noProof="0">
                          <a:latin typeface="Calibri"/>
                        </a:rPr>
                        <a:t>Describe the symptoms of the </a:t>
                      </a:r>
                      <a:r>
                        <a:rPr lang="en-GB" sz="1200" b="1">
                          <a:latin typeface="Calibri"/>
                          <a:cs typeface="Arial"/>
                        </a:rPr>
                        <a:t>Pneumonic plague </a:t>
                      </a:r>
                    </a:p>
                    <a:p>
                      <a:pPr lvl="0">
                        <a:buNone/>
                      </a:pPr>
                      <a:endParaRPr lang="en-GB" sz="1200" b="1">
                        <a:latin typeface="Calibri"/>
                        <a:cs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GB" sz="1200" b="0" i="0" u="none" strike="noStrike" noProof="0">
                          <a:latin typeface="Calibri"/>
                        </a:rPr>
          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  <a:endParaRPr lang="en-GB" sz="1200" b="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>
                          <a:latin typeface="Calibri"/>
                          <a:cs typeface="Arial"/>
                        </a:rPr>
                        <a:t> 2.</a:t>
                      </a:r>
                      <a:r>
                        <a:rPr lang="en-GB" sz="1200" b="1" baseline="0">
                          <a:latin typeface="Calibri"/>
                          <a:cs typeface="Arial"/>
                        </a:rPr>
                        <a:t> Give an example of how each of these factors were effected by the Black Death: </a:t>
                      </a:r>
                      <a:endParaRPr lang="en-US" sz="1200">
                        <a:latin typeface="Calibri"/>
                        <a:cs typeface="Arial"/>
                      </a:endParaRPr>
                    </a:p>
                    <a:p>
                      <a:pPr lvl="0">
                        <a:buNone/>
                      </a:pPr>
                      <a:endParaRPr lang="en-GB" sz="1200" b="1" baseline="0">
                        <a:latin typeface="Calibri"/>
                        <a:cs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GB" sz="1200" b="1" baseline="0">
                          <a:latin typeface="Calibri"/>
                          <a:cs typeface="Arial"/>
                        </a:rPr>
                        <a:t>1. Economic </a:t>
                      </a:r>
                    </a:p>
                    <a:p>
                      <a:pPr lvl="0">
                        <a:buNone/>
                      </a:pPr>
                      <a:r>
                        <a:rPr lang="en-GB" sz="1200" b="0" baseline="0">
                          <a:latin typeface="Calibri"/>
                          <a:cs typeface="Arial"/>
                        </a:rPr>
                        <a:t>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</a:p>
                    <a:p>
                      <a:pPr lvl="0">
                        <a:buNone/>
                      </a:pPr>
                      <a:endParaRPr lang="en-GB" sz="1200" b="1" baseline="0">
                        <a:latin typeface="Calibri"/>
                        <a:cs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GB" sz="1200" b="1" baseline="0">
                          <a:latin typeface="Calibri"/>
                          <a:cs typeface="Arial"/>
                        </a:rPr>
                        <a:t>2. Religious </a:t>
                      </a:r>
                      <a:endParaRPr lang="en-GB" sz="1200">
                        <a:latin typeface="Calibri"/>
                        <a:cs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GB" sz="1200" b="0" baseline="0">
                          <a:latin typeface="Calibri"/>
                          <a:cs typeface="Arial"/>
                        </a:rPr>
                        <a:t>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</a:p>
                    <a:p>
                      <a:pPr lvl="0">
                        <a:buNone/>
                      </a:pPr>
                      <a:endParaRPr lang="en-GB" sz="1200" b="1" baseline="0">
                        <a:latin typeface="Calibri"/>
                        <a:cs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GB" sz="1200" b="1" baseline="0">
                          <a:latin typeface="Calibri"/>
                          <a:cs typeface="Arial"/>
                        </a:rPr>
                        <a:t>3. Social</a:t>
                      </a:r>
                      <a:endParaRPr lang="en-GB" sz="1200">
                        <a:latin typeface="Calibri"/>
                        <a:cs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GB" sz="1200" b="0" baseline="0">
                          <a:latin typeface="Calibri"/>
                          <a:cs typeface="Arial"/>
                        </a:rPr>
                        <a:t>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823341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en-GB" sz="1200" b="1" i="0" u="none" strike="noStrike" baseline="0" noProof="0">
                          <a:latin typeface="Calibri"/>
                        </a:rPr>
                        <a:t>3a. Give two Short term consequences of the peasants' revolt: </a:t>
                      </a:r>
                      <a:endParaRPr lang="en-US" sz="1200" b="0" i="0" u="none" strike="noStrike" baseline="0" noProof="0">
                        <a:latin typeface="Calibri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0" i="0" u="none" strike="noStrike" baseline="0" noProof="0">
                        <a:latin typeface="Calibri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en-GB" sz="1200" b="1" i="0" u="none" strike="noStrike" baseline="0" noProof="0">
                          <a:latin typeface="Calibri"/>
                        </a:rPr>
                        <a:t>Short Term Consequence</a:t>
                      </a:r>
                    </a:p>
                    <a:p>
                      <a:pPr marL="0" lvl="0" indent="0">
                        <a:lnSpc>
                          <a:spcPct val="150000"/>
                        </a:lnSpc>
                        <a:buNone/>
                      </a:pPr>
                      <a:r>
                        <a:rPr lang="en-GB" sz="1200" b="0" i="0" u="none" strike="noStrike" baseline="0" noProof="0">
                          <a:latin typeface="Calibri"/>
                        </a:rPr>
                        <a:t>________________________________________________________________________________________________________________________________________________________</a:t>
                      </a:r>
                      <a:endParaRPr lang="en-US" sz="1200" b="0" i="0" u="none" strike="noStrike" baseline="0" noProof="0">
                        <a:latin typeface="Calibri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1" i="0" u="none" strike="noStrike" baseline="0" noProof="0">
                        <a:latin typeface="Calibri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en-GB" sz="1200" b="1" i="0" u="none" strike="noStrike" baseline="0" noProof="0">
                          <a:latin typeface="Calibri"/>
                        </a:rPr>
                        <a:t>3b. Give two Long term  Consequence of the peasants' revolt: </a:t>
                      </a:r>
                      <a:endParaRPr lang="en-GB" sz="1200">
                        <a:latin typeface="Calibri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0" i="0" u="none" strike="noStrike" baseline="0" noProof="0">
                        <a:latin typeface="Calibri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0" i="0" u="none" strike="noStrike" baseline="0" noProof="0">
                        <a:latin typeface="Calibri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en-GB" sz="1200" b="1" i="0" u="none" strike="noStrike" baseline="0" noProof="0">
                          <a:latin typeface="Calibri"/>
                        </a:rPr>
                        <a:t>Long Term Consequences</a:t>
                      </a:r>
                    </a:p>
                    <a:p>
                      <a:pPr marL="0" lvl="0" indent="0">
                        <a:buNone/>
                      </a:pPr>
                      <a:endParaRPr lang="en-GB" sz="1200" b="1" i="0" u="none" strike="noStrike" baseline="0" noProof="0">
                        <a:latin typeface="Calibri"/>
                      </a:endParaRPr>
                    </a:p>
                    <a:p>
                      <a:pPr marL="0" lvl="0" indent="0">
                        <a:lnSpc>
                          <a:spcPct val="150000"/>
                        </a:lnSpc>
                        <a:buNone/>
                      </a:pPr>
                      <a:r>
                        <a:rPr lang="en-GB" sz="1200" b="0" i="0" u="none" strike="noStrike" baseline="0" noProof="0">
                          <a:latin typeface="Calibri"/>
                        </a:rPr>
                        <a:t>________________________________________________________________________________________________________________________________________________________</a:t>
                      </a:r>
                      <a:endParaRPr lang="en-US" sz="1200" b="0" i="0" u="none" strike="noStrike" baseline="0" noProof="0">
                        <a:latin typeface="Calibri"/>
                      </a:endParaRPr>
                    </a:p>
                    <a:p>
                      <a:endParaRPr lang="en-GB" sz="1200" b="1" baseline="0">
                        <a:latin typeface="Calibri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>
                          <a:latin typeface="Calibri"/>
                          <a:cs typeface="Arial"/>
                        </a:rPr>
                        <a:t>4.</a:t>
                      </a:r>
                      <a:r>
                        <a:rPr lang="en-GB" sz="1200" b="1" baseline="0">
                          <a:latin typeface="Calibri"/>
                          <a:cs typeface="Arial"/>
                        </a:rPr>
                        <a:t> Draw and fill in the timeline bellow with the dates and events from the peasant's revolt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5477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r>
              <a:rPr lang="en-GB" sz="1800">
                <a:latin typeface="Calibri"/>
                <a:cs typeface="Arial"/>
              </a:rPr>
              <a:t>Year 7 Weekly Homework Autumn 2.3</a:t>
            </a:r>
            <a:r>
              <a:rPr lang="en-GB" sz="1800">
                <a:latin typeface="Calibri"/>
                <a:cs typeface="Calibri"/>
              </a:rPr>
              <a:t>                             Battle of Bosworth and Henry VII                                     Knowledge Books Pages: 17-18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372889"/>
              </p:ext>
            </p:extLst>
          </p:nvPr>
        </p:nvGraphicFramePr>
        <p:xfrm>
          <a:off x="121915" y="676120"/>
          <a:ext cx="11956870" cy="603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5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5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96071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200" b="1" baseline="0">
                          <a:latin typeface="Calibri"/>
                          <a:cs typeface="Arial"/>
                        </a:rPr>
                        <a:t>1. Tell me why Henry VII won the Battle of Bosworth: </a:t>
                      </a:r>
                      <a:endParaRPr lang="en-US" sz="1200" b="1">
                        <a:latin typeface="Calibri"/>
                        <a:cs typeface="Arial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1" baseline="0">
                        <a:latin typeface="Calibri"/>
                        <a:cs typeface="Arial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en-GB" sz="1200" b="1" baseline="0">
                          <a:latin typeface="Calibri"/>
                          <a:cs typeface="Arial"/>
                        </a:rPr>
                        <a:t>Due to King Richard's unpopularity</a:t>
                      </a:r>
                    </a:p>
                    <a:p>
                      <a:pPr marL="0" lvl="0" indent="0">
                        <a:buNone/>
                      </a:pPr>
                      <a:r>
                        <a:rPr lang="en-GB" sz="1200" b="0" baseline="0">
                          <a:latin typeface="Calibri"/>
                          <a:cs typeface="Arial"/>
                        </a:rPr>
                        <a:t>________________________________________________________________________________________________________________________________________________________</a:t>
                      </a:r>
                    </a:p>
                    <a:p>
                      <a:pPr marL="0" lvl="0" indent="0">
                        <a:buNone/>
                      </a:pPr>
                      <a:endParaRPr lang="en-GB" sz="1200" b="1" baseline="0">
                        <a:latin typeface="Calibri"/>
                        <a:cs typeface="Arial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en-GB" sz="1200" b="1" i="0" u="none" strike="noStrike" baseline="0" noProof="0">
                          <a:latin typeface="Calibri"/>
                        </a:rPr>
                        <a:t>Due King Richard's military mistakes </a:t>
                      </a:r>
                    </a:p>
                    <a:p>
                      <a:pPr marL="0" lvl="0" indent="0">
                        <a:buNone/>
                      </a:pPr>
                      <a:r>
                        <a:rPr lang="en-GB" sz="1200" b="0" baseline="0">
                          <a:latin typeface="Calibri"/>
                          <a:cs typeface="Arial"/>
                        </a:rPr>
                        <a:t>________________________________________________________________________________________________________________________________________________________</a:t>
                      </a:r>
                    </a:p>
                    <a:p>
                      <a:pPr marL="0" lvl="0" indent="0">
                        <a:buNone/>
                      </a:pPr>
                      <a:endParaRPr lang="en-GB" sz="1200" b="1" baseline="0">
                        <a:latin typeface="Calibri"/>
                        <a:cs typeface="Arial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en-GB" sz="1200" b="1" baseline="0">
                          <a:latin typeface="Calibri"/>
                          <a:cs typeface="Arial"/>
                        </a:rPr>
                        <a:t>Due Henry's support  </a:t>
                      </a:r>
                    </a:p>
                    <a:p>
                      <a:pPr marL="0" lvl="0" indent="0">
                        <a:buNone/>
                      </a:pPr>
                      <a:r>
                        <a:rPr lang="en-GB" sz="1200" b="0" i="0" u="none" strike="noStrike" baseline="0" noProof="0">
                          <a:latin typeface="Calibri"/>
                        </a:rPr>
                        <a:t>________________________________________________________________________________________________________________________________________________________</a:t>
                      </a:r>
                    </a:p>
                    <a:p>
                      <a:pPr marL="0" lvl="0" indent="0">
                        <a:buNone/>
                      </a:pPr>
                      <a:endParaRPr lang="en-GB" sz="1200" b="1" i="0" u="none" strike="noStrike" baseline="0" noProof="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200" b="1">
                          <a:latin typeface="Calibri"/>
                          <a:cs typeface="Arial"/>
                        </a:rPr>
                        <a:t> 2. </a:t>
                      </a:r>
                      <a:r>
                        <a:rPr lang="en-GB" sz="1200" b="1" i="0" u="none" strike="noStrike" noProof="0">
                          <a:latin typeface="Calibri"/>
                        </a:rPr>
                        <a:t>Tier 2 language</a:t>
                      </a:r>
                      <a:endParaRPr lang="en-GB" sz="1200" b="1" i="0" u="none" strike="noStrike" noProof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200" b="1">
                          <a:latin typeface="Calibri"/>
                          <a:cs typeface="Arial"/>
                        </a:rPr>
                        <a:t>Use each word in a sentence 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1" i="0" u="none" strike="noStrike" noProof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i="0" u="none" strike="noStrike" noProof="0"/>
                        <a:t>Reign =</a:t>
                      </a:r>
                      <a:r>
                        <a:rPr lang="en-GB" sz="1200" b="0" i="0" u="none" strike="noStrike" noProof="0">
                          <a:latin typeface="Calibri"/>
                        </a:rPr>
                        <a:t>____________________________________________________________________</a:t>
                      </a:r>
                      <a:endParaRPr lang="en-GB" sz="1200" b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1" i="0" u="none" strike="noStrike" noProof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i="0" u="none" strike="noStrike" noProof="0"/>
                        <a:t>Government =</a:t>
                      </a:r>
                      <a:r>
                        <a:rPr lang="en-GB" sz="1200" b="0" i="0" u="none" strike="noStrike" noProof="0">
                          <a:latin typeface="Calibri"/>
                        </a:rPr>
                        <a:t>______________________________________________________________</a:t>
                      </a:r>
                      <a:endParaRPr lang="en-GB" sz="1200" b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1" i="0" u="none" strike="noStrike" noProof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i="0" u="none" strike="noStrike" noProof="0"/>
                        <a:t>Monarch =</a:t>
                      </a:r>
                      <a:r>
                        <a:rPr lang="en-GB" sz="1200" b="0" i="0" u="none" strike="noStrike" noProof="0">
                          <a:latin typeface="Calibri"/>
                        </a:rPr>
                        <a:t>_________________________________________________________________</a:t>
                      </a:r>
                      <a:endParaRPr lang="en-GB" sz="1200" b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1" i="0" u="none" strike="noStrike" noProof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i="0" u="none" strike="noStrike" noProof="0"/>
                        <a:t>Throne =</a:t>
                      </a:r>
                      <a:r>
                        <a:rPr lang="en-GB" sz="1200" b="0" i="0" u="none" strike="noStrike" noProof="0">
                          <a:latin typeface="Calibri"/>
                        </a:rPr>
                        <a:t>___________________________________________________________________</a:t>
                      </a:r>
                      <a:endParaRPr lang="en-GB" sz="1200" b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1" i="0" u="none" strike="noStrike" noProof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i="0" u="none" strike="noStrike" noProof="0"/>
                        <a:t>Peasants =</a:t>
                      </a:r>
                      <a:r>
                        <a:rPr lang="en-GB" sz="1200" b="0" i="0" u="none" strike="noStrike" noProof="0">
                          <a:latin typeface="Calibri"/>
                        </a:rPr>
                        <a:t>_________________________________________________________________</a:t>
                      </a:r>
                      <a:endParaRPr lang="en-GB" sz="1200" b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1" i="0" u="none" strike="noStrike" noProof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i="0" u="none" strike="noStrike" noProof="0"/>
                        <a:t>Barons =</a:t>
                      </a:r>
                      <a:r>
                        <a:rPr lang="en-GB" sz="1200" b="0" i="0" u="none" strike="noStrike" noProof="0"/>
                        <a:t> </a:t>
                      </a:r>
                      <a:r>
                        <a:rPr lang="en-GB" sz="1200" b="0" i="0" u="none" strike="noStrike" noProof="0">
                          <a:latin typeface="Calibri"/>
                        </a:rPr>
                        <a:t>__________________________________________________________________</a:t>
                      </a:r>
                      <a:endParaRPr lang="en-GB" sz="1200" b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1" i="0" u="none" strike="noStrike" noProof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i="0" u="none" strike="noStrike" noProof="0"/>
                        <a:t>Heir =</a:t>
                      </a:r>
                      <a:r>
                        <a:rPr lang="en-GB" sz="1200" b="0" i="0" u="none" strike="noStrike" noProof="0"/>
                        <a:t> </a:t>
                      </a:r>
                      <a:r>
                        <a:rPr lang="en-GB" sz="1200" b="0" i="0" u="none" strike="noStrike" noProof="0">
                          <a:latin typeface="Calibri"/>
                        </a:rPr>
                        <a:t>____________________________________________________________________</a:t>
                      </a:r>
                    </a:p>
                    <a:p>
                      <a:endParaRPr lang="en-GB" sz="1200" b="1" baseline="0">
                        <a:latin typeface="Calibri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823341">
                <a:tc>
                  <a:txBody>
                    <a:bodyPr/>
                    <a:lstStyle/>
                    <a:p>
                      <a:r>
                        <a:rPr lang="en-GB" sz="1200" b="1" baseline="0">
                          <a:latin typeface="Calibri"/>
                          <a:cs typeface="Arial"/>
                        </a:rPr>
                        <a:t>3a.  </a:t>
                      </a:r>
                      <a:r>
                        <a:rPr lang="en-GB" sz="1200" b="1" i="0" u="none" strike="noStrike" baseline="0" noProof="0"/>
                        <a:t>Which was the biggest problem do you think Henry VII faced?</a:t>
                      </a:r>
                      <a:endParaRPr lang="en-US" sz="1200" b="1">
                        <a:latin typeface="Calibri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en-GB" sz="1200" b="0" i="0" u="none" strike="noStrike" baseline="0" noProof="0">
                          <a:latin typeface="Calibri"/>
                        </a:rPr>
                        <a:t>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</a:p>
                    <a:p>
                      <a:pPr marL="0" lvl="0" indent="0">
                        <a:buNone/>
                      </a:pPr>
                      <a:endParaRPr lang="en-GB" sz="1200" b="1" i="0" u="none" strike="noStrike" baseline="0" noProof="0">
                        <a:latin typeface="Calibri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en-GB" sz="1200" b="1" i="0" u="none" strike="noStrike" baseline="0" noProof="0">
                          <a:latin typeface="Calibri"/>
                        </a:rPr>
                        <a:t>3b. </a:t>
                      </a:r>
                      <a:r>
                        <a:rPr lang="en-GB" sz="1200" b="1" i="0" u="none" strike="noStrike" baseline="0" noProof="0"/>
                        <a:t>Which decision do you think was the best one Henry VII made?</a:t>
                      </a:r>
                    </a:p>
                    <a:p>
                      <a:pPr marL="0" lvl="0" indent="0">
                        <a:buNone/>
                      </a:pPr>
                      <a:r>
                        <a:rPr lang="en-GB" sz="1200" b="0" i="0" u="none" strike="noStrike" baseline="0" noProof="0">
                          <a:latin typeface="Calibri"/>
                        </a:rPr>
                        <a:t>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</a:p>
                    <a:p>
                      <a:pPr marL="0" lvl="0" indent="0">
                        <a:buNone/>
                      </a:pPr>
                      <a:endParaRPr lang="en-GB" sz="1200" b="1" i="0" u="none" strike="noStrike" baseline="0" noProof="0">
                        <a:latin typeface="Calibri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en-GB" sz="1200" b="1" i="0" u="none" strike="noStrike" baseline="0" noProof="0">
                          <a:latin typeface="Calibri"/>
                        </a:rPr>
                        <a:t>3c. </a:t>
                      </a:r>
                      <a:r>
                        <a:rPr lang="en-GB" sz="1200" b="1" i="0" u="none" strike="noStrike" baseline="0" noProof="0"/>
                        <a:t>How could Henry's decisions cause more problems?</a:t>
                      </a:r>
                      <a:endParaRPr lang="en-GB" sz="1200" b="1" i="0" u="none" strike="noStrike" baseline="0" noProof="0">
                        <a:latin typeface="Calibri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en-GB" sz="1200" b="0" i="0" u="none" strike="noStrike" baseline="0" noProof="0">
                          <a:latin typeface="Calibri"/>
                        </a:rPr>
                        <a:t>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  <a:endParaRPr lang="en-GB" sz="1200" b="0"/>
                    </a:p>
                    <a:p>
                      <a:pPr lvl="0">
                        <a:buNone/>
                      </a:pPr>
                      <a:endParaRPr lang="en-GB" sz="1200" b="1" baseline="0">
                        <a:latin typeface="Calibri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>
                          <a:latin typeface="Calibri"/>
                          <a:cs typeface="Arial"/>
                        </a:rPr>
                        <a:t>4. Write a short paragraph showing how successful Henery VII was</a:t>
                      </a:r>
                    </a:p>
                    <a:p>
                      <a:pPr lvl="0">
                        <a:buNone/>
                      </a:pPr>
                      <a:endParaRPr lang="en-GB" sz="1200" b="1">
                        <a:latin typeface="Calibri"/>
                        <a:cs typeface="Arial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en-GB" sz="1200" b="0" i="0" u="none" strike="noStrike" noProof="0">
                          <a:latin typeface="Calibri"/>
                        </a:rPr>
                        <a:t>________________________________________________________________________________________________________________________________________________________</a:t>
                      </a:r>
                      <a:endParaRPr lang="en-GB" sz="1200" b="0" i="0" u="none" strike="noStrike" noProof="0"/>
                    </a:p>
                    <a:p>
                      <a:pPr marL="0" lvl="0" indent="0">
                        <a:buNone/>
                      </a:pPr>
                      <a:r>
                        <a:rPr lang="en-GB" sz="1200" b="0" i="0" u="none" strike="noStrike" noProof="0">
                          <a:latin typeface="Calibri"/>
                        </a:rPr>
                        <a:t>________________________________________________________________________________________________________________________________________________________</a:t>
                      </a:r>
                      <a:endParaRPr lang="en-GB" sz="1200" b="0" i="0" u="none" strike="noStrike" noProof="0"/>
                    </a:p>
                    <a:p>
                      <a:pPr marL="0" lvl="0" indent="0">
                        <a:buNone/>
                      </a:pPr>
                      <a:r>
                        <a:rPr lang="en-GB" sz="1200" b="0" i="0" u="none" strike="noStrike" noProof="0">
                          <a:latin typeface="Calibri"/>
                        </a:rPr>
                        <a:t>________________________________________________________________________________________________________________________________________________________</a:t>
                      </a:r>
                      <a:endParaRPr lang="en-GB" sz="1200" b="0" i="0" u="none" strike="noStrike" noProof="0"/>
                    </a:p>
                    <a:p>
                      <a:pPr marL="0" lvl="0" indent="0">
                        <a:buNone/>
                      </a:pPr>
                      <a:r>
                        <a:rPr lang="en-GB" sz="1200" b="0" i="0" u="none" strike="noStrike" noProof="0">
                          <a:latin typeface="Calibri"/>
                        </a:rPr>
                        <a:t>________________________________________________________________________________________________________________________________________________________</a:t>
                      </a:r>
                    </a:p>
                    <a:p>
                      <a:pPr marL="0" lvl="0" indent="0">
                        <a:buNone/>
                      </a:pPr>
                      <a:r>
                        <a:rPr lang="en-GB" sz="1200" b="0" i="0" u="none" strike="noStrike" noProof="0">
                          <a:latin typeface="Calibri"/>
                        </a:rPr>
                        <a:t>________________________________________________________________________________________________________________________________________________________</a:t>
                      </a:r>
                    </a:p>
                    <a:p>
                      <a:pPr marL="0" lvl="0" indent="0">
                        <a:buNone/>
                      </a:pPr>
                      <a:r>
                        <a:rPr lang="en-GB" sz="1200" b="0" i="0" u="none" strike="noStrike" noProof="0">
                          <a:latin typeface="Calibri"/>
                        </a:rPr>
                        <a:t>________________________________________________________________________________________________________________________________________________________</a:t>
                      </a:r>
                      <a:endParaRPr lang="en-GB" sz="1200" b="0" i="0" u="none" strike="noStrike" noProof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9445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372194"/>
              </p:ext>
            </p:extLst>
          </p:nvPr>
        </p:nvGraphicFramePr>
        <p:xfrm>
          <a:off x="121915" y="676120"/>
          <a:ext cx="11956872" cy="59477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960716">
                <a:tc>
                  <a:txBody>
                    <a:bodyPr/>
                    <a:lstStyle/>
                    <a:p>
                      <a:r>
                        <a:rPr lang="en-GB" sz="1200" b="1" baseline="0">
                          <a:latin typeface="Calibri"/>
                          <a:cs typeface="Arial"/>
                        </a:rPr>
                        <a:t>1. Use the symbols bellow to give reasons why people challenged the Church</a:t>
                      </a:r>
                      <a:endParaRPr lang="en-US" sz="1200" b="0" i="0" u="none" strike="noStrike" baseline="0" noProof="0">
                        <a:latin typeface="Calibri"/>
                        <a:cs typeface="Arial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Calibri"/>
                        <a:cs typeface="Arial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Calibri"/>
                        <a:cs typeface="Arial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Calibri"/>
                        <a:cs typeface="Arial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Calibri"/>
                        <a:cs typeface="Arial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Calibri"/>
                        <a:cs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GB" sz="1600" b="0" i="0" kern="120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__________________________________________________________________________________________________________________</a:t>
                      </a: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Calibri"/>
                        <a:cs typeface="Arial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Calibri"/>
                        <a:cs typeface="Arial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Calibri"/>
                        <a:cs typeface="Arial"/>
                      </a:endParaRPr>
                    </a:p>
                    <a:p>
                      <a:pPr lvl="0">
                        <a:buNone/>
                      </a:pPr>
                      <a:br>
                        <a:rPr lang="en-GB" sz="1600" b="0" i="0" u="none" strike="noStrike" kern="1200" baseline="0" noProof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en-GB" sz="1600" b="0" i="0" u="none" strike="noStrike" kern="1200" baseline="0" noProof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__________________________________________________________________________________________________________________</a:t>
                      </a:r>
                      <a:endParaRPr lang="en-GB" sz="1600" b="0" i="0" kern="120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200" b="1">
                          <a:latin typeface="Calibri"/>
                          <a:cs typeface="Arial"/>
                        </a:rPr>
                        <a:t> 2.</a:t>
                      </a:r>
                      <a:r>
                        <a:rPr lang="en-GB" sz="1200" b="1" baseline="0">
                          <a:latin typeface="Calibri"/>
                          <a:cs typeface="Arial"/>
                        </a:rPr>
                        <a:t> connect the factors to the correct statement 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baseline="0">
                        <a:latin typeface="Calibri"/>
                        <a:cs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baseline="0">
                        <a:latin typeface="Calibri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823341">
                <a:tc>
                  <a:txBody>
                    <a:bodyPr/>
                    <a:lstStyle/>
                    <a:p>
                      <a:r>
                        <a:rPr lang="en-GB" sz="1200" b="1" baseline="0">
                          <a:latin typeface="Calibri"/>
                          <a:cs typeface="Arial"/>
                        </a:rPr>
                        <a:t>3. Give 2 reasons and a brief summary of reasons why people challenged the church</a:t>
                      </a:r>
                    </a:p>
                    <a:p>
                      <a:endParaRPr lang="en-GB" sz="1200" b="1" baseline="0">
                        <a:latin typeface="Calibri"/>
                        <a:cs typeface="Arial"/>
                      </a:endParaRPr>
                    </a:p>
                    <a:p>
                      <a:endParaRPr lang="en-GB" sz="1200" b="0" baseline="0">
                        <a:latin typeface="Calibri"/>
                        <a:cs typeface="Arial"/>
                      </a:endParaRPr>
                    </a:p>
                    <a:p>
                      <a:r>
                        <a:rPr lang="en-GB" sz="1600" b="0" baseline="0">
                          <a:latin typeface="Calibri"/>
                          <a:cs typeface="Arial"/>
                        </a:rPr>
                        <a:t>a.__________________________________________________________________________________________________________________________________________________________________________________________________________________________________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</a:p>
                    <a:p>
                      <a:endParaRPr lang="en-GB" sz="1600" b="0" baseline="0">
                        <a:latin typeface="Calibri"/>
                        <a:cs typeface="Arial"/>
                      </a:endParaRPr>
                    </a:p>
                    <a:p>
                      <a:r>
                        <a:rPr lang="en-GB" sz="1600" b="0" baseline="0">
                          <a:latin typeface="Calibri"/>
                          <a:cs typeface="Arial"/>
                        </a:rPr>
                        <a:t>b.__________________________________________________________________________________________________________________________________________________________________________________________________________________________________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>
                          <a:latin typeface="Calibri"/>
                          <a:cs typeface="Arial"/>
                        </a:rPr>
                        <a:t>4.</a:t>
                      </a:r>
                      <a:r>
                        <a:rPr lang="en-GB" sz="1200" b="1" baseline="0">
                          <a:latin typeface="Calibri"/>
                          <a:cs typeface="Arial"/>
                        </a:rPr>
                        <a:t> What was the Reformation? Tick the right answer </a:t>
                      </a:r>
                    </a:p>
                    <a:p>
                      <a:endParaRPr lang="en-GB" sz="1200" b="1" baseline="0">
                        <a:latin typeface="Calibri"/>
                        <a:cs typeface="Arial"/>
                      </a:endParaRPr>
                    </a:p>
                    <a:p>
                      <a:endParaRPr lang="en-GB" sz="1200" b="1" baseline="0">
                        <a:latin typeface="Calibri"/>
                        <a:cs typeface="Arial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sz="1400">
                          <a:latin typeface="Calibri"/>
                          <a:cs typeface="Arial"/>
                        </a:rPr>
                        <a:t>A time when people studied humanism and art 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GB" sz="1400">
                        <a:latin typeface="Calibri"/>
                        <a:cs typeface="Arial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sz="1400">
                          <a:latin typeface="Calibri"/>
                          <a:cs typeface="Arial"/>
                        </a:rPr>
                        <a:t>When the Roman Empire split into two empires, the east and the west 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GB" sz="1400">
                        <a:latin typeface="Calibri"/>
                        <a:cs typeface="Arial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sz="1400">
                          <a:latin typeface="Calibri"/>
                          <a:cs typeface="Arial"/>
                        </a:rPr>
                        <a:t>A time when more and more people began to read and write 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GB" sz="1400">
                        <a:latin typeface="Calibri"/>
                        <a:cs typeface="Arial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sz="1400">
                          <a:latin typeface="Calibri"/>
                          <a:cs typeface="Arial"/>
                        </a:rPr>
                        <a:t>A time when scientists began to use the scientific method and great discoveries were made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en-GB" sz="1400">
                        <a:latin typeface="Calibri"/>
                        <a:cs typeface="Arial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GB" sz="1400">
                          <a:latin typeface="Calibri"/>
                          <a:cs typeface="Arial"/>
                        </a:rPr>
                        <a:t>When protestant churches and ideas formed, breaking away from the Catholic Church</a:t>
                      </a:r>
                      <a:endParaRPr lang="en-US" sz="1400">
                        <a:latin typeface="Calibri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sp>
        <p:nvSpPr>
          <p:cNvPr id="13" name="Title 1">
            <a:extLst>
              <a:ext uri="{FF2B5EF4-FFF2-40B4-BE49-F238E27FC236}">
                <a16:creationId xmlns:a16="http://schemas.microsoft.com/office/drawing/2014/main" id="{B7AB5E58-803F-4974-A80E-E6D34093BE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788" y="120650"/>
            <a:ext cx="12001500" cy="4365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800">
                <a:latin typeface="Calibri"/>
                <a:cs typeface="Arial"/>
              </a:rPr>
              <a:t>Year 7 Weekly Homework Autumn 2.4</a:t>
            </a:r>
            <a:r>
              <a:rPr lang="en-GB" sz="1800">
                <a:latin typeface="Calibri"/>
                <a:cs typeface="Calibri"/>
              </a:rPr>
              <a:t>                             Reformation and Renaissance                     Knowledge Books Pages: 22-23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8635F4-CF2A-468E-B31A-57C70B8B6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21" y="1155394"/>
            <a:ext cx="766119" cy="70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5FE1A4C-045A-42BA-8CFB-C8427CE50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898" y="1252819"/>
            <a:ext cx="567532" cy="65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>
            <a:extLst>
              <a:ext uri="{FF2B5EF4-FFF2-40B4-BE49-F238E27FC236}">
                <a16:creationId xmlns:a16="http://schemas.microsoft.com/office/drawing/2014/main" id="{D47C788C-7AC8-4879-AA05-4035945238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1692111" cy="169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36A623E1-E548-4321-8F8F-4511FA94C1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13"/>
          <a:stretch/>
        </p:blipFill>
        <p:spPr>
          <a:xfrm>
            <a:off x="3327938" y="1203716"/>
            <a:ext cx="853704" cy="707613"/>
          </a:xfrm>
          <a:prstGeom prst="rect">
            <a:avLst/>
          </a:prstGeom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785AA52-26A9-40D9-8C60-663AF7673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080" y="962662"/>
            <a:ext cx="1117481" cy="112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6EADA6D5-8695-48A8-9B88-80BE0840A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590" y="2416540"/>
            <a:ext cx="766119" cy="74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133C8280-B655-40C9-BC57-A38ADD162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149" y="2420504"/>
            <a:ext cx="172402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A30DFC-61F2-4002-B52D-1140E960A123}"/>
              </a:ext>
            </a:extLst>
          </p:cNvPr>
          <p:cNvSpPr txBox="1"/>
          <p:nvPr/>
        </p:nvSpPr>
        <p:spPr>
          <a:xfrm>
            <a:off x="6560315" y="1585106"/>
            <a:ext cx="77822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/>
              <a:t>Power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45C25D-B783-4C8E-998B-1A755ED2F093}"/>
              </a:ext>
            </a:extLst>
          </p:cNvPr>
          <p:cNvSpPr txBox="1"/>
          <p:nvPr/>
        </p:nvSpPr>
        <p:spPr>
          <a:xfrm>
            <a:off x="6560315" y="2194653"/>
            <a:ext cx="93166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/>
              <a:t>No heir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497D74-E546-49B1-9D9C-63583074AD4B}"/>
              </a:ext>
            </a:extLst>
          </p:cNvPr>
          <p:cNvSpPr txBox="1"/>
          <p:nvPr/>
        </p:nvSpPr>
        <p:spPr>
          <a:xfrm>
            <a:off x="6560315" y="2801186"/>
            <a:ext cx="84362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/>
              <a:t>Money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8DE844-BF1E-4441-B225-EE25FC647DF6}"/>
              </a:ext>
            </a:extLst>
          </p:cNvPr>
          <p:cNvSpPr txBox="1"/>
          <p:nvPr/>
        </p:nvSpPr>
        <p:spPr>
          <a:xfrm>
            <a:off x="6687189" y="969830"/>
            <a:ext cx="488742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/>
              <a:t>Why did Henry VIII change the Church in England?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143CC8-83D2-452D-91BE-0D5068918D1F}"/>
              </a:ext>
            </a:extLst>
          </p:cNvPr>
          <p:cNvSpPr txBox="1"/>
          <p:nvPr/>
        </p:nvSpPr>
        <p:spPr>
          <a:xfrm>
            <a:off x="9137224" y="1448489"/>
            <a:ext cx="252638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1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Catholic Church did not allow divorce, so Henry changed the Church to be able to divorce and remarry</a:t>
            </a:r>
            <a:r>
              <a:rPr lang="en-GB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.​</a:t>
            </a:r>
            <a:endParaRPr lang="en-GB" sz="14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052B07-7B10-4B66-8D09-C5E470ECFB6C}"/>
              </a:ext>
            </a:extLst>
          </p:cNvPr>
          <p:cNvSpPr txBox="1"/>
          <p:nvPr/>
        </p:nvSpPr>
        <p:spPr>
          <a:xfrm>
            <a:off x="9137224" y="2196565"/>
            <a:ext cx="2526384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5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By breaking from the Catholic Church, Henry was able to close down over 800 monasteries in England and keep their money for himself.</a:t>
            </a:r>
            <a:endParaRPr lang="en-GB" sz="105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A8F73B-0BDC-4878-839F-A022F5A2A74C}"/>
              </a:ext>
            </a:extLst>
          </p:cNvPr>
          <p:cNvSpPr txBox="1"/>
          <p:nvPr/>
        </p:nvSpPr>
        <p:spPr>
          <a:xfrm>
            <a:off x="9137224" y="3073845"/>
            <a:ext cx="252638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Pope had religious authority over England. </a:t>
            </a:r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229926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6449099"/>
              </p:ext>
            </p:extLst>
          </p:nvPr>
        </p:nvGraphicFramePr>
        <p:xfrm>
          <a:off x="121915" y="676120"/>
          <a:ext cx="11956872" cy="60755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3192753"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n-GB" sz="1200" b="1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Give a brief description of the changes made to the religion of England under the rule of:</a:t>
                      </a:r>
                    </a:p>
                    <a:p>
                      <a:pPr marL="228600" indent="-228600">
                        <a:buAutoNum type="arabicPeriod"/>
                      </a:pPr>
                      <a:endParaRPr lang="en-GB" sz="1200" b="1" i="0" u="none" strike="noStrike" baseline="0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GB" sz="1050" b="1" i="0" u="none" strike="noStrike" baseline="0" noProof="0">
                          <a:latin typeface="+mn-lt"/>
                          <a:cs typeface="Arial" panose="020B0604020202020204" pitchFamily="34" charset="0"/>
                        </a:rPr>
                        <a:t>Edward __________________________________________________________________________________________________________________________________________________________________________________________________________________________________________________________________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</a:p>
                    <a:p>
                      <a:pPr marL="0" indent="0">
                        <a:buNone/>
                      </a:pPr>
                      <a:endParaRPr lang="en-GB" sz="1050" b="1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GB" sz="1050" b="1" i="0" u="none" strike="noStrike" baseline="0" noProof="0">
                          <a:latin typeface="+mn-lt"/>
                          <a:cs typeface="Arial" panose="020B0604020202020204" pitchFamily="34" charset="0"/>
                        </a:rPr>
                        <a:t>Mary __________________________________________________________________________________________________________________________________________________________________________________________________________________________________________________________________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</a:p>
                    <a:p>
                      <a:pPr marL="0" indent="0">
                        <a:buNone/>
                      </a:pPr>
                      <a:endParaRPr lang="en-GB" sz="1050" b="1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GB" sz="1050" b="1" i="0" u="none" strike="noStrike" baseline="0" noProof="0">
                          <a:latin typeface="+mn-lt"/>
                          <a:cs typeface="Arial" panose="020B0604020202020204" pitchFamily="34" charset="0"/>
                        </a:rPr>
                        <a:t>Elizabeth __________________________________________________________________________________________________________________________________________________________________________________________________________________________________________________________________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  <a:endParaRPr lang="en-GB" sz="1050" b="0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>
                          <a:latin typeface="Arial"/>
                          <a:cs typeface="Arial"/>
                        </a:rPr>
                        <a:t> </a:t>
                      </a:r>
                      <a:r>
                        <a:rPr lang="en-GB" sz="1200" b="1">
                          <a:latin typeface="+mn-lt"/>
                          <a:cs typeface="Arial"/>
                        </a:rPr>
                        <a:t>2a.</a:t>
                      </a:r>
                      <a:r>
                        <a:rPr lang="en-GB" sz="1200" b="1" baseline="0">
                          <a:latin typeface="+mn-lt"/>
                          <a:cs typeface="Arial"/>
                        </a:rPr>
                        <a:t> L</a:t>
                      </a:r>
                      <a:r>
                        <a:rPr lang="en-GB" sz="1200" b="1">
                          <a:latin typeface="+mn-lt"/>
                          <a:cs typeface="Arial"/>
                        </a:rPr>
                        <a:t>ist 3 mistakes the Spanish made during the Spanish Armada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baseline="0">
                          <a:latin typeface="+mn-lt"/>
                          <a:cs typeface="Arial"/>
                        </a:rPr>
                        <a:t>-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baseline="0">
                        <a:latin typeface="+mn-lt"/>
                        <a:cs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baseline="0">
                          <a:latin typeface="+mn-lt"/>
                          <a:cs typeface="Arial"/>
                        </a:rPr>
                        <a:t>-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baseline="0">
                        <a:latin typeface="+mn-lt"/>
                        <a:cs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baseline="0">
                          <a:latin typeface="+mn-lt"/>
                          <a:cs typeface="Arial"/>
                        </a:rPr>
                        <a:t>-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baseline="0">
                        <a:latin typeface="+mn-lt"/>
                        <a:cs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baseline="0">
                        <a:latin typeface="+mn-lt"/>
                        <a:cs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baseline="0">
                          <a:latin typeface="+mn-lt"/>
                          <a:cs typeface="Arial"/>
                        </a:rPr>
                        <a:t>2b. List 3 tactics used by the English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baseline="0">
                          <a:latin typeface="+mn-lt"/>
                          <a:cs typeface="Arial"/>
                        </a:rPr>
                        <a:t>-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baseline="0">
                        <a:latin typeface="+mn-lt"/>
                        <a:cs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baseline="0">
                          <a:latin typeface="+mn-lt"/>
                          <a:cs typeface="Arial"/>
                        </a:rPr>
                        <a:t>-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baseline="0">
                        <a:latin typeface="+mn-lt"/>
                        <a:cs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baseline="0">
                          <a:latin typeface="+mn-lt"/>
                          <a:cs typeface="Arial"/>
                        </a:rPr>
                        <a:t>-</a:t>
                      </a:r>
                    </a:p>
                    <a:p>
                      <a:endParaRPr lang="en-GB" sz="1200" b="1" baseline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882777">
                <a:tc>
                  <a:txBody>
                    <a:bodyPr/>
                    <a:lstStyle/>
                    <a:p>
                      <a:r>
                        <a:rPr lang="en-GB" sz="1200" b="1" baseline="0">
                          <a:latin typeface="Arial"/>
                          <a:cs typeface="Arial"/>
                        </a:rPr>
                        <a:t>3. Label the events of the Spanish Armada (use this map as help) </a:t>
                      </a:r>
                    </a:p>
                    <a:p>
                      <a:endParaRPr lang="en-GB" sz="1200" b="0" baseline="0">
                        <a:latin typeface="Arial"/>
                        <a:cs typeface="Arial"/>
                      </a:endParaRPr>
                    </a:p>
                    <a:p>
                      <a:r>
                        <a:rPr lang="en-GB" sz="1200" b="0" baseline="0">
                          <a:latin typeface="Arial"/>
                          <a:cs typeface="Arial"/>
                        </a:rPr>
                        <a:t>1. _________________________________</a:t>
                      </a:r>
                      <a:br>
                        <a:rPr lang="en-GB" sz="1200" b="0" baseline="0">
                          <a:latin typeface="Arial"/>
                          <a:cs typeface="Arial"/>
                        </a:rPr>
                      </a:br>
                      <a:endParaRPr lang="en-GB" sz="1200" b="0" baseline="0">
                        <a:latin typeface="Arial"/>
                        <a:cs typeface="Arial"/>
                      </a:endParaRPr>
                    </a:p>
                    <a:p>
                      <a:r>
                        <a:rPr lang="en-GB" sz="1200" b="0" baseline="0">
                          <a:latin typeface="Arial"/>
                          <a:cs typeface="Arial"/>
                        </a:rPr>
                        <a:t>2. _________________________________</a:t>
                      </a:r>
                      <a:br>
                        <a:rPr lang="en-GB" sz="1200" b="0" baseline="0">
                          <a:latin typeface="Arial"/>
                          <a:cs typeface="Arial"/>
                        </a:rPr>
                      </a:br>
                      <a:endParaRPr lang="en-GB" sz="1200" b="0" baseline="0">
                        <a:latin typeface="Arial"/>
                        <a:cs typeface="Arial"/>
                      </a:endParaRPr>
                    </a:p>
                    <a:p>
                      <a:r>
                        <a:rPr lang="en-GB" sz="1200" b="0" baseline="0">
                          <a:latin typeface="Arial"/>
                          <a:cs typeface="Arial"/>
                        </a:rPr>
                        <a:t>3. _________________________________</a:t>
                      </a:r>
                      <a:br>
                        <a:rPr lang="en-GB" sz="1200" b="0" baseline="0">
                          <a:latin typeface="Arial"/>
                          <a:cs typeface="Arial"/>
                        </a:rPr>
                      </a:br>
                      <a:endParaRPr lang="en-GB" sz="1200" b="0" baseline="0">
                        <a:latin typeface="Arial"/>
                        <a:cs typeface="Arial"/>
                      </a:endParaRPr>
                    </a:p>
                    <a:p>
                      <a:r>
                        <a:rPr lang="en-GB" sz="1200" b="0" baseline="0">
                          <a:latin typeface="Arial"/>
                          <a:cs typeface="Arial"/>
                        </a:rPr>
                        <a:t>4. _________________________________</a:t>
                      </a:r>
                      <a:br>
                        <a:rPr lang="en-GB" sz="1200" b="0" baseline="0">
                          <a:latin typeface="Arial"/>
                          <a:cs typeface="Arial"/>
                        </a:rPr>
                      </a:br>
                      <a:endParaRPr lang="en-GB" sz="1200" b="0" baseline="0">
                        <a:latin typeface="Arial"/>
                        <a:cs typeface="Arial"/>
                      </a:endParaRPr>
                    </a:p>
                    <a:p>
                      <a:r>
                        <a:rPr lang="en-GB" sz="1200" b="0" baseline="0">
                          <a:latin typeface="Arial"/>
                          <a:cs typeface="Arial"/>
                        </a:rPr>
                        <a:t>5. _________________________________</a:t>
                      </a:r>
                      <a:br>
                        <a:rPr lang="en-GB" sz="1200" b="0" baseline="0">
                          <a:latin typeface="Arial"/>
                          <a:cs typeface="Arial"/>
                        </a:rPr>
                      </a:br>
                      <a:endParaRPr lang="en-GB" sz="1200" b="0" baseline="0">
                        <a:latin typeface="Arial"/>
                        <a:cs typeface="Arial"/>
                      </a:endParaRPr>
                    </a:p>
                    <a:p>
                      <a:r>
                        <a:rPr lang="en-GB" sz="1200" b="0" baseline="0">
                          <a:latin typeface="Arial"/>
                          <a:cs typeface="Arial"/>
                        </a:rPr>
                        <a:t>6. _________________________________</a:t>
                      </a:r>
                      <a:br>
                        <a:rPr lang="en-GB" sz="1200" b="0" baseline="0">
                          <a:latin typeface="Arial"/>
                          <a:cs typeface="Arial"/>
                        </a:rPr>
                      </a:br>
                      <a:endParaRPr lang="en-GB" sz="1200" b="0" baseline="0">
                        <a:latin typeface="Arial"/>
                        <a:cs typeface="Arial"/>
                      </a:endParaRPr>
                    </a:p>
                    <a:p>
                      <a:r>
                        <a:rPr lang="en-GB" sz="1200" b="0" baseline="0">
                          <a:latin typeface="Arial"/>
                          <a:cs typeface="Arial"/>
                        </a:rPr>
                        <a:t>7.__________________________________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>
                          <a:latin typeface="Arial"/>
                          <a:cs typeface="Arial"/>
                        </a:rPr>
                        <a:t>4.</a:t>
                      </a:r>
                      <a:r>
                        <a:rPr lang="en-GB" sz="1200" b="1" baseline="0"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200" b="1" i="0" u="none" strike="noStrike" baseline="0" noProof="0">
                          <a:latin typeface="Arial"/>
                        </a:rPr>
                        <a:t>Connect the causes of the conflict between England and Spain with the correct statement </a:t>
                      </a:r>
                    </a:p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sp>
        <p:nvSpPr>
          <p:cNvPr id="23" name="Title 1">
            <a:extLst>
              <a:ext uri="{FF2B5EF4-FFF2-40B4-BE49-F238E27FC236}">
                <a16:creationId xmlns:a16="http://schemas.microsoft.com/office/drawing/2014/main" id="{A8245D06-6733-47D5-B617-B1D6DFB38171}"/>
              </a:ext>
            </a:extLst>
          </p:cNvPr>
          <p:cNvSpPr txBox="1">
            <a:spLocks/>
          </p:cNvSpPr>
          <p:nvPr/>
        </p:nvSpPr>
        <p:spPr>
          <a:xfrm>
            <a:off x="121915" y="106350"/>
            <a:ext cx="12000413" cy="4364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>
                <a:latin typeface="Calibri"/>
                <a:cs typeface="Arial"/>
              </a:rPr>
              <a:t>Year 7 Weekly Homework Autumn 2.5</a:t>
            </a:r>
            <a:r>
              <a:rPr lang="en-GB" sz="1800">
                <a:latin typeface="Calibri"/>
                <a:cs typeface="Calibri"/>
              </a:rPr>
              <a:t>              Edward, Mary and Elizabeth and the conflicts with Catholics        Knowledge Books Pages: 25-28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4173E5B5-D37F-430F-B582-88A6F7CA1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2705" y="5472658"/>
            <a:ext cx="158354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39934F-C9A2-4E95-9A90-4D3443C3E687}"/>
              </a:ext>
            </a:extLst>
          </p:cNvPr>
          <p:cNvSpPr txBox="1"/>
          <p:nvPr/>
        </p:nvSpPr>
        <p:spPr>
          <a:xfrm>
            <a:off x="6424998" y="4344910"/>
            <a:ext cx="76822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/>
              <a:t>Religion</a:t>
            </a:r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AB324C-C336-492F-AA9A-70FBC3D00D61}"/>
              </a:ext>
            </a:extLst>
          </p:cNvPr>
          <p:cNvSpPr txBox="1"/>
          <p:nvPr/>
        </p:nvSpPr>
        <p:spPr>
          <a:xfrm>
            <a:off x="6424998" y="4852011"/>
            <a:ext cx="94057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/>
              <a:t>Economic</a:t>
            </a:r>
            <a:r>
              <a:rPr lang="en-GB"/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FBCF84-03D8-404C-ABF0-11F26A93C904}"/>
              </a:ext>
            </a:extLst>
          </p:cNvPr>
          <p:cNvSpPr txBox="1"/>
          <p:nvPr/>
        </p:nvSpPr>
        <p:spPr>
          <a:xfrm>
            <a:off x="6424998" y="5488046"/>
            <a:ext cx="90120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/>
              <a:t>Individual</a:t>
            </a:r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E52E3D-CE75-4D6C-B9A6-8F33AE1923D0}"/>
              </a:ext>
            </a:extLst>
          </p:cNvPr>
          <p:cNvSpPr txBox="1"/>
          <p:nvPr/>
        </p:nvSpPr>
        <p:spPr>
          <a:xfrm>
            <a:off x="6424998" y="6118989"/>
            <a:ext cx="851643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/>
              <a:t>Marriage</a:t>
            </a:r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067734-A33D-45E2-B21E-13FE6D8FA2B8}"/>
              </a:ext>
            </a:extLst>
          </p:cNvPr>
          <p:cNvSpPr txBox="1"/>
          <p:nvPr/>
        </p:nvSpPr>
        <p:spPr>
          <a:xfrm>
            <a:off x="9082071" y="6111005"/>
            <a:ext cx="2835612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 1570, the Pope excommunicated Elizabeth from the Catholic church and called on all Catholics to get rid of Elizabeth. </a:t>
            </a:r>
            <a:endParaRPr lang="en-GB" sz="12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2DB9A1C-C0E3-4A7C-9558-0489207DDABC}"/>
              </a:ext>
            </a:extLst>
          </p:cNvPr>
          <p:cNvSpPr txBox="1"/>
          <p:nvPr/>
        </p:nvSpPr>
        <p:spPr>
          <a:xfrm>
            <a:off x="9082071" y="5347250"/>
            <a:ext cx="2835612" cy="6771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0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Phillip II had been married to Elizabeth’s sister, Mary I, and been King of England since 1554 until 1558.</a:t>
            </a:r>
            <a:r>
              <a:rPr lang="en-GB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​</a:t>
            </a:r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EDC4155-0109-4C27-A8F1-B4FB8AEAEFB8}"/>
              </a:ext>
            </a:extLst>
          </p:cNvPr>
          <p:cNvSpPr txBox="1"/>
          <p:nvPr/>
        </p:nvSpPr>
        <p:spPr>
          <a:xfrm>
            <a:off x="9082071" y="4704298"/>
            <a:ext cx="283561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0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Elizabeth encouraged privateers, such as Francis Drake, to steal from the Spanish.</a:t>
            </a:r>
            <a:r>
              <a:rPr lang="en-GB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FA743AA-5822-4297-A34E-BA50B78C718A}"/>
              </a:ext>
            </a:extLst>
          </p:cNvPr>
          <p:cNvSpPr txBox="1"/>
          <p:nvPr/>
        </p:nvSpPr>
        <p:spPr>
          <a:xfrm>
            <a:off x="9082071" y="4137755"/>
            <a:ext cx="283561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0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Elizabeth executed her cousin, Mary Queen of Scots in 1587</a:t>
            </a:r>
            <a:r>
              <a:rPr lang="en-GB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  <a:endParaRPr lang="en-GB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7416100-AE50-460B-954F-223DDCCB60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699" t="40779" r="24043" b="20200"/>
          <a:stretch/>
        </p:blipFill>
        <p:spPr>
          <a:xfrm>
            <a:off x="3458684" y="4176452"/>
            <a:ext cx="2420899" cy="228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35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495227"/>
              </p:ext>
            </p:extLst>
          </p:nvPr>
        </p:nvGraphicFramePr>
        <p:xfrm>
          <a:off x="121915" y="676120"/>
          <a:ext cx="11956872" cy="60281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949677">
                <a:tc>
                  <a:txBody>
                    <a:bodyPr/>
                    <a:lstStyle/>
                    <a:p>
                      <a:r>
                        <a:rPr lang="en-GB" sz="1200" b="1" i="0" u="none" strike="noStrike" baseline="0" noProof="0">
                          <a:latin typeface="+mn-lt"/>
                          <a:cs typeface="Arial"/>
                        </a:rPr>
                        <a:t>1. Tier 2 language task</a:t>
                      </a:r>
                      <a:endParaRPr lang="en-US" sz="1200" b="1" i="0" u="none" strike="noStrike" baseline="0" noProof="0">
                        <a:latin typeface="+mn-lt"/>
                        <a:cs typeface="Arial"/>
                      </a:endParaRPr>
                    </a:p>
                    <a:p>
                      <a:pPr lvl="0">
                        <a:buNone/>
                      </a:pPr>
                      <a:endParaRPr lang="en-GB" sz="1200" b="1" i="0" u="none" strike="noStrike" baseline="0" noProof="0">
                        <a:latin typeface="+mn-lt"/>
                      </a:endParaRPr>
                    </a:p>
                    <a:p>
                      <a:pPr lvl="0">
                        <a:buNone/>
                      </a:pPr>
                      <a:r>
                        <a:rPr lang="en-GB" sz="1200" b="1" i="0" u="none" strike="noStrike" baseline="0" noProof="0">
                          <a:latin typeface="+mn-lt"/>
                        </a:rPr>
                        <a:t>Give the Definition of ‘Authority’</a:t>
                      </a:r>
                    </a:p>
                    <a:p>
                      <a:pPr lvl="0">
                        <a:buNone/>
                      </a:pPr>
                      <a:endParaRPr lang="en-GB" sz="1200" b="1" i="0" u="none" strike="noStrike" baseline="0" noProof="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GB" sz="1200" b="1" i="0" u="none" strike="noStrike" baseline="0" noProof="0">
                        <a:latin typeface="+mn-lt"/>
                      </a:endParaRPr>
                    </a:p>
                    <a:p>
                      <a:pPr lvl="0">
                        <a:buNone/>
                      </a:pPr>
                      <a:r>
                        <a:rPr lang="en-GB" sz="1200" b="1" i="0" u="none" strike="noStrike" baseline="0" noProof="0">
                          <a:latin typeface="+mn-lt"/>
                        </a:rPr>
                        <a:t>Use ‘Authority’ in two sentences below.</a:t>
                      </a:r>
                      <a:endParaRPr lang="en-GB" sz="1200" b="1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GB" sz="1200" b="1" i="0" u="none" strike="noStrike" baseline="0" noProof="0">
                        <a:latin typeface="+mn-lt"/>
                        <a:cs typeface="Arial"/>
                      </a:endParaRPr>
                    </a:p>
                    <a:p>
                      <a:pPr lvl="0">
                        <a:buNone/>
                      </a:pPr>
                      <a:endParaRPr lang="en-GB" sz="1200" b="1" i="0" u="none" strike="noStrike" baseline="0" noProof="0">
                        <a:latin typeface="+mn-lt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>
                          <a:latin typeface="+mn-lt"/>
                          <a:cs typeface="Arial"/>
                        </a:rPr>
                        <a:t> 2. Give reason to the factors of the Gunpowder plot</a:t>
                      </a:r>
                      <a:endParaRPr lang="en-GB" sz="1200" b="1" baseline="0">
                        <a:latin typeface="+mn-lt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882777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en-GB" sz="1200" b="1" baseline="0">
                          <a:latin typeface="+mn-lt"/>
                          <a:cs typeface="Arial"/>
                        </a:rPr>
                        <a:t>3. </a:t>
                      </a:r>
                      <a:r>
                        <a:rPr lang="en-GB" sz="1200" b="1" i="0" u="none" strike="noStrike" baseline="0" noProof="0">
                          <a:latin typeface="+mn-lt"/>
                          <a:cs typeface="Arial"/>
                        </a:rPr>
                        <a:t>Give </a:t>
                      </a:r>
                      <a:r>
                        <a:rPr lang="en-GB" sz="1200" b="1" i="0" u="none" strike="noStrike" baseline="0" noProof="0">
                          <a:latin typeface="+mn-lt"/>
                        </a:rPr>
                        <a:t>the short-term consequences of the </a:t>
                      </a:r>
                      <a:r>
                        <a:rPr lang="en-GB" sz="1200" b="1">
                          <a:latin typeface="+mn-lt"/>
                          <a:cs typeface="Calibri"/>
                        </a:rPr>
                        <a:t>Colonisation of America</a:t>
                      </a:r>
                      <a:r>
                        <a:rPr lang="en-GB" sz="1200" b="1" i="0" u="none" strike="noStrike" baseline="0" noProof="0">
                          <a:latin typeface="+mn-lt"/>
                        </a:rPr>
                        <a:t>: </a:t>
                      </a:r>
                      <a:endParaRPr lang="en-US" sz="1200" b="1" i="0" u="none" strike="noStrike" baseline="0" noProof="0">
                        <a:latin typeface="+mn-lt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1" i="0" u="none" strike="noStrike" baseline="0" noProof="0">
                        <a:latin typeface="+mn-lt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en-GB" sz="1200" b="1" i="0" u="none" strike="noStrike" baseline="0" noProof="0">
                          <a:latin typeface="+mn-lt"/>
                        </a:rPr>
                        <a:t>Short Term Consequence</a:t>
                      </a:r>
                    </a:p>
                    <a:p>
                      <a:pPr marL="0" lvl="0" indent="0">
                        <a:buNone/>
                      </a:pPr>
                      <a:r>
                        <a:rPr lang="en-GB" sz="1600" b="0" i="0" u="none" strike="noStrike" baseline="0" noProof="0">
                          <a:latin typeface="+mn-lt"/>
                        </a:rPr>
                        <a:t>__________________________________________________________________________________________________________________</a:t>
                      </a:r>
                      <a:endParaRPr lang="en-GB" sz="1200" b="1" i="0" u="none" strike="noStrike" baseline="0" noProof="0">
                        <a:latin typeface="+mn-lt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1" i="0" u="none" strike="noStrike" baseline="0" noProof="0">
                        <a:latin typeface="+mn-lt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en-GB" sz="1200" b="1" i="0" u="none" strike="noStrike" baseline="0" noProof="0">
                          <a:latin typeface="+mn-lt"/>
                        </a:rPr>
                        <a:t> Give the long-term Consequences of the </a:t>
                      </a:r>
                      <a:r>
                        <a:rPr lang="en-GB" sz="1200" b="1">
                          <a:latin typeface="+mn-lt"/>
                          <a:cs typeface="Calibri"/>
                        </a:rPr>
                        <a:t>Colonisation of America</a:t>
                      </a:r>
                      <a:r>
                        <a:rPr lang="en-GB" sz="1200" b="1" i="0" u="none" strike="noStrike" baseline="0" noProof="0">
                          <a:latin typeface="+mn-lt"/>
                        </a:rPr>
                        <a:t>: </a:t>
                      </a:r>
                      <a:endParaRPr lang="en-GB" sz="1200" b="1">
                        <a:latin typeface="+mn-lt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1" i="0" u="none" strike="noStrike" baseline="0" noProof="0">
                        <a:latin typeface="+mn-lt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1" i="0" u="none" strike="noStrike" baseline="0" noProof="0">
                        <a:latin typeface="+mn-lt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en-GB" sz="1200" b="1" i="0" u="none" strike="noStrike" baseline="0" noProof="0">
                          <a:latin typeface="+mn-lt"/>
                        </a:rPr>
                        <a:t>Long Term Consequences</a:t>
                      </a:r>
                    </a:p>
                    <a:p>
                      <a:pPr marL="0" lvl="0" indent="0">
                        <a:buNone/>
                      </a:pPr>
                      <a:endParaRPr lang="en-GB" sz="1200" b="1" i="0" u="none" strike="noStrike" baseline="0" noProof="0">
                        <a:latin typeface="+mn-lt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en-GB" sz="1600" b="0" i="0" u="none" strike="noStrike" baseline="0" noProof="0">
                          <a:latin typeface="+mn-lt"/>
                        </a:rPr>
                        <a:t>__________________________________________________________________________________________________________________</a:t>
                      </a:r>
                    </a:p>
                    <a:p>
                      <a:pPr marL="0" lvl="0" indent="0">
                        <a:buNone/>
                      </a:pPr>
                      <a:endParaRPr lang="en-GB" sz="1200" b="1" i="0" u="none" strike="noStrike" baseline="0" noProof="0">
                        <a:latin typeface="+mn-lt"/>
                      </a:endParaRPr>
                    </a:p>
                    <a:p>
                      <a:endParaRPr lang="en-GB" sz="1200" b="1" baseline="0">
                        <a:latin typeface="+mn-lt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>
                          <a:latin typeface="+mn-lt"/>
                          <a:cs typeface="Arial"/>
                        </a:rPr>
                        <a:t>4.</a:t>
                      </a:r>
                      <a:r>
                        <a:rPr lang="en-GB" sz="1200" b="1" baseline="0">
                          <a:latin typeface="+mn-lt"/>
                          <a:cs typeface="Arial"/>
                        </a:rPr>
                        <a:t> </a:t>
                      </a:r>
                      <a:r>
                        <a:rPr lang="en-GB" sz="1200" b="1">
                          <a:latin typeface="+mn-lt"/>
                          <a:cs typeface="Arial"/>
                        </a:rPr>
                        <a:t>Write a short paragraph explaining why Britain was interested in the new world</a:t>
                      </a:r>
                    </a:p>
                    <a:p>
                      <a:endParaRPr lang="en-GB" sz="1200" b="1">
                        <a:latin typeface="+mn-lt"/>
                        <a:cs typeface="Arial"/>
                      </a:endParaRPr>
                    </a:p>
                    <a:p>
                      <a:endParaRPr lang="en-GB" sz="1600" b="1">
                        <a:latin typeface="+mn-lt"/>
                        <a:cs typeface="Arial"/>
                      </a:endParaRPr>
                    </a:p>
                    <a:p>
                      <a:r>
                        <a:rPr lang="en-GB" sz="1600" b="0">
                          <a:latin typeface="+mn-lt"/>
                          <a:cs typeface="Arial"/>
                        </a:rPr>
          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  <a:endParaRPr lang="en-US" sz="1600" b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sp>
        <p:nvSpPr>
          <p:cNvPr id="23" name="Title 1">
            <a:extLst>
              <a:ext uri="{FF2B5EF4-FFF2-40B4-BE49-F238E27FC236}">
                <a16:creationId xmlns:a16="http://schemas.microsoft.com/office/drawing/2014/main" id="{A8245D06-6733-47D5-B617-B1D6DFB38171}"/>
              </a:ext>
            </a:extLst>
          </p:cNvPr>
          <p:cNvSpPr txBox="1">
            <a:spLocks/>
          </p:cNvSpPr>
          <p:nvPr/>
        </p:nvSpPr>
        <p:spPr>
          <a:xfrm>
            <a:off x="121915" y="106350"/>
            <a:ext cx="12000413" cy="4364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>
                <a:latin typeface="Calibri"/>
                <a:cs typeface="Arial"/>
              </a:rPr>
              <a:t>Year 7 Weekly Homework Autumn 2.6</a:t>
            </a:r>
            <a:r>
              <a:rPr lang="en-GB" sz="1800">
                <a:latin typeface="Calibri"/>
                <a:cs typeface="Calibri"/>
              </a:rPr>
              <a:t>           The Gunpowder plot &amp; Colonisation of America        Knowledge Books Pages: 30-31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0A841B9-C47E-4BC6-94E1-193F168F43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928044"/>
              </p:ext>
            </p:extLst>
          </p:nvPr>
        </p:nvGraphicFramePr>
        <p:xfrm>
          <a:off x="6424998" y="1102762"/>
          <a:ext cx="5492685" cy="235986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830895">
                  <a:extLst>
                    <a:ext uri="{9D8B030D-6E8A-4147-A177-3AD203B41FA5}">
                      <a16:colId xmlns:a16="http://schemas.microsoft.com/office/drawing/2014/main" val="3851749528"/>
                    </a:ext>
                  </a:extLst>
                </a:gridCol>
                <a:gridCol w="1830895">
                  <a:extLst>
                    <a:ext uri="{9D8B030D-6E8A-4147-A177-3AD203B41FA5}">
                      <a16:colId xmlns:a16="http://schemas.microsoft.com/office/drawing/2014/main" val="2659571482"/>
                    </a:ext>
                  </a:extLst>
                </a:gridCol>
                <a:gridCol w="1830895">
                  <a:extLst>
                    <a:ext uri="{9D8B030D-6E8A-4147-A177-3AD203B41FA5}">
                      <a16:colId xmlns:a16="http://schemas.microsoft.com/office/drawing/2014/main" val="2957494842"/>
                    </a:ext>
                  </a:extLst>
                </a:gridCol>
              </a:tblGrid>
              <a:tr h="279604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</a:rPr>
                        <a:t>James Actions</a:t>
                      </a:r>
                    </a:p>
                  </a:txBody>
                  <a:tcPr marL="61286" marR="61286" marT="30643" marB="30643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</a:rPr>
                        <a:t>Social issues </a:t>
                      </a:r>
                    </a:p>
                  </a:txBody>
                  <a:tcPr marL="61286" marR="61286" marT="30643" marB="30643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</a:rPr>
                        <a:t>Religious issues </a:t>
                      </a:r>
                    </a:p>
                  </a:txBody>
                  <a:tcPr marL="61286" marR="61286" marT="30643" marB="30643"/>
                </a:tc>
                <a:extLst>
                  <a:ext uri="{0D108BD9-81ED-4DB2-BD59-A6C34878D82A}">
                    <a16:rowId xmlns:a16="http://schemas.microsoft.com/office/drawing/2014/main" val="4256565016"/>
                  </a:ext>
                </a:extLst>
              </a:tr>
              <a:tr h="2080260">
                <a:tc>
                  <a:txBody>
                    <a:bodyPr/>
                    <a:lstStyle/>
                    <a:p>
                      <a:pPr algn="l" rtl="0" fontAlgn="base"/>
                      <a:endParaRPr lang="en-GB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/>
                </a:tc>
                <a:tc>
                  <a:txBody>
                    <a:bodyPr/>
                    <a:lstStyle/>
                    <a:p>
                      <a:pPr algn="l" rtl="0" fontAlgn="base"/>
                      <a:endParaRPr lang="en-GB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/>
                </a:tc>
                <a:tc>
                  <a:txBody>
                    <a:bodyPr/>
                    <a:lstStyle/>
                    <a:p>
                      <a:pPr algn="l" rtl="0" fontAlgn="base"/>
                      <a:endParaRPr lang="en-GB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/>
                </a:tc>
                <a:extLst>
                  <a:ext uri="{0D108BD9-81ED-4DB2-BD59-A6C34878D82A}">
                    <a16:rowId xmlns:a16="http://schemas.microsoft.com/office/drawing/2014/main" val="2652918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9638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7567853"/>
              </p:ext>
            </p:extLst>
          </p:nvPr>
        </p:nvGraphicFramePr>
        <p:xfrm>
          <a:off x="121915" y="676120"/>
          <a:ext cx="11956872" cy="60755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724305">
                <a:tc>
                  <a:txBody>
                    <a:bodyPr/>
                    <a:lstStyle/>
                    <a:p>
                      <a:r>
                        <a:rPr lang="en-GB" sz="1200" b="1" i="0" u="none" strike="noStrike" baseline="0" noProof="0">
                          <a:latin typeface="+mn-lt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GB" sz="1200" b="1" i="0" u="none" strike="noStrike" baseline="0" noProof="0">
                          <a:latin typeface="+mn-lt"/>
                          <a:cs typeface="Arial"/>
                        </a:rPr>
                        <a:t>Tier 2 language task</a:t>
                      </a:r>
                      <a:endParaRPr lang="en-US" sz="1200" b="1" i="0" u="none" strike="noStrike" baseline="0" noProof="0">
                        <a:latin typeface="+mn-lt"/>
                        <a:cs typeface="Arial"/>
                      </a:endParaRPr>
                    </a:p>
                    <a:p>
                      <a:pPr lvl="0">
                        <a:buNone/>
                      </a:pPr>
                      <a:endParaRPr lang="en-GB" sz="1200" b="1" i="0" u="none" strike="noStrike" baseline="0" noProof="0">
                        <a:latin typeface="+mn-lt"/>
                      </a:endParaRPr>
                    </a:p>
                    <a:p>
                      <a:pPr lvl="0">
                        <a:buNone/>
                      </a:pPr>
                      <a:r>
                        <a:rPr lang="en-GB" sz="1200" b="1" i="0" u="none" strike="noStrike" baseline="0" noProof="0">
                          <a:latin typeface="+mn-lt"/>
                        </a:rPr>
                        <a:t>Give the Definition of ‘Revolution’</a:t>
                      </a:r>
                    </a:p>
                    <a:p>
                      <a:pPr lvl="0">
                        <a:buNone/>
                      </a:pPr>
                      <a:endParaRPr lang="en-GB" sz="1200" b="1" i="0" u="none" strike="noStrike" baseline="0" noProof="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GB" sz="1200" b="1" i="0" u="none" strike="noStrike" baseline="0" noProof="0">
                        <a:latin typeface="+mn-lt"/>
                      </a:endParaRPr>
                    </a:p>
                    <a:p>
                      <a:pPr lvl="0">
                        <a:buNone/>
                      </a:pPr>
                      <a:r>
                        <a:rPr lang="en-GB" sz="1200" b="1" i="0" u="none" strike="noStrike" baseline="0" noProof="0">
                          <a:latin typeface="+mn-lt"/>
                        </a:rPr>
                        <a:t>Use ‘Revolution’ in two sentences below.</a:t>
                      </a:r>
                      <a:endParaRPr lang="en-GB" sz="1200" b="1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GB" sz="1200" b="1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1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>
                          <a:latin typeface="+mn-lt"/>
                          <a:cs typeface="Arial"/>
                        </a:rPr>
                        <a:t> 2. Create a flow chart summarising the main events of the English revolution </a:t>
                      </a:r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3351225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en-GB" sz="1200" b="1" i="0" u="none" strike="noStrike" baseline="0" noProof="0">
                          <a:latin typeface="+mn-lt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en-GB" sz="1200" b="1" baseline="0">
                          <a:latin typeface="+mn-lt"/>
                          <a:cs typeface="Arial"/>
                        </a:rPr>
                        <a:t>3. </a:t>
                      </a:r>
                      <a:r>
                        <a:rPr lang="en-GB" sz="1200" b="1" i="0" u="none" strike="noStrike" baseline="0" noProof="0">
                          <a:latin typeface="+mn-lt"/>
                          <a:cs typeface="Arial"/>
                        </a:rPr>
                        <a:t>Give </a:t>
                      </a:r>
                      <a:r>
                        <a:rPr lang="en-GB" sz="1200" b="1" i="0" u="none" strike="noStrike" baseline="0" noProof="0">
                          <a:latin typeface="+mn-lt"/>
                        </a:rPr>
                        <a:t>two short-term consequences of the </a:t>
                      </a:r>
                      <a:r>
                        <a:rPr lang="en-GB" sz="1200" b="1">
                          <a:latin typeface="+mn-lt"/>
                          <a:cs typeface="Calibri"/>
                        </a:rPr>
                        <a:t>Colonisation of America</a:t>
                      </a:r>
                      <a:r>
                        <a:rPr lang="en-GB" sz="1200" b="1" i="0" u="none" strike="noStrike" baseline="0" noProof="0">
                          <a:latin typeface="+mn-lt"/>
                        </a:rPr>
                        <a:t>: </a:t>
                      </a:r>
                      <a:endParaRPr lang="en-US" sz="1200" b="1" i="0" u="none" strike="noStrike" baseline="0" noProof="0">
                        <a:latin typeface="+mn-lt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1" i="0" u="none" strike="noStrike" baseline="0" noProof="0">
                        <a:latin typeface="+mn-lt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en-GB" sz="1200" b="1" i="0" u="none" strike="noStrike" baseline="0" noProof="0">
                          <a:latin typeface="+mn-lt"/>
                        </a:rPr>
                        <a:t>Short Term Consequence</a:t>
                      </a:r>
                    </a:p>
                    <a:p>
                      <a:pPr marL="0" lvl="0" indent="0">
                        <a:buNone/>
                      </a:pPr>
                      <a:endParaRPr lang="en-GB" sz="1200" b="1" i="0" u="none" strike="noStrike" baseline="0" noProof="0">
                        <a:latin typeface="+mn-lt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en-GB" sz="1600" b="0" i="0" u="none" strike="noStrike" baseline="0" noProof="0">
                          <a:latin typeface="+mn-lt"/>
                        </a:rPr>
                        <a:t>__________________________________________________________________________________________________________________</a:t>
                      </a:r>
                    </a:p>
                    <a:p>
                      <a:pPr marL="0" lvl="0" indent="0">
                        <a:buNone/>
                      </a:pPr>
                      <a:endParaRPr lang="en-GB" sz="1200" b="1" i="0" u="none" strike="noStrike" baseline="0" noProof="0">
                        <a:latin typeface="+mn-lt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en-GB" sz="1200" b="1" i="0" u="none" strike="noStrike" baseline="0" noProof="0">
                          <a:latin typeface="+mn-lt"/>
                        </a:rPr>
                        <a:t>3b. Give two long-term Consequences of the </a:t>
                      </a:r>
                      <a:r>
                        <a:rPr lang="en-GB" sz="1200" b="1">
                          <a:latin typeface="+mn-lt"/>
                          <a:cs typeface="Calibri"/>
                        </a:rPr>
                        <a:t>Colonisation of America</a:t>
                      </a:r>
                      <a:r>
                        <a:rPr lang="en-GB" sz="1200" b="1" i="0" u="none" strike="noStrike" baseline="0" noProof="0">
                          <a:latin typeface="+mn-lt"/>
                        </a:rPr>
                        <a:t>: </a:t>
                      </a:r>
                      <a:endParaRPr lang="en-GB" sz="1200" b="1">
                        <a:latin typeface="+mn-lt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1" i="0" u="none" strike="noStrike" baseline="0" noProof="0">
                        <a:latin typeface="+mn-lt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1" i="0" u="none" strike="noStrike" baseline="0" noProof="0">
                        <a:latin typeface="+mn-lt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en-GB" sz="1200" b="1" i="0" u="none" strike="noStrike" baseline="0" noProof="0">
                          <a:latin typeface="+mn-lt"/>
                        </a:rPr>
                        <a:t>Long Term Consequences</a:t>
                      </a:r>
                    </a:p>
                    <a:p>
                      <a:pPr marL="0" lvl="0" indent="0">
                        <a:buNone/>
                      </a:pPr>
                      <a:endParaRPr lang="en-GB" sz="1200" b="1" i="0" u="none" strike="noStrike" baseline="0" noProof="0">
                        <a:latin typeface="+mn-lt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en-GB" sz="1600" b="0" i="0" u="none" strike="noStrike" baseline="0" noProof="0">
                          <a:latin typeface="+mn-lt"/>
                        </a:rPr>
                        <a:t>__________________________________________________________________________________________________________________</a:t>
                      </a:r>
                    </a:p>
                    <a:p>
                      <a:pPr marL="0" lvl="0" indent="0">
                        <a:buNone/>
                      </a:pPr>
                      <a:endParaRPr lang="en-GB" sz="1200" b="1" i="0" u="none" strike="noStrike" baseline="0" noProof="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GB" sz="1200" b="1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034410"/>
                  </a:ext>
                </a:extLst>
              </a:tr>
            </a:tbl>
          </a:graphicData>
        </a:graphic>
      </p:graphicFrame>
      <p:sp>
        <p:nvSpPr>
          <p:cNvPr id="23" name="Title 1">
            <a:extLst>
              <a:ext uri="{FF2B5EF4-FFF2-40B4-BE49-F238E27FC236}">
                <a16:creationId xmlns:a16="http://schemas.microsoft.com/office/drawing/2014/main" id="{A8245D06-6733-47D5-B617-B1D6DFB38171}"/>
              </a:ext>
            </a:extLst>
          </p:cNvPr>
          <p:cNvSpPr txBox="1">
            <a:spLocks/>
          </p:cNvSpPr>
          <p:nvPr/>
        </p:nvSpPr>
        <p:spPr>
          <a:xfrm>
            <a:off x="121915" y="106350"/>
            <a:ext cx="12000413" cy="4364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>
                <a:latin typeface="Calibri"/>
                <a:cs typeface="Arial"/>
              </a:rPr>
              <a:t>Year 7 Weekly Homework Autumn 2.7</a:t>
            </a:r>
            <a:r>
              <a:rPr lang="en-GB" sz="1800">
                <a:latin typeface="Calibri"/>
                <a:cs typeface="Calibri"/>
              </a:rPr>
              <a:t>                         The English Revolution                                   Knowledge Books Pages: 32-34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4173E5B5-D37F-430F-B582-88A6F7CA1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2705" y="5472658"/>
            <a:ext cx="158354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4ED18F6-DCBE-4673-A057-06091F8BC3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7793652"/>
              </p:ext>
            </p:extLst>
          </p:nvPr>
        </p:nvGraphicFramePr>
        <p:xfrm>
          <a:off x="6122121" y="1028545"/>
          <a:ext cx="5947964" cy="5477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4627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022490"/>
              </p:ext>
            </p:extLst>
          </p:nvPr>
        </p:nvGraphicFramePr>
        <p:xfrm>
          <a:off x="121915" y="676120"/>
          <a:ext cx="11956872" cy="60755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3192753"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n-GB" sz="1200" b="1" i="0" u="none" strike="noStrike" baseline="0" noProof="0">
                          <a:latin typeface="+mn-lt"/>
                          <a:cs typeface="Arial" panose="020B0604020202020204" pitchFamily="34" charset="0"/>
                        </a:rPr>
                        <a:t>Create a flow chart of the actions of Oliver Cromwell</a:t>
                      </a:r>
                    </a:p>
                    <a:p>
                      <a:pPr marL="0" indent="0">
                        <a:buNone/>
                      </a:pPr>
                      <a:endParaRPr lang="en-GB" sz="1200" b="1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None/>
                      </a:pPr>
                      <a:endParaRPr lang="en-GB" sz="1200" b="1" i="0" u="none" strike="noStrike" baseline="0" noProof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>
                          <a:latin typeface="+mn-lt"/>
                          <a:cs typeface="Arial"/>
                        </a:rPr>
                        <a:t> 2. Quiz</a:t>
                      </a:r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882777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en-GB" sz="1200" b="1" baseline="0">
                          <a:latin typeface="+mn-lt"/>
                          <a:cs typeface="Arial"/>
                        </a:rPr>
                        <a:t>3. Plan a P.E.E. paragraph explaining why you think Oliver Cromwell was a hero or a villain </a:t>
                      </a:r>
                      <a:endParaRPr lang="en-GB" sz="1200" b="1" i="0" u="none" strike="noStrike" baseline="0" noProof="0">
                        <a:latin typeface="+mn-lt"/>
                      </a:endParaRPr>
                    </a:p>
                    <a:p>
                      <a:endParaRPr lang="en-GB" sz="1200" b="1" baseline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>
                          <a:latin typeface="+mn-lt"/>
                          <a:cs typeface="Arial"/>
                        </a:rPr>
                        <a:t>4.</a:t>
                      </a:r>
                      <a:r>
                        <a:rPr lang="en-GB" sz="1200" b="1" baseline="0">
                          <a:latin typeface="+mn-lt"/>
                          <a:cs typeface="Arial"/>
                        </a:rPr>
                        <a:t> Fill in the blank spaces</a:t>
                      </a:r>
                    </a:p>
                    <a:p>
                      <a:endParaRPr lang="en-GB" sz="1200" b="1" baseline="0">
                        <a:latin typeface="+mn-lt"/>
                        <a:cs typeface="Arial"/>
                      </a:endParaRPr>
                    </a:p>
                    <a:p>
                      <a:r>
                        <a:rPr lang="en-GB" sz="14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Cromwell ____________ many _______  to make them fairer. </a:t>
                      </a:r>
                    </a:p>
                    <a:p>
                      <a:r>
                        <a:rPr lang="en-GB" sz="14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 removed the __________ ___________for many crimes, and changed the way that ______________ were chosen to ensure that only ______________ and ___________ men were given the position.</a:t>
                      </a:r>
                    </a:p>
                    <a:p>
                      <a:endParaRPr lang="en-GB" sz="1400" b="1" i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GB" sz="1400" b="1" i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14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Cromwell __________ the title of _________ even though it was offered to him many times. This showed that he was not interested in personal ___________. </a:t>
                      </a:r>
                      <a:endParaRPr lang="en-US" sz="900" b="1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sp>
        <p:nvSpPr>
          <p:cNvPr id="23" name="Title 1">
            <a:extLst>
              <a:ext uri="{FF2B5EF4-FFF2-40B4-BE49-F238E27FC236}">
                <a16:creationId xmlns:a16="http://schemas.microsoft.com/office/drawing/2014/main" id="{A8245D06-6733-47D5-B617-B1D6DFB38171}"/>
              </a:ext>
            </a:extLst>
          </p:cNvPr>
          <p:cNvSpPr txBox="1">
            <a:spLocks/>
          </p:cNvSpPr>
          <p:nvPr/>
        </p:nvSpPr>
        <p:spPr>
          <a:xfrm>
            <a:off x="121915" y="106350"/>
            <a:ext cx="12000413" cy="4364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>
                <a:latin typeface="Calibri"/>
                <a:cs typeface="Arial"/>
              </a:rPr>
              <a:t>Year 7 Weekly Homework Autumn 2.8</a:t>
            </a:r>
            <a:r>
              <a:rPr lang="en-GB" sz="1800">
                <a:latin typeface="Calibri"/>
                <a:cs typeface="Calibri"/>
              </a:rPr>
              <a:t>                     Cromwell Hero or Villain                                 Knowledge Books Pages: 35-36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4173E5B5-D37F-430F-B582-88A6F7CA1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2705" y="5472658"/>
            <a:ext cx="158354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78D124-B7CB-402B-B20F-4A667DB042D8}"/>
              </a:ext>
            </a:extLst>
          </p:cNvPr>
          <p:cNvSpPr txBox="1"/>
          <p:nvPr/>
        </p:nvSpPr>
        <p:spPr>
          <a:xfrm>
            <a:off x="10603149" y="3020438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C0C843F-C1E4-4C38-BCE6-6E36F8D0F3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2383121"/>
              </p:ext>
            </p:extLst>
          </p:nvPr>
        </p:nvGraphicFramePr>
        <p:xfrm>
          <a:off x="238078" y="1087519"/>
          <a:ext cx="2169765" cy="2727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0FBA821F-0973-4196-97B1-CA9E38BBD3D7}"/>
              </a:ext>
            </a:extLst>
          </p:cNvPr>
          <p:cNvSpPr txBox="1"/>
          <p:nvPr/>
        </p:nvSpPr>
        <p:spPr>
          <a:xfrm>
            <a:off x="2481512" y="912487"/>
            <a:ext cx="3518116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defRPr/>
            </a:pPr>
            <a:r>
              <a:rPr lang="en-GB">
                <a:latin typeface="Calibri"/>
                <a:cs typeface="Calibri"/>
              </a:rPr>
              <a:t>_______________________________________________________________________________________</a:t>
            </a:r>
          </a:p>
          <a:p>
            <a:pPr lvl="0">
              <a:defRPr/>
            </a:pPr>
            <a:r>
              <a:rPr lang="en-GB">
                <a:latin typeface="Calibri"/>
                <a:cs typeface="Calibri"/>
              </a:rPr>
              <a:t>_______________________________________________________________________________________</a:t>
            </a:r>
          </a:p>
          <a:p>
            <a:pPr>
              <a:defRPr/>
            </a:pPr>
            <a:r>
              <a:rPr lang="en-GB">
                <a:latin typeface="Calibri"/>
                <a:cs typeface="Calibri"/>
              </a:rPr>
              <a:t>_______________________________________________________________________________________</a:t>
            </a:r>
          </a:p>
          <a:p>
            <a:pPr>
              <a:defRPr/>
            </a:pPr>
            <a:r>
              <a:rPr lang="en-GB">
                <a:latin typeface="Calibri"/>
                <a:cs typeface="Calibri"/>
              </a:rPr>
              <a:t>_____________________________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82D9CBB-B03F-4749-93FD-AC7FB3DA7F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688362"/>
              </p:ext>
            </p:extLst>
          </p:nvPr>
        </p:nvGraphicFramePr>
        <p:xfrm>
          <a:off x="6186295" y="1094188"/>
          <a:ext cx="5620300" cy="2301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33561">
                  <a:extLst>
                    <a:ext uri="{9D8B030D-6E8A-4147-A177-3AD203B41FA5}">
                      <a16:colId xmlns:a16="http://schemas.microsoft.com/office/drawing/2014/main" val="106950487"/>
                    </a:ext>
                  </a:extLst>
                </a:gridCol>
                <a:gridCol w="2386739">
                  <a:extLst>
                    <a:ext uri="{9D8B030D-6E8A-4147-A177-3AD203B41FA5}">
                      <a16:colId xmlns:a16="http://schemas.microsoft.com/office/drawing/2014/main" val="4137131974"/>
                    </a:ext>
                  </a:extLst>
                </a:gridCol>
              </a:tblGrid>
              <a:tr h="221065">
                <a:tc>
                  <a:txBody>
                    <a:bodyPr/>
                    <a:lstStyle/>
                    <a:p>
                      <a:r>
                        <a:rPr lang="en-US" sz="1200" b="1"/>
                        <a:t>Question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Answer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6354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/>
                        <a:t>1. Who did Oliver invite back into England?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1227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/>
                        <a:t>2. How many districts did Oliver split England into?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5350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/>
                        <a:t>3. What did Oliver Ban?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1528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/>
                        <a:t>4. Which Tax did Oliver end?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68442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/>
                        <a:t>5. Who did Oliver win wars against? And what did this do to England's reputation abroad?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2604804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E964FFC5-C3C1-46C3-94EF-FDB62D51E8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444070"/>
              </p:ext>
            </p:extLst>
          </p:nvPr>
        </p:nvGraphicFramePr>
        <p:xfrm>
          <a:off x="371475" y="4226619"/>
          <a:ext cx="5566443" cy="23551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79704">
                  <a:extLst>
                    <a:ext uri="{9D8B030D-6E8A-4147-A177-3AD203B41FA5}">
                      <a16:colId xmlns:a16="http://schemas.microsoft.com/office/drawing/2014/main" val="106950487"/>
                    </a:ext>
                  </a:extLst>
                </a:gridCol>
                <a:gridCol w="2386739">
                  <a:extLst>
                    <a:ext uri="{9D8B030D-6E8A-4147-A177-3AD203B41FA5}">
                      <a16:colId xmlns:a16="http://schemas.microsoft.com/office/drawing/2014/main" val="4137131974"/>
                    </a:ext>
                  </a:extLst>
                </a:gridCol>
              </a:tblGrid>
              <a:tr h="465855">
                <a:tc>
                  <a:txBody>
                    <a:bodyPr/>
                    <a:lstStyle/>
                    <a:p>
                      <a:r>
                        <a:rPr lang="en-US" sz="1200" b="1"/>
                        <a:t>P.E.E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6354789"/>
                  </a:ext>
                </a:extLst>
              </a:tr>
              <a:tr h="629767">
                <a:tc>
                  <a:txBody>
                    <a:bodyPr/>
                    <a:lstStyle/>
                    <a:p>
                      <a:r>
                        <a:rPr lang="en-US" sz="1200" b="1"/>
                        <a:t>Point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1227132"/>
                  </a:ext>
                </a:extLst>
              </a:tr>
              <a:tr h="629767">
                <a:tc>
                  <a:txBody>
                    <a:bodyPr/>
                    <a:lstStyle/>
                    <a:p>
                      <a:r>
                        <a:rPr lang="en-US" sz="1200" b="1"/>
                        <a:t>Example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5350432"/>
                  </a:ext>
                </a:extLst>
              </a:tr>
              <a:tr h="629767">
                <a:tc>
                  <a:txBody>
                    <a:bodyPr/>
                    <a:lstStyle/>
                    <a:p>
                      <a:r>
                        <a:rPr lang="en-US" sz="1200" b="1"/>
                        <a:t>Explanation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15284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89464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DAD919C4A92C4A868A6EC556AE103C" ma:contentTypeVersion="21" ma:contentTypeDescription="Create a new document." ma:contentTypeScope="" ma:versionID="0a08bc4dcccfe27e78abec6b4de1ff41">
  <xsd:schema xmlns:xsd="http://www.w3.org/2001/XMLSchema" xmlns:xs="http://www.w3.org/2001/XMLSchema" xmlns:p="http://schemas.microsoft.com/office/2006/metadata/properties" xmlns:ns2="b0291392-46c3-446b-b4e2-e6b1ee46160b" xmlns:ns3="55f71bee-26e1-45d7-9db5-e4529f37cebc" targetNamespace="http://schemas.microsoft.com/office/2006/metadata/properties" ma:root="true" ma:fieldsID="a440bc91a1757b50560911b0958e52f3" ns2:_="" ns3:_="">
    <xsd:import namespace="b0291392-46c3-446b-b4e2-e6b1ee46160b"/>
    <xsd:import namespace="55f71bee-26e1-45d7-9db5-e4529f37cebc"/>
    <xsd:element name="properties">
      <xsd:complexType>
        <xsd:sequence>
          <xsd:element name="documentManagement">
            <xsd:complexType>
              <xsd:all>
                <xsd:element ref="ns2:CloudMigratorOriginId" minOccurs="0"/>
                <xsd:element ref="ns2:FileHash" minOccurs="0"/>
                <xsd:element ref="ns2:CloudMigratorVersion" minOccurs="0"/>
                <xsd:element ref="ns2:UniqueSourceRef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291392-46c3-446b-b4e2-e6b1ee46160b" elementFormDefault="qualified">
    <xsd:import namespace="http://schemas.microsoft.com/office/2006/documentManagement/types"/>
    <xsd:import namespace="http://schemas.microsoft.com/office/infopath/2007/PartnerControls"/>
    <xsd:element name="CloudMigratorOriginId" ma:index="8" nillable="true" ma:displayName="CloudMigratorOriginId" ma:internalName="CloudMigratorOriginId">
      <xsd:simpleType>
        <xsd:restriction base="dms:Note">
          <xsd:maxLength value="255"/>
        </xsd:restriction>
      </xsd:simpleType>
    </xsd:element>
    <xsd:element name="FileHash" ma:index="9" nillable="true" ma:displayName="FileHash" ma:internalName="FileHash">
      <xsd:simpleType>
        <xsd:restriction base="dms:Note">
          <xsd:maxLength value="255"/>
        </xsd:restriction>
      </xsd:simpleType>
    </xsd:element>
    <xsd:element name="CloudMigratorVersion" ma:index="10" nillable="true" ma:displayName="CloudMigratorVersion" ma:internalName="CloudMigratorVersion">
      <xsd:simpleType>
        <xsd:restriction base="dms:Note">
          <xsd:maxLength value="255"/>
        </xsd:restriction>
      </xsd:simpleType>
    </xsd:element>
    <xsd:element name="UniqueSourceRef" ma:index="11" nillable="true" ma:displayName="UniqueSourceRef" ma:internalName="UniqueSourceRef">
      <xsd:simpleType>
        <xsd:restriction base="dms:Note">
          <xsd:maxLength value="255"/>
        </xsd:restriction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cfc646e7-1ca0-4c93-8f68-1daae34359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f71bee-26e1-45d7-9db5-e4529f37cebc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35eee122-889a-4c0e-bbab-2dbd83197f23}" ma:internalName="TaxCatchAll" ma:showField="CatchAllData" ma:web="55f71bee-26e1-45d7-9db5-e4529f37ce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5f71bee-26e1-45d7-9db5-e4529f37cebc">
      <UserInfo>
        <DisplayName>A.Tomlinson</DisplayName>
        <AccountId>16</AccountId>
        <AccountType/>
      </UserInfo>
      <UserInfo>
        <DisplayName>T.Hayre</DisplayName>
        <AccountId>84</AccountId>
        <AccountType/>
      </UserInfo>
      <UserInfo>
        <DisplayName>S.Bounds</DisplayName>
        <AccountId>21</AccountId>
        <AccountType/>
      </UserInfo>
      <UserInfo>
        <DisplayName>Dominic Farby-Hughes</DisplayName>
        <AccountId>711</AccountId>
        <AccountType/>
      </UserInfo>
      <UserInfo>
        <DisplayName>K.Difusco</DisplayName>
        <AccountId>15</AccountId>
        <AccountType/>
      </UserInfo>
      <UserInfo>
        <DisplayName>M.Booth</DisplayName>
        <AccountId>22</AccountId>
        <AccountType/>
      </UserInfo>
      <UserInfo>
        <DisplayName>R.Burton</DisplayName>
        <AccountId>358</AccountId>
        <AccountType/>
      </UserInfo>
      <UserInfo>
        <DisplayName>C.Beardsley</DisplayName>
        <AccountId>25</AccountId>
        <AccountType/>
      </UserInfo>
    </SharedWithUsers>
    <CloudMigratorVersion xmlns="b0291392-46c3-446b-b4e2-e6b1ee46160b">3.33.3.0</CloudMigratorVersion>
    <FileHash xmlns="b0291392-46c3-446b-b4e2-e6b1ee46160b">66aa4dd2f71b04cb66f0935cc4690c2557554748</FileHash>
    <UniqueSourceRef xmlns="b0291392-46c3-446b-b4e2-e6b1ee46160b" xsi:nil="true"/>
    <CloudMigratorOriginId xmlns="b0291392-46c3-446b-b4e2-e6b1ee46160b">f34264c6-9993-45a5-8c9b-cd7f4a520677</CloudMigratorOriginId>
    <TaxCatchAll xmlns="55f71bee-26e1-45d7-9db5-e4529f37cebc" xsi:nil="true"/>
    <lcf76f155ced4ddcb4097134ff3c332f xmlns="b0291392-46c3-446b-b4e2-e6b1ee46160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C8DABFB-86DA-4275-8881-D03F99D938C4}"/>
</file>

<file path=customXml/itemProps2.xml><?xml version="1.0" encoding="utf-8"?>
<ds:datastoreItem xmlns:ds="http://schemas.openxmlformats.org/officeDocument/2006/customXml" ds:itemID="{731BA484-BC3A-4947-883E-2A5A2947FFD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44DB3C-BDFD-442C-88FE-962F3AF985BB}">
  <ds:schemaRefs>
    <ds:schemaRef ds:uri="a6ad1c22-1184-4f62-ab9a-7984d8b1e22d"/>
    <ds:schemaRef ds:uri="f61d70ed-885f-4891-981e-18c834a22ba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30418c96-795b-4a73-9b2f-a69c438c1c7a"/>
    <ds:schemaRef ds:uri="44e45429-b595-43d9-b982-8ff0051618a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13</Slides>
  <Notes>1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Office Theme</vt:lpstr>
      <vt:lpstr>PowerPoint Presentation</vt:lpstr>
      <vt:lpstr>Year 7 Weekly Homework Autumn 2.1                                     Hastings and the Feudal System                                 Knowledge Books Pages: 7- 9</vt:lpstr>
      <vt:lpstr>Year 7 Weekly Homework Autumn 2.2              The Black Death and Peasants Revolt                      Knowledge Books Pages: 14 -16</vt:lpstr>
      <vt:lpstr>Year 7 Weekly Homework Autumn 2.3                             Battle of Bosworth and Henry VII                                     Knowledge Books Pages: 17-18</vt:lpstr>
      <vt:lpstr>Year 7 Weekly Homework Autumn 2.4                             Reformation and Renaissance                     Knowledge Books Pages: 22-23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ann-marie hill</dc:creator>
  <cp:revision>2</cp:revision>
  <dcterms:created xsi:type="dcterms:W3CDTF">2020-03-12T18:14:32Z</dcterms:created>
  <dcterms:modified xsi:type="dcterms:W3CDTF">2021-12-14T08:10:33Z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0x010100DCDAD919C4A92C4A868A6EC556AE103C</vt:lpwstr>
  </property>
</Properties>
</file>