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1" r:id="rId5"/>
    <p:sldId id="289" r:id="rId6"/>
    <p:sldId id="295" r:id="rId7"/>
    <p:sldId id="293" r:id="rId8"/>
    <p:sldId id="291" r:id="rId9"/>
    <p:sldId id="260" r:id="rId10"/>
    <p:sldId id="282" r:id="rId11"/>
    <p:sldId id="270" r:id="rId12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C1F32-9960-B574-2F83-1F21BF7EB445}" v="68" dt="2021-07-14T11:06:22.745"/>
    <p1510:client id="{210F82E5-2A55-D31E-C279-A3C3782C9601}" v="93" dt="2021-07-14T08:23:04.823"/>
    <p1510:client id="{2BEB5FA9-E2BE-51BF-6EC8-0D6708A1B71F}" v="137" dt="2022-02-28T14:40:04.918"/>
    <p1510:client id="{52F61476-A6D6-0E17-50D2-6A79376B77B8}" v="4" dt="2022-02-17T15:20:54.183"/>
    <p1510:client id="{54F144A5-B3FD-0CA8-9F8A-7DA09B737BEB}" v="21" dt="2021-07-14T11:08:34.761"/>
    <p1510:client id="{6D3BC229-80E2-165A-9CD2-0716D398E80F}" v="41" dt="2022-04-06T10:42:16.439"/>
    <p1510:client id="{89BC434A-78F8-830A-EFDD-B1D917257E78}" v="46" dt="2022-02-28T14:45:50.823"/>
    <p1510:client id="{A4D3D0E5-5916-8248-C3C3-632C2F5A80D4}" v="61" dt="2021-07-02T13:22:41.140"/>
    <p1510:client id="{BBAB1FCF-8109-0D68-18E7-DBE3AE3DECAE}" v="303" dt="2021-07-02T13:49:25.558"/>
    <p1510:client id="{BD4EA451-E5BE-157E-2CF8-44B0878B3221}" v="1492" dt="2022-04-06T11:18:13.915"/>
    <p1510:client id="{C68A23AC-2D7C-E74E-6C71-3D4AB5A732E2}" v="8" dt="2022-02-28T14:47:13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4"/>
  </p:normalViewPr>
  <p:slideViewPr>
    <p:cSldViewPr snapToGrid="0">
      <p:cViewPr varScale="1">
        <p:scale>
          <a:sx n="79" d="100"/>
          <a:sy n="79" d="100"/>
        </p:scale>
        <p:origin x="9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Tomlinson" userId="S::atomlinson@ben.srscmat.co.uk::3da3c6b1-d3b7-439e-8d1e-87afb35e3ede" providerId="AD" clId="Web-{89BC434A-78F8-830A-EFDD-B1D917257E78}"/>
    <pc:docChg chg="modSld">
      <pc:chgData name="Adam Tomlinson" userId="S::atomlinson@ben.srscmat.co.uk::3da3c6b1-d3b7-439e-8d1e-87afb35e3ede" providerId="AD" clId="Web-{89BC434A-78F8-830A-EFDD-B1D917257E78}" dt="2022-02-28T14:45:50.823" v="41" actId="20577"/>
      <pc:docMkLst>
        <pc:docMk/>
      </pc:docMkLst>
      <pc:sldChg chg="delSp modSp">
        <pc:chgData name="Adam Tomlinson" userId="S::atomlinson@ben.srscmat.co.uk::3da3c6b1-d3b7-439e-8d1e-87afb35e3ede" providerId="AD" clId="Web-{89BC434A-78F8-830A-EFDD-B1D917257E78}" dt="2022-02-28T14:43:01.585" v="17" actId="20577"/>
        <pc:sldMkLst>
          <pc:docMk/>
          <pc:sldMk cId="937260827" sldId="260"/>
        </pc:sldMkLst>
        <pc:spChg chg="mod">
          <ac:chgData name="Adam Tomlinson" userId="S::atomlinson@ben.srscmat.co.uk::3da3c6b1-d3b7-439e-8d1e-87afb35e3ede" providerId="AD" clId="Web-{89BC434A-78F8-830A-EFDD-B1D917257E78}" dt="2022-02-28T14:43:01.585" v="17" actId="20577"/>
          <ac:spMkLst>
            <pc:docMk/>
            <pc:sldMk cId="937260827" sldId="260"/>
            <ac:spMk id="2" creationId="{00000000-0000-0000-0000-000000000000}"/>
          </ac:spMkLst>
        </pc:spChg>
        <pc:picChg chg="del">
          <ac:chgData name="Adam Tomlinson" userId="S::atomlinson@ben.srscmat.co.uk::3da3c6b1-d3b7-439e-8d1e-87afb35e3ede" providerId="AD" clId="Web-{89BC434A-78F8-830A-EFDD-B1D917257E78}" dt="2022-02-28T14:42:09.256" v="1"/>
          <ac:picMkLst>
            <pc:docMk/>
            <pc:sldMk cId="937260827" sldId="260"/>
            <ac:picMk id="6" creationId="{0D9B92F2-14C0-491C-B811-586D66D86F12}"/>
          </ac:picMkLst>
        </pc:picChg>
        <pc:picChg chg="del">
          <ac:chgData name="Adam Tomlinson" userId="S::atomlinson@ben.srscmat.co.uk::3da3c6b1-d3b7-439e-8d1e-87afb35e3ede" providerId="AD" clId="Web-{89BC434A-78F8-830A-EFDD-B1D917257E78}" dt="2022-02-28T14:42:08.115" v="0"/>
          <ac:picMkLst>
            <pc:docMk/>
            <pc:sldMk cId="937260827" sldId="260"/>
            <ac:picMk id="11" creationId="{B50121B1-28F9-4220-BCB2-7375B0B3AA25}"/>
          </ac:picMkLst>
        </pc:picChg>
        <pc:picChg chg="del">
          <ac:chgData name="Adam Tomlinson" userId="S::atomlinson@ben.srscmat.co.uk::3da3c6b1-d3b7-439e-8d1e-87afb35e3ede" providerId="AD" clId="Web-{89BC434A-78F8-830A-EFDD-B1D917257E78}" dt="2022-02-28T14:42:10.022" v="2"/>
          <ac:picMkLst>
            <pc:docMk/>
            <pc:sldMk cId="937260827" sldId="260"/>
            <ac:picMk id="12" creationId="{B6517D1C-CF46-4DA6-840E-E206BEC138CC}"/>
          </ac:picMkLst>
        </pc:picChg>
      </pc:sldChg>
      <pc:sldChg chg="modSp">
        <pc:chgData name="Adam Tomlinson" userId="S::atomlinson@ben.srscmat.co.uk::3da3c6b1-d3b7-439e-8d1e-87afb35e3ede" providerId="AD" clId="Web-{89BC434A-78F8-830A-EFDD-B1D917257E78}" dt="2022-02-28T14:42:30.819" v="12" actId="20577"/>
        <pc:sldMkLst>
          <pc:docMk/>
          <pc:sldMk cId="3496279977" sldId="282"/>
        </pc:sldMkLst>
        <pc:spChg chg="mod">
          <ac:chgData name="Adam Tomlinson" userId="S::atomlinson@ben.srscmat.co.uk::3da3c6b1-d3b7-439e-8d1e-87afb35e3ede" providerId="AD" clId="Web-{89BC434A-78F8-830A-EFDD-B1D917257E78}" dt="2022-02-28T14:42:30.819" v="12" actId="20577"/>
          <ac:spMkLst>
            <pc:docMk/>
            <pc:sldMk cId="3496279977" sldId="282"/>
            <ac:spMk id="2" creationId="{00000000-0000-0000-0000-000000000000}"/>
          </ac:spMkLst>
        </pc:spChg>
      </pc:sldChg>
      <pc:sldChg chg="modSp">
        <pc:chgData name="Adam Tomlinson" userId="S::atomlinson@ben.srscmat.co.uk::3da3c6b1-d3b7-439e-8d1e-87afb35e3ede" providerId="AD" clId="Web-{89BC434A-78F8-830A-EFDD-B1D917257E78}" dt="2022-02-28T14:44:29.243" v="26" actId="20577"/>
        <pc:sldMkLst>
          <pc:docMk/>
          <pc:sldMk cId="4115510187" sldId="283"/>
        </pc:sldMkLst>
        <pc:spChg chg="mod">
          <ac:chgData name="Adam Tomlinson" userId="S::atomlinson@ben.srscmat.co.uk::3da3c6b1-d3b7-439e-8d1e-87afb35e3ede" providerId="AD" clId="Web-{89BC434A-78F8-830A-EFDD-B1D917257E78}" dt="2022-02-28T14:44:29.243" v="26" actId="20577"/>
          <ac:spMkLst>
            <pc:docMk/>
            <pc:sldMk cId="4115510187" sldId="283"/>
            <ac:spMk id="2" creationId="{00000000-0000-0000-0000-000000000000}"/>
          </ac:spMkLst>
        </pc:spChg>
      </pc:sldChg>
      <pc:sldChg chg="modSp">
        <pc:chgData name="Adam Tomlinson" userId="S::atomlinson@ben.srscmat.co.uk::3da3c6b1-d3b7-439e-8d1e-87afb35e3ede" providerId="AD" clId="Web-{89BC434A-78F8-830A-EFDD-B1D917257E78}" dt="2022-02-28T14:44:39.837" v="34" actId="20577"/>
        <pc:sldMkLst>
          <pc:docMk/>
          <pc:sldMk cId="1156083140" sldId="284"/>
        </pc:sldMkLst>
        <pc:spChg chg="mod">
          <ac:chgData name="Adam Tomlinson" userId="S::atomlinson@ben.srscmat.co.uk::3da3c6b1-d3b7-439e-8d1e-87afb35e3ede" providerId="AD" clId="Web-{89BC434A-78F8-830A-EFDD-B1D917257E78}" dt="2022-02-28T14:44:39.837" v="34" actId="20577"/>
          <ac:spMkLst>
            <pc:docMk/>
            <pc:sldMk cId="1156083140" sldId="284"/>
            <ac:spMk id="2" creationId="{00000000-0000-0000-0000-000000000000}"/>
          </ac:spMkLst>
        </pc:spChg>
      </pc:sldChg>
      <pc:sldChg chg="modSp">
        <pc:chgData name="Adam Tomlinson" userId="S::atomlinson@ben.srscmat.co.uk::3da3c6b1-d3b7-439e-8d1e-87afb35e3ede" providerId="AD" clId="Web-{89BC434A-78F8-830A-EFDD-B1D917257E78}" dt="2022-02-28T14:45:50.698" v="39" actId="20577"/>
        <pc:sldMkLst>
          <pc:docMk/>
          <pc:sldMk cId="3540647908" sldId="285"/>
        </pc:sldMkLst>
        <pc:spChg chg="mod">
          <ac:chgData name="Adam Tomlinson" userId="S::atomlinson@ben.srscmat.co.uk::3da3c6b1-d3b7-439e-8d1e-87afb35e3ede" providerId="AD" clId="Web-{89BC434A-78F8-830A-EFDD-B1D917257E78}" dt="2022-02-28T14:45:50.698" v="39" actId="20577"/>
          <ac:spMkLst>
            <pc:docMk/>
            <pc:sldMk cId="3540647908" sldId="285"/>
            <ac:spMk id="2" creationId="{00000000-0000-0000-0000-000000000000}"/>
          </ac:spMkLst>
        </pc:spChg>
      </pc:sldChg>
      <pc:sldChg chg="modSp">
        <pc:chgData name="Adam Tomlinson" userId="S::atomlinson@ben.srscmat.co.uk::3da3c6b1-d3b7-439e-8d1e-87afb35e3ede" providerId="AD" clId="Web-{89BC434A-78F8-830A-EFDD-B1D917257E78}" dt="2022-02-28T14:45:50.698" v="38" actId="20577"/>
        <pc:sldMkLst>
          <pc:docMk/>
          <pc:sldMk cId="1322155798" sldId="286"/>
        </pc:sldMkLst>
        <pc:spChg chg="mod">
          <ac:chgData name="Adam Tomlinson" userId="S::atomlinson@ben.srscmat.co.uk::3da3c6b1-d3b7-439e-8d1e-87afb35e3ede" providerId="AD" clId="Web-{89BC434A-78F8-830A-EFDD-B1D917257E78}" dt="2022-02-28T14:45:50.698" v="38" actId="20577"/>
          <ac:spMkLst>
            <pc:docMk/>
            <pc:sldMk cId="1322155798" sldId="286"/>
            <ac:spMk id="2" creationId="{00000000-0000-0000-0000-000000000000}"/>
          </ac:spMkLst>
        </pc:spChg>
      </pc:sldChg>
      <pc:sldChg chg="modSp">
        <pc:chgData name="Adam Tomlinson" userId="S::atomlinson@ben.srscmat.co.uk::3da3c6b1-d3b7-439e-8d1e-87afb35e3ede" providerId="AD" clId="Web-{89BC434A-78F8-830A-EFDD-B1D917257E78}" dt="2022-02-28T14:45:50.761" v="40" actId="20577"/>
        <pc:sldMkLst>
          <pc:docMk/>
          <pc:sldMk cId="3210238965" sldId="287"/>
        </pc:sldMkLst>
        <pc:spChg chg="mod">
          <ac:chgData name="Adam Tomlinson" userId="S::atomlinson@ben.srscmat.co.uk::3da3c6b1-d3b7-439e-8d1e-87afb35e3ede" providerId="AD" clId="Web-{89BC434A-78F8-830A-EFDD-B1D917257E78}" dt="2022-02-28T14:45:50.761" v="40" actId="20577"/>
          <ac:spMkLst>
            <pc:docMk/>
            <pc:sldMk cId="3210238965" sldId="287"/>
            <ac:spMk id="2" creationId="{00000000-0000-0000-0000-000000000000}"/>
          </ac:spMkLst>
        </pc:spChg>
      </pc:sldChg>
      <pc:sldChg chg="modSp">
        <pc:chgData name="Adam Tomlinson" userId="S::atomlinson@ben.srscmat.co.uk::3da3c6b1-d3b7-439e-8d1e-87afb35e3ede" providerId="AD" clId="Web-{89BC434A-78F8-830A-EFDD-B1D917257E78}" dt="2022-02-28T14:45:50.823" v="41" actId="20577"/>
        <pc:sldMkLst>
          <pc:docMk/>
          <pc:sldMk cId="1674129882" sldId="288"/>
        </pc:sldMkLst>
        <pc:spChg chg="mod">
          <ac:chgData name="Adam Tomlinson" userId="S::atomlinson@ben.srscmat.co.uk::3da3c6b1-d3b7-439e-8d1e-87afb35e3ede" providerId="AD" clId="Web-{89BC434A-78F8-830A-EFDD-B1D917257E78}" dt="2022-02-28T14:45:50.823" v="41" actId="20577"/>
          <ac:spMkLst>
            <pc:docMk/>
            <pc:sldMk cId="1674129882" sldId="288"/>
            <ac:spMk id="2" creationId="{00000000-0000-0000-0000-000000000000}"/>
          </ac:spMkLst>
        </pc:spChg>
      </pc:sldChg>
    </pc:docChg>
  </pc:docChgLst>
  <pc:docChgLst>
    <pc:chgData name="Taran Hayre" userId="S::thayre@ben.srscmat.co.uk::67eeb184-73aa-4cb1-96c9-a06cae4dc6ac" providerId="AD" clId="Web-{6D3BC229-80E2-165A-9CD2-0716D398E80F}"/>
    <pc:docChg chg="addSld delSld modSld">
      <pc:chgData name="Taran Hayre" userId="S::thayre@ben.srscmat.co.uk::67eeb184-73aa-4cb1-96c9-a06cae4dc6ac" providerId="AD" clId="Web-{6D3BC229-80E2-165A-9CD2-0716D398E80F}" dt="2022-04-06T10:42:16.439" v="52"/>
      <pc:docMkLst>
        <pc:docMk/>
      </pc:docMkLst>
      <pc:sldChg chg="del">
        <pc:chgData name="Taran Hayre" userId="S::thayre@ben.srscmat.co.uk::67eeb184-73aa-4cb1-96c9-a06cae4dc6ac" providerId="AD" clId="Web-{6D3BC229-80E2-165A-9CD2-0716D398E80F}" dt="2022-04-06T10:39:58.421" v="7"/>
        <pc:sldMkLst>
          <pc:docMk/>
          <pc:sldMk cId="478239479" sldId="278"/>
        </pc:sldMkLst>
      </pc:sldChg>
      <pc:sldChg chg="del">
        <pc:chgData name="Taran Hayre" userId="S::thayre@ben.srscmat.co.uk::67eeb184-73aa-4cb1-96c9-a06cae4dc6ac" providerId="AD" clId="Web-{6D3BC229-80E2-165A-9CD2-0716D398E80F}" dt="2022-04-06T10:39:57.765" v="6"/>
        <pc:sldMkLst>
          <pc:docMk/>
          <pc:sldMk cId="1111807119" sldId="279"/>
        </pc:sldMkLst>
      </pc:sldChg>
      <pc:sldChg chg="del">
        <pc:chgData name="Taran Hayre" userId="S::thayre@ben.srscmat.co.uk::67eeb184-73aa-4cb1-96c9-a06cae4dc6ac" providerId="AD" clId="Web-{6D3BC229-80E2-165A-9CD2-0716D398E80F}" dt="2022-04-06T10:39:50.890" v="0"/>
        <pc:sldMkLst>
          <pc:docMk/>
          <pc:sldMk cId="4115510187" sldId="283"/>
        </pc:sldMkLst>
      </pc:sldChg>
      <pc:sldChg chg="del">
        <pc:chgData name="Taran Hayre" userId="S::thayre@ben.srscmat.co.uk::67eeb184-73aa-4cb1-96c9-a06cae4dc6ac" providerId="AD" clId="Web-{6D3BC229-80E2-165A-9CD2-0716D398E80F}" dt="2022-04-06T10:39:51.780" v="1"/>
        <pc:sldMkLst>
          <pc:docMk/>
          <pc:sldMk cId="1156083140" sldId="284"/>
        </pc:sldMkLst>
      </pc:sldChg>
      <pc:sldChg chg="del">
        <pc:chgData name="Taran Hayre" userId="S::thayre@ben.srscmat.co.uk::67eeb184-73aa-4cb1-96c9-a06cae4dc6ac" providerId="AD" clId="Web-{6D3BC229-80E2-165A-9CD2-0716D398E80F}" dt="2022-04-06T10:39:52.874" v="2"/>
        <pc:sldMkLst>
          <pc:docMk/>
          <pc:sldMk cId="3540647908" sldId="285"/>
        </pc:sldMkLst>
      </pc:sldChg>
      <pc:sldChg chg="del">
        <pc:chgData name="Taran Hayre" userId="S::thayre@ben.srscmat.co.uk::67eeb184-73aa-4cb1-96c9-a06cae4dc6ac" providerId="AD" clId="Web-{6D3BC229-80E2-165A-9CD2-0716D398E80F}" dt="2022-04-06T10:39:53.952" v="3"/>
        <pc:sldMkLst>
          <pc:docMk/>
          <pc:sldMk cId="1322155798" sldId="286"/>
        </pc:sldMkLst>
      </pc:sldChg>
      <pc:sldChg chg="del">
        <pc:chgData name="Taran Hayre" userId="S::thayre@ben.srscmat.co.uk::67eeb184-73aa-4cb1-96c9-a06cae4dc6ac" providerId="AD" clId="Web-{6D3BC229-80E2-165A-9CD2-0716D398E80F}" dt="2022-04-06T10:39:54.905" v="4"/>
        <pc:sldMkLst>
          <pc:docMk/>
          <pc:sldMk cId="3210238965" sldId="287"/>
        </pc:sldMkLst>
      </pc:sldChg>
      <pc:sldChg chg="del">
        <pc:chgData name="Taran Hayre" userId="S::thayre@ben.srscmat.co.uk::67eeb184-73aa-4cb1-96c9-a06cae4dc6ac" providerId="AD" clId="Web-{6D3BC229-80E2-165A-9CD2-0716D398E80F}" dt="2022-04-06T10:39:55.749" v="5"/>
        <pc:sldMkLst>
          <pc:docMk/>
          <pc:sldMk cId="1674129882" sldId="288"/>
        </pc:sldMkLst>
      </pc:sldChg>
      <pc:sldChg chg="delSp modSp add">
        <pc:chgData name="Taran Hayre" userId="S::thayre@ben.srscmat.co.uk::67eeb184-73aa-4cb1-96c9-a06cae4dc6ac" providerId="AD" clId="Web-{6D3BC229-80E2-165A-9CD2-0716D398E80F}" dt="2022-04-06T10:42:16.439" v="52"/>
        <pc:sldMkLst>
          <pc:docMk/>
          <pc:sldMk cId="2406532268" sldId="295"/>
        </pc:sldMkLst>
        <pc:graphicFrameChg chg="modGraphic">
          <ac:chgData name="Taran Hayre" userId="S::thayre@ben.srscmat.co.uk::67eeb184-73aa-4cb1-96c9-a06cae4dc6ac" providerId="AD" clId="Web-{6D3BC229-80E2-165A-9CD2-0716D398E80F}" dt="2022-04-06T10:41:38.626" v="15" actId="20577"/>
          <ac:graphicFrameMkLst>
            <pc:docMk/>
            <pc:sldMk cId="2406532268" sldId="295"/>
            <ac:graphicFrameMk id="5" creationId="{CCD50560-2EF2-0E44-B072-FACC70AAB62A}"/>
          </ac:graphicFrameMkLst>
        </pc:graphicFrameChg>
        <pc:graphicFrameChg chg="mod modGraphic">
          <ac:chgData name="Taran Hayre" userId="S::thayre@ben.srscmat.co.uk::67eeb184-73aa-4cb1-96c9-a06cae4dc6ac" providerId="AD" clId="Web-{6D3BC229-80E2-165A-9CD2-0716D398E80F}" dt="2022-04-06T10:41:53.798" v="41"/>
          <ac:graphicFrameMkLst>
            <pc:docMk/>
            <pc:sldMk cId="2406532268" sldId="295"/>
            <ac:graphicFrameMk id="7" creationId="{5EC98492-635E-3946-94A1-0BB423D90787}"/>
          </ac:graphicFrameMkLst>
        </pc:graphicFrameChg>
        <pc:graphicFrameChg chg="modGraphic">
          <ac:chgData name="Taran Hayre" userId="S::thayre@ben.srscmat.co.uk::67eeb184-73aa-4cb1-96c9-a06cae4dc6ac" providerId="AD" clId="Web-{6D3BC229-80E2-165A-9CD2-0716D398E80F}" dt="2022-04-06T10:42:10.783" v="46" actId="20577"/>
          <ac:graphicFrameMkLst>
            <pc:docMk/>
            <pc:sldMk cId="2406532268" sldId="295"/>
            <ac:graphicFrameMk id="12" creationId="{83F4936A-F776-E044-A1D0-826B8584F407}"/>
          </ac:graphicFrameMkLst>
        </pc:graphicFrameChg>
        <pc:cxnChg chg="del">
          <ac:chgData name="Taran Hayre" userId="S::thayre@ben.srscmat.co.uk::67eeb184-73aa-4cb1-96c9-a06cae4dc6ac" providerId="AD" clId="Web-{6D3BC229-80E2-165A-9CD2-0716D398E80F}" dt="2022-04-06T10:42:11.830" v="47"/>
          <ac:cxnSpMkLst>
            <pc:docMk/>
            <pc:sldMk cId="2406532268" sldId="295"/>
            <ac:cxnSpMk id="8" creationId="{AFA12AE1-25C0-2E49-9363-D0DB575541EA}"/>
          </ac:cxnSpMkLst>
        </pc:cxnChg>
        <pc:cxnChg chg="del">
          <ac:chgData name="Taran Hayre" userId="S::thayre@ben.srscmat.co.uk::67eeb184-73aa-4cb1-96c9-a06cae4dc6ac" providerId="AD" clId="Web-{6D3BC229-80E2-165A-9CD2-0716D398E80F}" dt="2022-04-06T10:42:15.596" v="51"/>
          <ac:cxnSpMkLst>
            <pc:docMk/>
            <pc:sldMk cId="2406532268" sldId="295"/>
            <ac:cxnSpMk id="13" creationId="{55F352F7-39ED-6042-B07B-F39BCA9DF215}"/>
          </ac:cxnSpMkLst>
        </pc:cxnChg>
        <pc:cxnChg chg="del mod">
          <ac:chgData name="Taran Hayre" userId="S::thayre@ben.srscmat.co.uk::67eeb184-73aa-4cb1-96c9-a06cae4dc6ac" providerId="AD" clId="Web-{6D3BC229-80E2-165A-9CD2-0716D398E80F}" dt="2022-04-06T10:42:16.439" v="52"/>
          <ac:cxnSpMkLst>
            <pc:docMk/>
            <pc:sldMk cId="2406532268" sldId="295"/>
            <ac:cxnSpMk id="19" creationId="{6B7EA1F5-4701-8C49-B9FC-48ACC111C9D4}"/>
          </ac:cxnSpMkLst>
        </pc:cxnChg>
        <pc:cxnChg chg="del">
          <ac:chgData name="Taran Hayre" userId="S::thayre@ben.srscmat.co.uk::67eeb184-73aa-4cb1-96c9-a06cae4dc6ac" providerId="AD" clId="Web-{6D3BC229-80E2-165A-9CD2-0716D398E80F}" dt="2022-04-06T10:42:13.627" v="49"/>
          <ac:cxnSpMkLst>
            <pc:docMk/>
            <pc:sldMk cId="2406532268" sldId="295"/>
            <ac:cxnSpMk id="23" creationId="{08C13771-AE97-3140-86CF-B8C1684A792B}"/>
          </ac:cxnSpMkLst>
        </pc:cxnChg>
        <pc:cxnChg chg="del mod">
          <ac:chgData name="Taran Hayre" userId="S::thayre@ben.srscmat.co.uk::67eeb184-73aa-4cb1-96c9-a06cae4dc6ac" providerId="AD" clId="Web-{6D3BC229-80E2-165A-9CD2-0716D398E80F}" dt="2022-04-06T10:42:12.767" v="48"/>
          <ac:cxnSpMkLst>
            <pc:docMk/>
            <pc:sldMk cId="2406532268" sldId="295"/>
            <ac:cxnSpMk id="24" creationId="{8811258C-08A6-9E44-BF1B-33A12531CE2E}"/>
          </ac:cxnSpMkLst>
        </pc:cxnChg>
        <pc:cxnChg chg="del">
          <ac:chgData name="Taran Hayre" userId="S::thayre@ben.srscmat.co.uk::67eeb184-73aa-4cb1-96c9-a06cae4dc6ac" providerId="AD" clId="Web-{6D3BC229-80E2-165A-9CD2-0716D398E80F}" dt="2022-04-06T10:42:14.658" v="50"/>
          <ac:cxnSpMkLst>
            <pc:docMk/>
            <pc:sldMk cId="2406532268" sldId="295"/>
            <ac:cxnSpMk id="26" creationId="{79BE4793-FC81-8E41-A930-350FA5361BB5}"/>
          </ac:cxnSpMkLst>
        </pc:cxnChg>
      </pc:sldChg>
    </pc:docChg>
  </pc:docChgLst>
  <pc:docChgLst>
    <pc:chgData name="Taran Hayre" userId="S::thayre@ben.srscmat.co.uk::67eeb184-73aa-4cb1-96c9-a06cae4dc6ac" providerId="AD" clId="Web-{BD4EA451-E5BE-157E-2CF8-44B0878B3221}"/>
    <pc:docChg chg="addSld delSld modSld">
      <pc:chgData name="Taran Hayre" userId="S::thayre@ben.srscmat.co.uk::67eeb184-73aa-4cb1-96c9-a06cae4dc6ac" providerId="AD" clId="Web-{BD4EA451-E5BE-157E-2CF8-44B0878B3221}" dt="2022-04-06T11:18:12.915" v="1449"/>
      <pc:docMkLst>
        <pc:docMk/>
      </pc:docMkLst>
      <pc:sldChg chg="addSp delSp modSp">
        <pc:chgData name="Taran Hayre" userId="S::thayre@ben.srscmat.co.uk::67eeb184-73aa-4cb1-96c9-a06cae4dc6ac" providerId="AD" clId="Web-{BD4EA451-E5BE-157E-2CF8-44B0878B3221}" dt="2022-04-06T11:00:34.008" v="1318"/>
        <pc:sldMkLst>
          <pc:docMk/>
          <pc:sldMk cId="937260827" sldId="260"/>
        </pc:sldMkLst>
        <pc:spChg chg="mod">
          <ac:chgData name="Taran Hayre" userId="S::thayre@ben.srscmat.co.uk::67eeb184-73aa-4cb1-96c9-a06cae4dc6ac" providerId="AD" clId="Web-{BD4EA451-E5BE-157E-2CF8-44B0878B3221}" dt="2022-04-06T10:54:26.827" v="659" actId="20577"/>
          <ac:spMkLst>
            <pc:docMk/>
            <pc:sldMk cId="937260827" sldId="260"/>
            <ac:spMk id="2" creationId="{00000000-0000-0000-0000-000000000000}"/>
          </ac:spMkLst>
        </pc:spChg>
        <pc:spChg chg="del mod">
          <ac:chgData name="Taran Hayre" userId="S::thayre@ben.srscmat.co.uk::67eeb184-73aa-4cb1-96c9-a06cae4dc6ac" providerId="AD" clId="Web-{BD4EA451-E5BE-157E-2CF8-44B0878B3221}" dt="2022-04-06T10:51:47.822" v="611"/>
          <ac:spMkLst>
            <pc:docMk/>
            <pc:sldMk cId="937260827" sldId="260"/>
            <ac:spMk id="5" creationId="{4BBB5131-030F-4CBB-89FB-AF1978A04B38}"/>
          </ac:spMkLst>
        </pc:spChg>
        <pc:spChg chg="del mod">
          <ac:chgData name="Taran Hayre" userId="S::thayre@ben.srscmat.co.uk::67eeb184-73aa-4cb1-96c9-a06cae4dc6ac" providerId="AD" clId="Web-{BD4EA451-E5BE-157E-2CF8-44B0878B3221}" dt="2022-04-06T10:51:46.759" v="610"/>
          <ac:spMkLst>
            <pc:docMk/>
            <pc:sldMk cId="937260827" sldId="260"/>
            <ac:spMk id="8" creationId="{DCEC165A-D0F3-4383-B0C5-6489C10D551E}"/>
          </ac:spMkLst>
        </pc:spChg>
        <pc:graphicFrameChg chg="add mod modGraphic">
          <ac:chgData name="Taran Hayre" userId="S::thayre@ben.srscmat.co.uk::67eeb184-73aa-4cb1-96c9-a06cae4dc6ac" providerId="AD" clId="Web-{BD4EA451-E5BE-157E-2CF8-44B0878B3221}" dt="2022-04-06T11:00:34.008" v="1318"/>
          <ac:graphicFrameMkLst>
            <pc:docMk/>
            <pc:sldMk cId="937260827" sldId="260"/>
            <ac:graphicFrameMk id="3" creationId="{EC1CB1B2-2803-7E8C-E681-595155F8883A}"/>
          </ac:graphicFrameMkLst>
        </pc:graphicFrameChg>
        <pc:graphicFrameChg chg="del mod modGraphic">
          <ac:chgData name="Taran Hayre" userId="S::thayre@ben.srscmat.co.uk::67eeb184-73aa-4cb1-96c9-a06cae4dc6ac" providerId="AD" clId="Web-{BD4EA451-E5BE-157E-2CF8-44B0878B3221}" dt="2022-04-06T10:45:33.922" v="119"/>
          <ac:graphicFrameMkLst>
            <pc:docMk/>
            <pc:sldMk cId="937260827" sldId="260"/>
            <ac:graphicFrameMk id="4" creationId="{00000000-0000-0000-0000-000000000000}"/>
          </ac:graphicFrameMkLst>
        </pc:graphicFrameChg>
        <pc:graphicFrameChg chg="add mod modGraphic">
          <ac:chgData name="Taran Hayre" userId="S::thayre@ben.srscmat.co.uk::67eeb184-73aa-4cb1-96c9-a06cae4dc6ac" providerId="AD" clId="Web-{BD4EA451-E5BE-157E-2CF8-44B0878B3221}" dt="2022-04-06T10:52:23.791" v="635" actId="1076"/>
          <ac:graphicFrameMkLst>
            <pc:docMk/>
            <pc:sldMk cId="937260827" sldId="260"/>
            <ac:graphicFrameMk id="6" creationId="{6509E68D-DD38-43C1-3A2E-70CD67EFF17C}"/>
          </ac:graphicFrameMkLst>
        </pc:graphicFrameChg>
        <pc:graphicFrameChg chg="del mod">
          <ac:chgData name="Taran Hayre" userId="S::thayre@ben.srscmat.co.uk::67eeb184-73aa-4cb1-96c9-a06cae4dc6ac" providerId="AD" clId="Web-{BD4EA451-E5BE-157E-2CF8-44B0878B3221}" dt="2022-04-06T10:44:52.905" v="103"/>
          <ac:graphicFrameMkLst>
            <pc:docMk/>
            <pc:sldMk cId="937260827" sldId="260"/>
            <ac:graphicFrameMk id="7" creationId="{D3842564-4E34-438D-A5CC-2334BBAD4250}"/>
          </ac:graphicFrameMkLst>
        </pc:graphicFrameChg>
      </pc:sldChg>
      <pc:sldChg chg="addSp delSp modSp">
        <pc:chgData name="Taran Hayre" userId="S::thayre@ben.srscmat.co.uk::67eeb184-73aa-4cb1-96c9-a06cae4dc6ac" providerId="AD" clId="Web-{BD4EA451-E5BE-157E-2CF8-44B0878B3221}" dt="2022-04-06T11:16:21.568" v="1428"/>
        <pc:sldMkLst>
          <pc:docMk/>
          <pc:sldMk cId="3496279977" sldId="282"/>
        </pc:sldMkLst>
        <pc:spChg chg="mod">
          <ac:chgData name="Taran Hayre" userId="S::thayre@ben.srscmat.co.uk::67eeb184-73aa-4cb1-96c9-a06cae4dc6ac" providerId="AD" clId="Web-{BD4EA451-E5BE-157E-2CF8-44B0878B3221}" dt="2022-04-06T10:54:44.249" v="663" actId="20577"/>
          <ac:spMkLst>
            <pc:docMk/>
            <pc:sldMk cId="3496279977" sldId="282"/>
            <ac:spMk id="2" creationId="{00000000-0000-0000-0000-000000000000}"/>
          </ac:spMkLst>
        </pc:spChg>
        <pc:graphicFrameChg chg="mod modGraphic">
          <ac:chgData name="Taran Hayre" userId="S::thayre@ben.srscmat.co.uk::67eeb184-73aa-4cb1-96c9-a06cae4dc6ac" providerId="AD" clId="Web-{BD4EA451-E5BE-157E-2CF8-44B0878B3221}" dt="2022-04-06T11:16:21.568" v="1428"/>
          <ac:graphicFrameMkLst>
            <pc:docMk/>
            <pc:sldMk cId="3496279977" sldId="282"/>
            <ac:graphicFrameMk id="4" creationId="{00000000-0000-0000-0000-000000000000}"/>
          </ac:graphicFrameMkLst>
        </pc:graphicFrameChg>
        <pc:graphicFrameChg chg="add mod modGraphic">
          <ac:chgData name="Taran Hayre" userId="S::thayre@ben.srscmat.co.uk::67eeb184-73aa-4cb1-96c9-a06cae4dc6ac" providerId="AD" clId="Web-{BD4EA451-E5BE-157E-2CF8-44B0878B3221}" dt="2022-04-06T10:59:10.162" v="1106" actId="20577"/>
          <ac:graphicFrameMkLst>
            <pc:docMk/>
            <pc:sldMk cId="3496279977" sldId="282"/>
            <ac:graphicFrameMk id="6" creationId="{17E1661E-BA7F-74DD-DC27-BD40F77E9255}"/>
          </ac:graphicFrameMkLst>
        </pc:graphicFrameChg>
        <pc:picChg chg="del">
          <ac:chgData name="Taran Hayre" userId="S::thayre@ben.srscmat.co.uk::67eeb184-73aa-4cb1-96c9-a06cae4dc6ac" providerId="AD" clId="Web-{BD4EA451-E5BE-157E-2CF8-44B0878B3221}" dt="2022-04-06T10:53:30.621" v="646"/>
          <ac:picMkLst>
            <pc:docMk/>
            <pc:sldMk cId="3496279977" sldId="282"/>
            <ac:picMk id="3" creationId="{414E1088-C935-41DF-A779-F5D21A6769E4}"/>
          </ac:picMkLst>
        </pc:picChg>
      </pc:sldChg>
      <pc:sldChg chg="modSp">
        <pc:chgData name="Taran Hayre" userId="S::thayre@ben.srscmat.co.uk::67eeb184-73aa-4cb1-96c9-a06cae4dc6ac" providerId="AD" clId="Web-{BD4EA451-E5BE-157E-2CF8-44B0878B3221}" dt="2022-04-06T11:17:33.976" v="1434" actId="20577"/>
        <pc:sldMkLst>
          <pc:docMk/>
          <pc:sldMk cId="1629783991" sldId="289"/>
        </pc:sldMkLst>
        <pc:spChg chg="mod">
          <ac:chgData name="Taran Hayre" userId="S::thayre@ben.srscmat.co.uk::67eeb184-73aa-4cb1-96c9-a06cae4dc6ac" providerId="AD" clId="Web-{BD4EA451-E5BE-157E-2CF8-44B0878B3221}" dt="2022-04-06T11:17:33.976" v="1434" actId="20577"/>
          <ac:spMkLst>
            <pc:docMk/>
            <pc:sldMk cId="1629783991" sldId="289"/>
            <ac:spMk id="2" creationId="{00000000-0000-0000-0000-000000000000}"/>
          </ac:spMkLst>
        </pc:spChg>
      </pc:sldChg>
      <pc:sldChg chg="modSp">
        <pc:chgData name="Taran Hayre" userId="S::thayre@ben.srscmat.co.uk::67eeb184-73aa-4cb1-96c9-a06cae4dc6ac" providerId="AD" clId="Web-{BD4EA451-E5BE-157E-2CF8-44B0878B3221}" dt="2022-04-06T10:53:52.153" v="649" actId="20577"/>
        <pc:sldMkLst>
          <pc:docMk/>
          <pc:sldMk cId="3980244830" sldId="291"/>
        </pc:sldMkLst>
        <pc:spChg chg="mod">
          <ac:chgData name="Taran Hayre" userId="S::thayre@ben.srscmat.co.uk::67eeb184-73aa-4cb1-96c9-a06cae4dc6ac" providerId="AD" clId="Web-{BD4EA451-E5BE-157E-2CF8-44B0878B3221}" dt="2022-04-06T10:53:52.153" v="649" actId="20577"/>
          <ac:spMkLst>
            <pc:docMk/>
            <pc:sldMk cId="3980244830" sldId="291"/>
            <ac:spMk id="2" creationId="{00000000-0000-0000-0000-000000000000}"/>
          </ac:spMkLst>
        </pc:spChg>
      </pc:sldChg>
      <pc:sldChg chg="addSp delSp modSp del">
        <pc:chgData name="Taran Hayre" userId="S::thayre@ben.srscmat.co.uk::67eeb184-73aa-4cb1-96c9-a06cae4dc6ac" providerId="AD" clId="Web-{BD4EA451-E5BE-157E-2CF8-44B0878B3221}" dt="2022-04-06T10:43:01.090" v="7"/>
        <pc:sldMkLst>
          <pc:docMk/>
          <pc:sldMk cId="4116664607" sldId="294"/>
        </pc:sldMkLst>
        <pc:spChg chg="add del">
          <ac:chgData name="Taran Hayre" userId="S::thayre@ben.srscmat.co.uk::67eeb184-73aa-4cb1-96c9-a06cae4dc6ac" providerId="AD" clId="Web-{BD4EA451-E5BE-157E-2CF8-44B0878B3221}" dt="2022-04-06T10:42:39.402" v="1"/>
          <ac:spMkLst>
            <pc:docMk/>
            <pc:sldMk cId="4116664607" sldId="294"/>
            <ac:spMk id="2" creationId="{00000000-0000-0000-0000-000000000000}"/>
          </ac:spMkLst>
        </pc:spChg>
        <pc:spChg chg="add del mod">
          <ac:chgData name="Taran Hayre" userId="S::thayre@ben.srscmat.co.uk::67eeb184-73aa-4cb1-96c9-a06cae4dc6ac" providerId="AD" clId="Web-{BD4EA451-E5BE-157E-2CF8-44B0878B3221}" dt="2022-04-06T10:42:39.402" v="1"/>
          <ac:spMkLst>
            <pc:docMk/>
            <pc:sldMk cId="4116664607" sldId="294"/>
            <ac:spMk id="21" creationId="{4FCA5B7D-47DB-D4F2-00AC-A265F6A7431A}"/>
          </ac:spMkLst>
        </pc:spChg>
      </pc:sldChg>
      <pc:sldChg chg="addSp delSp modSp">
        <pc:chgData name="Taran Hayre" userId="S::thayre@ben.srscmat.co.uk::67eeb184-73aa-4cb1-96c9-a06cae4dc6ac" providerId="AD" clId="Web-{BD4EA451-E5BE-157E-2CF8-44B0878B3221}" dt="2022-04-06T11:18:12.915" v="1449"/>
        <pc:sldMkLst>
          <pc:docMk/>
          <pc:sldMk cId="2406532268" sldId="295"/>
        </pc:sldMkLst>
        <pc:spChg chg="del">
          <ac:chgData name="Taran Hayre" userId="S::thayre@ben.srscmat.co.uk::67eeb184-73aa-4cb1-96c9-a06cae4dc6ac" providerId="AD" clId="Web-{BD4EA451-E5BE-157E-2CF8-44B0878B3221}" dt="2022-04-06T10:42:44.511" v="2"/>
          <ac:spMkLst>
            <pc:docMk/>
            <pc:sldMk cId="2406532268" sldId="295"/>
            <ac:spMk id="2" creationId="{00000000-0000-0000-0000-000000000000}"/>
          </ac:spMkLst>
        </pc:spChg>
        <pc:spChg chg="add del mod">
          <ac:chgData name="Taran Hayre" userId="S::thayre@ben.srscmat.co.uk::67eeb184-73aa-4cb1-96c9-a06cae4dc6ac" providerId="AD" clId="Web-{BD4EA451-E5BE-157E-2CF8-44B0878B3221}" dt="2022-04-06T10:42:51.777" v="5"/>
          <ac:spMkLst>
            <pc:docMk/>
            <pc:sldMk cId="2406532268" sldId="295"/>
            <ac:spMk id="40" creationId="{C2E731B2-6982-81E3-BCBC-99DF49E04993}"/>
          </ac:spMkLst>
        </pc:spChg>
        <pc:spChg chg="add mod">
          <ac:chgData name="Taran Hayre" userId="S::thayre@ben.srscmat.co.uk::67eeb184-73aa-4cb1-96c9-a06cae4dc6ac" providerId="AD" clId="Web-{BD4EA451-E5BE-157E-2CF8-44B0878B3221}" dt="2022-04-06T11:18:01.446" v="1435" actId="20577"/>
          <ac:spMkLst>
            <pc:docMk/>
            <pc:sldMk cId="2406532268" sldId="295"/>
            <ac:spMk id="52" creationId="{AF173A3B-878D-6843-C225-675EB45F9FA6}"/>
          </ac:spMkLst>
        </pc:spChg>
        <pc:graphicFrameChg chg="mod modGraphic">
          <ac:chgData name="Taran Hayre" userId="S::thayre@ben.srscmat.co.uk::67eeb184-73aa-4cb1-96c9-a06cae4dc6ac" providerId="AD" clId="Web-{BD4EA451-E5BE-157E-2CF8-44B0878B3221}" dt="2022-04-06T11:18:12.915" v="1449"/>
          <ac:graphicFrameMkLst>
            <pc:docMk/>
            <pc:sldMk cId="2406532268" sldId="295"/>
            <ac:graphicFrameMk id="4" creationId="{00000000-0000-0000-0000-000000000000}"/>
          </ac:graphicFrameMkLst>
        </pc:graphicFrameChg>
      </pc:sldChg>
      <pc:sldChg chg="add del">
        <pc:chgData name="Taran Hayre" userId="S::thayre@ben.srscmat.co.uk::67eeb184-73aa-4cb1-96c9-a06cae4dc6ac" providerId="AD" clId="Web-{BD4EA451-E5BE-157E-2CF8-44B0878B3221}" dt="2022-04-06T10:42:48.589" v="4"/>
        <pc:sldMkLst>
          <pc:docMk/>
          <pc:sldMk cId="3195325057" sldId="296"/>
        </pc:sldMkLst>
      </pc:sldChg>
    </pc:docChg>
  </pc:docChgLst>
  <pc:docChgLst>
    <pc:chgData name="Adam Tomlinson" userId="S::atomlinson@ben.srscmat.co.uk::3da3c6b1-d3b7-439e-8d1e-87afb35e3ede" providerId="AD" clId="Web-{C68A23AC-2D7C-E74E-6C71-3D4AB5A732E2}"/>
    <pc:docChg chg="modSld">
      <pc:chgData name="Adam Tomlinson" userId="S::atomlinson@ben.srscmat.co.uk::3da3c6b1-d3b7-439e-8d1e-87afb35e3ede" providerId="AD" clId="Web-{C68A23AC-2D7C-E74E-6C71-3D4AB5A732E2}" dt="2022-02-28T14:47:13.171" v="7" actId="20577"/>
      <pc:docMkLst>
        <pc:docMk/>
      </pc:docMkLst>
      <pc:sldChg chg="modSp">
        <pc:chgData name="Adam Tomlinson" userId="S::atomlinson@ben.srscmat.co.uk::3da3c6b1-d3b7-439e-8d1e-87afb35e3ede" providerId="AD" clId="Web-{C68A23AC-2D7C-E74E-6C71-3D4AB5A732E2}" dt="2022-02-28T14:47:13.171" v="7" actId="20577"/>
        <pc:sldMkLst>
          <pc:docMk/>
          <pc:sldMk cId="598874625" sldId="281"/>
        </pc:sldMkLst>
        <pc:spChg chg="mod">
          <ac:chgData name="Adam Tomlinson" userId="S::atomlinson@ben.srscmat.co.uk::3da3c6b1-d3b7-439e-8d1e-87afb35e3ede" providerId="AD" clId="Web-{C68A23AC-2D7C-E74E-6C71-3D4AB5A732E2}" dt="2022-02-28T14:47:13.171" v="7" actId="20577"/>
          <ac:spMkLst>
            <pc:docMk/>
            <pc:sldMk cId="598874625" sldId="281"/>
            <ac:spMk id="76" creationId="{27120F59-A1FC-5C4A-B80F-999B2F50978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/>
          <a:r>
            <a:rPr lang="en-US" sz="1200"/>
            <a:t>The USSR supported...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/>
          <a:r>
            <a:rPr lang="en-US" sz="1200"/>
            <a:t>During the war...</a:t>
          </a:r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1BD7BF0B-468E-4BBF-B410-11193338D029}">
      <dgm:prSet phldrT="[Text]" custT="1"/>
      <dgm:spPr/>
      <dgm:t>
        <a:bodyPr/>
        <a:lstStyle/>
        <a:p>
          <a:pPr algn="l"/>
          <a:r>
            <a:rPr lang="en-US" sz="1200"/>
            <a:t> In 1975...</a:t>
          </a:r>
        </a:p>
      </dgm:t>
    </dgm:pt>
    <dgm:pt modelId="{FDC4DAC5-6055-4D08-8106-ECD63141F653}" type="parTrans" cxnId="{0900F416-C4E6-49FE-8B9A-BB2F86148DA0}">
      <dgm:prSet/>
      <dgm:spPr/>
      <dgm:t>
        <a:bodyPr/>
        <a:lstStyle/>
        <a:p>
          <a:endParaRPr lang="en-US"/>
        </a:p>
      </dgm:t>
    </dgm:pt>
    <dgm:pt modelId="{04408E4B-9684-4874-9346-78C6BB8554DB}" type="sibTrans" cxnId="{0900F416-C4E6-49FE-8B9A-BB2F86148DA0}">
      <dgm:prSet/>
      <dgm:spPr/>
      <dgm:t>
        <a:bodyPr/>
        <a:lstStyle/>
        <a:p>
          <a:endParaRPr lang="en-US"/>
        </a:p>
      </dgm:t>
    </dgm:pt>
    <dgm:pt modelId="{48A76573-2083-D142-B52B-3D8FEEB2B65D}">
      <dgm:prSet custT="1"/>
      <dgm:spPr/>
      <dgm:t>
        <a:bodyPr/>
        <a:lstStyle/>
        <a:p>
          <a:r>
            <a:rPr lang="en-GB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South Vietnam was supported by...</a:t>
          </a:r>
        </a:p>
      </dgm:t>
    </dgm:pt>
    <dgm:pt modelId="{A2D726E5-FDC8-5A43-A6DC-59D35B93BBAB}" type="parTrans" cxnId="{77D3593A-AC8D-F143-8210-29D7DFD8CB3C}">
      <dgm:prSet/>
      <dgm:spPr/>
      <dgm:t>
        <a:bodyPr/>
        <a:lstStyle/>
        <a:p>
          <a:endParaRPr lang="en-GB"/>
        </a:p>
      </dgm:t>
    </dgm:pt>
    <dgm:pt modelId="{AC509E55-C5F1-4A4A-9C16-795A429066A0}" type="sibTrans" cxnId="{77D3593A-AC8D-F143-8210-29D7DFD8CB3C}">
      <dgm:prSet/>
      <dgm:spPr/>
      <dgm:t>
        <a:bodyPr/>
        <a:lstStyle/>
        <a:p>
          <a:endParaRPr lang="en-GB"/>
        </a:p>
      </dgm:t>
    </dgm:pt>
    <dgm:pt modelId="{2F619636-FF4E-FA4C-B1AB-92FBDE68D49C}" type="pres">
      <dgm:prSet presAssocID="{840F6E34-A2E5-45A4-B37E-A0CD67E3940C}" presName="linear" presStyleCnt="0">
        <dgm:presLayoutVars>
          <dgm:animLvl val="lvl"/>
          <dgm:resizeHandles val="exact"/>
        </dgm:presLayoutVars>
      </dgm:prSet>
      <dgm:spPr/>
    </dgm:pt>
    <dgm:pt modelId="{922F903D-CE72-EC4F-BEED-EDBE2D61274C}" type="pres">
      <dgm:prSet presAssocID="{6370CA69-4B94-4317-AB8C-27E7301498DD}" presName="parentText" presStyleLbl="node1" presStyleIdx="0" presStyleCnt="4" custLinFactNeighborX="820" custLinFactNeighborY="4031">
        <dgm:presLayoutVars>
          <dgm:chMax val="0"/>
          <dgm:bulletEnabled val="1"/>
        </dgm:presLayoutVars>
      </dgm:prSet>
      <dgm:spPr/>
    </dgm:pt>
    <dgm:pt modelId="{1334EEC2-FEDA-0741-A845-15C7A816A6D4}" type="pres">
      <dgm:prSet presAssocID="{BC716F16-C7D1-457E-95F9-0298DCC4E0C7}" presName="spacer" presStyleCnt="0"/>
      <dgm:spPr/>
    </dgm:pt>
    <dgm:pt modelId="{8636C998-91F8-3148-8FD0-EFFD9510DDDE}" type="pres">
      <dgm:prSet presAssocID="{48A76573-2083-D142-B52B-3D8FEEB2B65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A171BE4-0EF4-5841-BB08-99D55D0E45D6}" type="pres">
      <dgm:prSet presAssocID="{AC509E55-C5F1-4A4A-9C16-795A429066A0}" presName="spacer" presStyleCnt="0"/>
      <dgm:spPr/>
    </dgm:pt>
    <dgm:pt modelId="{224E4AC1-CBD7-2944-B2E0-768351363085}" type="pres">
      <dgm:prSet presAssocID="{74F9505F-22BE-4FF3-9272-5605AB59D5F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D38026B-393A-1F4A-8CEA-546403C66BF7}" type="pres">
      <dgm:prSet presAssocID="{3875EC1A-E269-4B2F-8220-F5D403B48C95}" presName="spacer" presStyleCnt="0"/>
      <dgm:spPr/>
    </dgm:pt>
    <dgm:pt modelId="{2EEF681C-DF57-B047-97B4-6058F080FB83}" type="pres">
      <dgm:prSet presAssocID="{1BD7BF0B-468E-4BBF-B410-11193338D02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22FF904-8AA2-164C-8756-42423B567B58}" type="presOf" srcId="{48A76573-2083-D142-B52B-3D8FEEB2B65D}" destId="{8636C998-91F8-3148-8FD0-EFFD9510DDDE}" srcOrd="0" destOrd="0" presId="urn:microsoft.com/office/officeart/2005/8/layout/vList2"/>
    <dgm:cxn modelId="{07ED5907-05A2-4B7F-9142-EC98E5FC3131}" srcId="{840F6E34-A2E5-45A4-B37E-A0CD67E3940C}" destId="{74F9505F-22BE-4FF3-9272-5605AB59D5FD}" srcOrd="2" destOrd="0" parTransId="{3A4055FC-861D-4DCA-8188-62795BB8D4F0}" sibTransId="{3875EC1A-E269-4B2F-8220-F5D403B48C95}"/>
    <dgm:cxn modelId="{1552BA12-414D-804B-8FD8-CEA5960AB079}" type="presOf" srcId="{6370CA69-4B94-4317-AB8C-27E7301498DD}" destId="{922F903D-CE72-EC4F-BEED-EDBE2D61274C}" srcOrd="0" destOrd="0" presId="urn:microsoft.com/office/officeart/2005/8/layout/vList2"/>
    <dgm:cxn modelId="{0900F416-C4E6-49FE-8B9A-BB2F86148DA0}" srcId="{840F6E34-A2E5-45A4-B37E-A0CD67E3940C}" destId="{1BD7BF0B-468E-4BBF-B410-11193338D029}" srcOrd="3" destOrd="0" parTransId="{FDC4DAC5-6055-4D08-8106-ECD63141F653}" sibTransId="{04408E4B-9684-4874-9346-78C6BB8554DB}"/>
    <dgm:cxn modelId="{E619501E-2831-7D47-9E88-FF65FB6C0198}" type="presOf" srcId="{74F9505F-22BE-4FF3-9272-5605AB59D5FD}" destId="{224E4AC1-CBD7-2944-B2E0-768351363085}" srcOrd="0" destOrd="0" presId="urn:microsoft.com/office/officeart/2005/8/layout/vList2"/>
    <dgm:cxn modelId="{77D3593A-AC8D-F143-8210-29D7DFD8CB3C}" srcId="{840F6E34-A2E5-45A4-B37E-A0CD67E3940C}" destId="{48A76573-2083-D142-B52B-3D8FEEB2B65D}" srcOrd="1" destOrd="0" parTransId="{A2D726E5-FDC8-5A43-A6DC-59D35B93BBAB}" sibTransId="{AC509E55-C5F1-4A4A-9C16-795A429066A0}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928704B2-27B6-3240-9DF9-A372D9C5540B}" type="presOf" srcId="{1BD7BF0B-468E-4BBF-B410-11193338D029}" destId="{2EEF681C-DF57-B047-97B4-6058F080FB83}" srcOrd="0" destOrd="0" presId="urn:microsoft.com/office/officeart/2005/8/layout/vList2"/>
    <dgm:cxn modelId="{39062CF4-52D0-1B44-A133-B9AC2A58C950}" type="presOf" srcId="{840F6E34-A2E5-45A4-B37E-A0CD67E3940C}" destId="{2F619636-FF4E-FA4C-B1AB-92FBDE68D49C}" srcOrd="0" destOrd="0" presId="urn:microsoft.com/office/officeart/2005/8/layout/vList2"/>
    <dgm:cxn modelId="{47DBDB99-656F-4245-8238-716C22B7EFD7}" type="presParOf" srcId="{2F619636-FF4E-FA4C-B1AB-92FBDE68D49C}" destId="{922F903D-CE72-EC4F-BEED-EDBE2D61274C}" srcOrd="0" destOrd="0" presId="urn:microsoft.com/office/officeart/2005/8/layout/vList2"/>
    <dgm:cxn modelId="{67FD8618-638B-2C42-B176-A8C054918A8F}" type="presParOf" srcId="{2F619636-FF4E-FA4C-B1AB-92FBDE68D49C}" destId="{1334EEC2-FEDA-0741-A845-15C7A816A6D4}" srcOrd="1" destOrd="0" presId="urn:microsoft.com/office/officeart/2005/8/layout/vList2"/>
    <dgm:cxn modelId="{F33AE42F-5826-2D47-8409-B4A2742CA8D8}" type="presParOf" srcId="{2F619636-FF4E-FA4C-B1AB-92FBDE68D49C}" destId="{8636C998-91F8-3148-8FD0-EFFD9510DDDE}" srcOrd="2" destOrd="0" presId="urn:microsoft.com/office/officeart/2005/8/layout/vList2"/>
    <dgm:cxn modelId="{054AA122-CCFA-324F-8FD8-68F60219D207}" type="presParOf" srcId="{2F619636-FF4E-FA4C-B1AB-92FBDE68D49C}" destId="{6A171BE4-0EF4-5841-BB08-99D55D0E45D6}" srcOrd="3" destOrd="0" presId="urn:microsoft.com/office/officeart/2005/8/layout/vList2"/>
    <dgm:cxn modelId="{A6620425-8CAE-5D47-87ED-2EB27056E0B9}" type="presParOf" srcId="{2F619636-FF4E-FA4C-B1AB-92FBDE68D49C}" destId="{224E4AC1-CBD7-2944-B2E0-768351363085}" srcOrd="4" destOrd="0" presId="urn:microsoft.com/office/officeart/2005/8/layout/vList2"/>
    <dgm:cxn modelId="{E77BE1F0-6A52-9D4A-9F25-72E14EFDA223}" type="presParOf" srcId="{2F619636-FF4E-FA4C-B1AB-92FBDE68D49C}" destId="{BD38026B-393A-1F4A-8CEA-546403C66BF7}" srcOrd="5" destOrd="0" presId="urn:microsoft.com/office/officeart/2005/8/layout/vList2"/>
    <dgm:cxn modelId="{CE90156A-F43D-234D-91F1-352AA00CDC83}" type="presParOf" srcId="{2F619636-FF4E-FA4C-B1AB-92FBDE68D49C}" destId="{2EEF681C-DF57-B047-97B4-6058F080FB8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process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</a:t>
          </a:r>
          <a:r>
            <a:rPr lang="en-US" sz="1200" dirty="0"/>
            <a:t>Japan attacked Pearl Harbour because</a:t>
          </a:r>
          <a:r>
            <a:rPr lang="en-US" sz="1200" dirty="0">
              <a:latin typeface="Calibri Light" panose="020F0302020204030204"/>
            </a:rPr>
            <a:t> </a:t>
          </a:r>
          <a:endParaRPr lang="en-US" sz="1200" dirty="0"/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</a:t>
          </a:r>
          <a:r>
            <a:rPr lang="en-US" sz="1200" dirty="0"/>
            <a:t>The number of people killed was </a:t>
          </a:r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1BD7BF0B-468E-4BBF-B410-11193338D029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</a:t>
          </a:r>
          <a:r>
            <a:rPr lang="en-US" sz="1200" dirty="0"/>
            <a:t>America joined </a:t>
          </a:r>
        </a:p>
      </dgm:t>
    </dgm:pt>
    <dgm:pt modelId="{FDC4DAC5-6055-4D08-8106-ECD63141F653}" type="parTrans" cxnId="{0900F416-C4E6-49FE-8B9A-BB2F86148DA0}">
      <dgm:prSet/>
      <dgm:spPr/>
      <dgm:t>
        <a:bodyPr/>
        <a:lstStyle/>
        <a:p>
          <a:endParaRPr lang="en-US"/>
        </a:p>
      </dgm:t>
    </dgm:pt>
    <dgm:pt modelId="{04408E4B-9684-4874-9346-78C6BB8554DB}" type="sibTrans" cxnId="{0900F416-C4E6-49FE-8B9A-BB2F86148DA0}">
      <dgm:prSet/>
      <dgm:spPr/>
      <dgm:t>
        <a:bodyPr/>
        <a:lstStyle/>
        <a:p>
          <a:endParaRPr lang="en-US"/>
        </a:p>
      </dgm:t>
    </dgm:pt>
    <dgm:pt modelId="{4D8649FA-DEF0-4644-A299-4C24C6C5002D}">
      <dgm:prSet phldrT="[Text]" custT="1"/>
      <dgm:spPr/>
      <dgm:t>
        <a:bodyPr/>
        <a:lstStyle/>
        <a:p>
          <a:pPr algn="l"/>
          <a:r>
            <a:rPr lang="en-US" sz="1200" dirty="0"/>
            <a:t>Germany </a:t>
          </a:r>
          <a:r>
            <a:rPr lang="en-US" sz="1200" dirty="0">
              <a:solidFill>
                <a:schemeClr val="tx1"/>
              </a:solidFill>
            </a:rPr>
            <a:t>declared war </a:t>
          </a:r>
          <a:r>
            <a:rPr lang="en-US" sz="1200" dirty="0">
              <a:solidFill>
                <a:schemeClr val="tx1"/>
              </a:solidFill>
              <a:latin typeface="Calibri Light" panose="020F0302020204030204"/>
            </a:rPr>
            <a:t>on</a:t>
          </a:r>
          <a:endParaRPr lang="en-US" sz="1200" dirty="0">
            <a:solidFill>
              <a:schemeClr val="tx1"/>
            </a:solidFill>
          </a:endParaRPr>
        </a:p>
      </dgm:t>
    </dgm:pt>
    <dgm:pt modelId="{3D6E0D68-70A4-449D-9A91-A8529ABCF648}" type="parTrans" cxnId="{D4B7DDC9-EBBB-4480-A1EC-BB5D7558168D}">
      <dgm:prSet/>
      <dgm:spPr/>
      <dgm:t>
        <a:bodyPr/>
        <a:lstStyle/>
        <a:p>
          <a:endParaRPr lang="en-US"/>
        </a:p>
      </dgm:t>
    </dgm:pt>
    <dgm:pt modelId="{276101A4-9737-4CF1-A6A4-262BA8D545A6}" type="sibTrans" cxnId="{D4B7DDC9-EBBB-4480-A1EC-BB5D7558168D}">
      <dgm:prSet/>
      <dgm:spPr/>
      <dgm:t>
        <a:bodyPr/>
        <a:lstStyle/>
        <a:p>
          <a:endParaRPr lang="en-US"/>
        </a:p>
      </dgm:t>
    </dgm:pt>
    <dgm:pt modelId="{349EA939-F3E3-4FE2-9FED-E09324935CF1}" type="pres">
      <dgm:prSet presAssocID="{840F6E34-A2E5-45A4-B37E-A0CD67E3940C}" presName="Name0" presStyleCnt="0">
        <dgm:presLayoutVars>
          <dgm:dir/>
          <dgm:animLvl val="lvl"/>
          <dgm:resizeHandles val="exact"/>
        </dgm:presLayoutVars>
      </dgm:prSet>
      <dgm:spPr/>
    </dgm:pt>
    <dgm:pt modelId="{DA2E2DA8-9E71-4C67-B326-10DDAEE1091E}" type="pres">
      <dgm:prSet presAssocID="{4D8649FA-DEF0-4644-A299-4C24C6C5002D}" presName="boxAndChildren" presStyleCnt="0"/>
      <dgm:spPr/>
    </dgm:pt>
    <dgm:pt modelId="{B2D5DF7E-BF1B-49BB-84B0-741D3178E146}" type="pres">
      <dgm:prSet presAssocID="{4D8649FA-DEF0-4644-A299-4C24C6C5002D}" presName="parentTextBox" presStyleLbl="node1" presStyleIdx="0" presStyleCnt="4"/>
      <dgm:spPr/>
    </dgm:pt>
    <dgm:pt modelId="{DF548347-AACD-4F94-8939-F04F96C6AA38}" type="pres">
      <dgm:prSet presAssocID="{04408E4B-9684-4874-9346-78C6BB8554DB}" presName="sp" presStyleCnt="0"/>
      <dgm:spPr/>
    </dgm:pt>
    <dgm:pt modelId="{C50036B3-16EB-4C42-983C-162412660885}" type="pres">
      <dgm:prSet presAssocID="{1BD7BF0B-468E-4BBF-B410-11193338D029}" presName="arrowAndChildren" presStyleCnt="0"/>
      <dgm:spPr/>
    </dgm:pt>
    <dgm:pt modelId="{24FACC8A-6281-4725-B4A4-8D4700702CD2}" type="pres">
      <dgm:prSet presAssocID="{1BD7BF0B-468E-4BBF-B410-11193338D029}" presName="parentTextArrow" presStyleLbl="node1" presStyleIdx="1" presStyleCnt="4"/>
      <dgm:spPr/>
    </dgm:pt>
    <dgm:pt modelId="{FCE56B80-AB81-4F38-BAC6-99E0CAC79871}" type="pres">
      <dgm:prSet presAssocID="{3875EC1A-E269-4B2F-8220-F5D403B48C95}" presName="sp" presStyleCnt="0"/>
      <dgm:spPr/>
    </dgm:pt>
    <dgm:pt modelId="{8CA6CFAF-ABE2-4284-9D1D-E3D72A142F93}" type="pres">
      <dgm:prSet presAssocID="{74F9505F-22BE-4FF3-9272-5605AB59D5FD}" presName="arrowAndChildren" presStyleCnt="0"/>
      <dgm:spPr/>
    </dgm:pt>
    <dgm:pt modelId="{01335B9E-6DF9-40EB-9CAD-F009E9B94818}" type="pres">
      <dgm:prSet presAssocID="{74F9505F-22BE-4FF3-9272-5605AB59D5FD}" presName="parentTextArrow" presStyleLbl="node1" presStyleIdx="2" presStyleCnt="4" custLinFactNeighborX="-248"/>
      <dgm:spPr/>
    </dgm:pt>
    <dgm:pt modelId="{DE5514CB-44CA-40A5-937B-3D8857D3FC04}" type="pres">
      <dgm:prSet presAssocID="{BC716F16-C7D1-457E-95F9-0298DCC4E0C7}" presName="sp" presStyleCnt="0"/>
      <dgm:spPr/>
    </dgm:pt>
    <dgm:pt modelId="{2BDB6558-7F10-4C85-AF40-B74F1142A839}" type="pres">
      <dgm:prSet presAssocID="{6370CA69-4B94-4317-AB8C-27E7301498DD}" presName="arrowAndChildren" presStyleCnt="0"/>
      <dgm:spPr/>
    </dgm:pt>
    <dgm:pt modelId="{00043E0D-7403-4D15-91A1-055E34B56088}" type="pres">
      <dgm:prSet presAssocID="{6370CA69-4B94-4317-AB8C-27E7301498DD}" presName="parentTextArrow" presStyleLbl="node1" presStyleIdx="3" presStyleCnt="4" custLinFactNeighborX="-248" custLinFactNeighborY="-123"/>
      <dgm:spPr/>
    </dgm:pt>
  </dgm:ptLst>
  <dgm:cxnLst>
    <dgm:cxn modelId="{68C61203-5885-4890-8AA4-F1A0AE29CDA0}" type="presOf" srcId="{1BD7BF0B-468E-4BBF-B410-11193338D029}" destId="{24FACC8A-6281-4725-B4A4-8D4700702CD2}" srcOrd="0" destOrd="0" presId="urn:microsoft.com/office/officeart/2005/8/layout/process4"/>
    <dgm:cxn modelId="{07ED5907-05A2-4B7F-9142-EC98E5FC3131}" srcId="{840F6E34-A2E5-45A4-B37E-A0CD67E3940C}" destId="{74F9505F-22BE-4FF3-9272-5605AB59D5FD}" srcOrd="1" destOrd="0" parTransId="{3A4055FC-861D-4DCA-8188-62795BB8D4F0}" sibTransId="{3875EC1A-E269-4B2F-8220-F5D403B48C95}"/>
    <dgm:cxn modelId="{57CDDB14-EA3B-4F08-B9F6-0824EF2191B5}" type="presOf" srcId="{74F9505F-22BE-4FF3-9272-5605AB59D5FD}" destId="{01335B9E-6DF9-40EB-9CAD-F009E9B94818}" srcOrd="0" destOrd="0" presId="urn:microsoft.com/office/officeart/2005/8/layout/process4"/>
    <dgm:cxn modelId="{0900F416-C4E6-49FE-8B9A-BB2F86148DA0}" srcId="{840F6E34-A2E5-45A4-B37E-A0CD67E3940C}" destId="{1BD7BF0B-468E-4BBF-B410-11193338D029}" srcOrd="2" destOrd="0" parTransId="{FDC4DAC5-6055-4D08-8106-ECD63141F653}" sibTransId="{04408E4B-9684-4874-9346-78C6BB8554DB}"/>
    <dgm:cxn modelId="{E9A94244-72E5-4A37-831C-0A6BB49F4A9E}" type="presOf" srcId="{840F6E34-A2E5-45A4-B37E-A0CD67E3940C}" destId="{349EA939-F3E3-4FE2-9FED-E09324935CF1}" srcOrd="0" destOrd="0" presId="urn:microsoft.com/office/officeart/2005/8/layout/process4"/>
    <dgm:cxn modelId="{F33E4C74-2751-42F9-96C6-CD11C394B1A4}" type="presOf" srcId="{4D8649FA-DEF0-4644-A299-4C24C6C5002D}" destId="{B2D5DF7E-BF1B-49BB-84B0-741D3178E146}" srcOrd="0" destOrd="0" presId="urn:microsoft.com/office/officeart/2005/8/layout/process4"/>
    <dgm:cxn modelId="{BD25939D-9D10-47B8-8EDC-B60D26EF142E}" type="presOf" srcId="{6370CA69-4B94-4317-AB8C-27E7301498DD}" destId="{00043E0D-7403-4D15-91A1-055E34B56088}" srcOrd="0" destOrd="0" presId="urn:microsoft.com/office/officeart/2005/8/layout/process4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D4B7DDC9-EBBB-4480-A1EC-BB5D7558168D}" srcId="{840F6E34-A2E5-45A4-B37E-A0CD67E3940C}" destId="{4D8649FA-DEF0-4644-A299-4C24C6C5002D}" srcOrd="3" destOrd="0" parTransId="{3D6E0D68-70A4-449D-9A91-A8529ABCF648}" sibTransId="{276101A4-9737-4CF1-A6A4-262BA8D545A6}"/>
    <dgm:cxn modelId="{52F5F711-E217-47DC-AADD-407F009EC6C0}" type="presParOf" srcId="{349EA939-F3E3-4FE2-9FED-E09324935CF1}" destId="{DA2E2DA8-9E71-4C67-B326-10DDAEE1091E}" srcOrd="0" destOrd="0" presId="urn:microsoft.com/office/officeart/2005/8/layout/process4"/>
    <dgm:cxn modelId="{410D2DBB-E020-4310-BB1C-4DBDB9A9FDEF}" type="presParOf" srcId="{DA2E2DA8-9E71-4C67-B326-10DDAEE1091E}" destId="{B2D5DF7E-BF1B-49BB-84B0-741D3178E146}" srcOrd="0" destOrd="0" presId="urn:microsoft.com/office/officeart/2005/8/layout/process4"/>
    <dgm:cxn modelId="{200E2E06-E558-4637-BCCB-12B77F4F89DD}" type="presParOf" srcId="{349EA939-F3E3-4FE2-9FED-E09324935CF1}" destId="{DF548347-AACD-4F94-8939-F04F96C6AA38}" srcOrd="1" destOrd="0" presId="urn:microsoft.com/office/officeart/2005/8/layout/process4"/>
    <dgm:cxn modelId="{AC3ADF7F-B3BB-4D62-B1AE-5B675603CDB3}" type="presParOf" srcId="{349EA939-F3E3-4FE2-9FED-E09324935CF1}" destId="{C50036B3-16EB-4C42-983C-162412660885}" srcOrd="2" destOrd="0" presId="urn:microsoft.com/office/officeart/2005/8/layout/process4"/>
    <dgm:cxn modelId="{92D40791-23B3-4C0C-9CBB-208344429EAC}" type="presParOf" srcId="{C50036B3-16EB-4C42-983C-162412660885}" destId="{24FACC8A-6281-4725-B4A4-8D4700702CD2}" srcOrd="0" destOrd="0" presId="urn:microsoft.com/office/officeart/2005/8/layout/process4"/>
    <dgm:cxn modelId="{14210FA6-F6AD-46C6-A74F-B1803A33D3A9}" type="presParOf" srcId="{349EA939-F3E3-4FE2-9FED-E09324935CF1}" destId="{FCE56B80-AB81-4F38-BAC6-99E0CAC79871}" srcOrd="3" destOrd="0" presId="urn:microsoft.com/office/officeart/2005/8/layout/process4"/>
    <dgm:cxn modelId="{720CC787-9647-463B-AE7F-3B237CA1A936}" type="presParOf" srcId="{349EA939-F3E3-4FE2-9FED-E09324935CF1}" destId="{8CA6CFAF-ABE2-4284-9D1D-E3D72A142F93}" srcOrd="4" destOrd="0" presId="urn:microsoft.com/office/officeart/2005/8/layout/process4"/>
    <dgm:cxn modelId="{F0F537AE-2F13-4EB2-BED1-4817779D184A}" type="presParOf" srcId="{8CA6CFAF-ABE2-4284-9D1D-E3D72A142F93}" destId="{01335B9E-6DF9-40EB-9CAD-F009E9B94818}" srcOrd="0" destOrd="0" presId="urn:microsoft.com/office/officeart/2005/8/layout/process4"/>
    <dgm:cxn modelId="{AD921856-B6A2-4745-A640-9930046AC23F}" type="presParOf" srcId="{349EA939-F3E3-4FE2-9FED-E09324935CF1}" destId="{DE5514CB-44CA-40A5-937B-3D8857D3FC04}" srcOrd="5" destOrd="0" presId="urn:microsoft.com/office/officeart/2005/8/layout/process4"/>
    <dgm:cxn modelId="{095AB2FE-CD3B-482A-B4AB-F7EF48C9DB13}" type="presParOf" srcId="{349EA939-F3E3-4FE2-9FED-E09324935CF1}" destId="{2BDB6558-7F10-4C85-AF40-B74F1142A839}" srcOrd="6" destOrd="0" presId="urn:microsoft.com/office/officeart/2005/8/layout/process4"/>
    <dgm:cxn modelId="{CDFA1F90-0E20-436C-BFEE-C35A6539E5BE}" type="presParOf" srcId="{2BDB6558-7F10-4C85-AF40-B74F1142A839}" destId="{00043E0D-7403-4D15-91A1-055E34B5608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/>
          <a:r>
            <a:rPr lang="en-US" sz="1200" dirty="0"/>
            <a:t>1945: 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</a:t>
          </a:r>
          <a:r>
            <a:rPr lang="en-US" sz="1200" dirty="0"/>
            <a:t>220,000: </a:t>
          </a:r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1BD7BF0B-468E-4BBF-B410-11193338D029}">
      <dgm:prSet phldrT="[Text]" custT="1"/>
      <dgm:spPr/>
      <dgm:t>
        <a:bodyPr/>
        <a:lstStyle/>
        <a:p>
          <a:pPr algn="l"/>
          <a:r>
            <a:rPr lang="en-US" sz="1200" dirty="0"/>
            <a:t>15th August: </a:t>
          </a:r>
        </a:p>
      </dgm:t>
    </dgm:pt>
    <dgm:pt modelId="{FDC4DAC5-6055-4D08-8106-ECD63141F653}" type="parTrans" cxnId="{0900F416-C4E6-49FE-8B9A-BB2F86148DA0}">
      <dgm:prSet/>
      <dgm:spPr/>
      <dgm:t>
        <a:bodyPr/>
        <a:lstStyle/>
        <a:p>
          <a:endParaRPr lang="en-US"/>
        </a:p>
      </dgm:t>
    </dgm:pt>
    <dgm:pt modelId="{04408E4B-9684-4874-9346-78C6BB8554DB}" type="sibTrans" cxnId="{0900F416-C4E6-49FE-8B9A-BB2F86148DA0}">
      <dgm:prSet/>
      <dgm:spPr/>
      <dgm:t>
        <a:bodyPr/>
        <a:lstStyle/>
        <a:p>
          <a:endParaRPr lang="en-US"/>
        </a:p>
      </dgm:t>
    </dgm:pt>
    <dgm:pt modelId="{4D8649FA-DEF0-4644-A299-4C24C6C5002D}">
      <dgm:prSet phldrT="[Text]" custT="1"/>
      <dgm:spPr/>
      <dgm:t>
        <a:bodyPr/>
        <a:lstStyle/>
        <a:p>
          <a:pPr algn="l"/>
          <a:r>
            <a:rPr lang="en-US" sz="1200" dirty="0"/>
            <a:t>1 million: </a:t>
          </a:r>
        </a:p>
      </dgm:t>
    </dgm:pt>
    <dgm:pt modelId="{3D6E0D68-70A4-449D-9A91-A8529ABCF648}" type="parTrans" cxnId="{D4B7DDC9-EBBB-4480-A1EC-BB5D7558168D}">
      <dgm:prSet/>
      <dgm:spPr/>
      <dgm:t>
        <a:bodyPr/>
        <a:lstStyle/>
        <a:p>
          <a:endParaRPr lang="en-US"/>
        </a:p>
      </dgm:t>
    </dgm:pt>
    <dgm:pt modelId="{276101A4-9737-4CF1-A6A4-262BA8D545A6}" type="sibTrans" cxnId="{D4B7DDC9-EBBB-4480-A1EC-BB5D7558168D}">
      <dgm:prSet/>
      <dgm:spPr/>
      <dgm:t>
        <a:bodyPr/>
        <a:lstStyle/>
        <a:p>
          <a:endParaRPr lang="en-US"/>
        </a:p>
      </dgm:t>
    </dgm:pt>
    <dgm:pt modelId="{2F619636-FF4E-FA4C-B1AB-92FBDE68D49C}" type="pres">
      <dgm:prSet presAssocID="{840F6E34-A2E5-45A4-B37E-A0CD67E3940C}" presName="linear" presStyleCnt="0">
        <dgm:presLayoutVars>
          <dgm:animLvl val="lvl"/>
          <dgm:resizeHandles val="exact"/>
        </dgm:presLayoutVars>
      </dgm:prSet>
      <dgm:spPr/>
    </dgm:pt>
    <dgm:pt modelId="{922F903D-CE72-EC4F-BEED-EDBE2D61274C}" type="pres">
      <dgm:prSet presAssocID="{6370CA69-4B94-4317-AB8C-27E7301498DD}" presName="parentText" presStyleLbl="node1" presStyleIdx="0" presStyleCnt="4" custLinFactNeighborX="820" custLinFactNeighborY="4031">
        <dgm:presLayoutVars>
          <dgm:chMax val="0"/>
          <dgm:bulletEnabled val="1"/>
        </dgm:presLayoutVars>
      </dgm:prSet>
      <dgm:spPr/>
    </dgm:pt>
    <dgm:pt modelId="{1334EEC2-FEDA-0741-A845-15C7A816A6D4}" type="pres">
      <dgm:prSet presAssocID="{BC716F16-C7D1-457E-95F9-0298DCC4E0C7}" presName="spacer" presStyleCnt="0"/>
      <dgm:spPr/>
    </dgm:pt>
    <dgm:pt modelId="{224E4AC1-CBD7-2944-B2E0-768351363085}" type="pres">
      <dgm:prSet presAssocID="{74F9505F-22BE-4FF3-9272-5605AB59D5F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D38026B-393A-1F4A-8CEA-546403C66BF7}" type="pres">
      <dgm:prSet presAssocID="{3875EC1A-E269-4B2F-8220-F5D403B48C95}" presName="spacer" presStyleCnt="0"/>
      <dgm:spPr/>
    </dgm:pt>
    <dgm:pt modelId="{2EEF681C-DF57-B047-97B4-6058F080FB83}" type="pres">
      <dgm:prSet presAssocID="{1BD7BF0B-468E-4BBF-B410-11193338D02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888F81-C10C-514C-9ED7-90D0F31A0726}" type="pres">
      <dgm:prSet presAssocID="{04408E4B-9684-4874-9346-78C6BB8554DB}" presName="spacer" presStyleCnt="0"/>
      <dgm:spPr/>
    </dgm:pt>
    <dgm:pt modelId="{127BF225-46BC-F046-92FD-7AB91BE3092A}" type="pres">
      <dgm:prSet presAssocID="{4D8649FA-DEF0-4644-A299-4C24C6C5002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7ED5907-05A2-4B7F-9142-EC98E5FC3131}" srcId="{840F6E34-A2E5-45A4-B37E-A0CD67E3940C}" destId="{74F9505F-22BE-4FF3-9272-5605AB59D5FD}" srcOrd="1" destOrd="0" parTransId="{3A4055FC-861D-4DCA-8188-62795BB8D4F0}" sibTransId="{3875EC1A-E269-4B2F-8220-F5D403B48C95}"/>
    <dgm:cxn modelId="{1552BA12-414D-804B-8FD8-CEA5960AB079}" type="presOf" srcId="{6370CA69-4B94-4317-AB8C-27E7301498DD}" destId="{922F903D-CE72-EC4F-BEED-EDBE2D61274C}" srcOrd="0" destOrd="0" presId="urn:microsoft.com/office/officeart/2005/8/layout/vList2"/>
    <dgm:cxn modelId="{0900F416-C4E6-49FE-8B9A-BB2F86148DA0}" srcId="{840F6E34-A2E5-45A4-B37E-A0CD67E3940C}" destId="{1BD7BF0B-468E-4BBF-B410-11193338D029}" srcOrd="2" destOrd="0" parTransId="{FDC4DAC5-6055-4D08-8106-ECD63141F653}" sibTransId="{04408E4B-9684-4874-9346-78C6BB8554DB}"/>
    <dgm:cxn modelId="{E619501E-2831-7D47-9E88-FF65FB6C0198}" type="presOf" srcId="{74F9505F-22BE-4FF3-9272-5605AB59D5FD}" destId="{224E4AC1-CBD7-2944-B2E0-768351363085}" srcOrd="0" destOrd="0" presId="urn:microsoft.com/office/officeart/2005/8/layout/vList2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928704B2-27B6-3240-9DF9-A372D9C5540B}" type="presOf" srcId="{1BD7BF0B-468E-4BBF-B410-11193338D029}" destId="{2EEF681C-DF57-B047-97B4-6058F080FB83}" srcOrd="0" destOrd="0" presId="urn:microsoft.com/office/officeart/2005/8/layout/vList2"/>
    <dgm:cxn modelId="{D4B7DDC9-EBBB-4480-A1EC-BB5D7558168D}" srcId="{840F6E34-A2E5-45A4-B37E-A0CD67E3940C}" destId="{4D8649FA-DEF0-4644-A299-4C24C6C5002D}" srcOrd="3" destOrd="0" parTransId="{3D6E0D68-70A4-449D-9A91-A8529ABCF648}" sibTransId="{276101A4-9737-4CF1-A6A4-262BA8D545A6}"/>
    <dgm:cxn modelId="{7DC773F3-4D19-2540-BE61-1AAB6822BBFC}" type="presOf" srcId="{4D8649FA-DEF0-4644-A299-4C24C6C5002D}" destId="{127BF225-46BC-F046-92FD-7AB91BE3092A}" srcOrd="0" destOrd="0" presId="urn:microsoft.com/office/officeart/2005/8/layout/vList2"/>
    <dgm:cxn modelId="{39062CF4-52D0-1B44-A133-B9AC2A58C950}" type="presOf" srcId="{840F6E34-A2E5-45A4-B37E-A0CD67E3940C}" destId="{2F619636-FF4E-FA4C-B1AB-92FBDE68D49C}" srcOrd="0" destOrd="0" presId="urn:microsoft.com/office/officeart/2005/8/layout/vList2"/>
    <dgm:cxn modelId="{47DBDB99-656F-4245-8238-716C22B7EFD7}" type="presParOf" srcId="{2F619636-FF4E-FA4C-B1AB-92FBDE68D49C}" destId="{922F903D-CE72-EC4F-BEED-EDBE2D61274C}" srcOrd="0" destOrd="0" presId="urn:microsoft.com/office/officeart/2005/8/layout/vList2"/>
    <dgm:cxn modelId="{67FD8618-638B-2C42-B176-A8C054918A8F}" type="presParOf" srcId="{2F619636-FF4E-FA4C-B1AB-92FBDE68D49C}" destId="{1334EEC2-FEDA-0741-A845-15C7A816A6D4}" srcOrd="1" destOrd="0" presId="urn:microsoft.com/office/officeart/2005/8/layout/vList2"/>
    <dgm:cxn modelId="{A6620425-8CAE-5D47-87ED-2EB27056E0B9}" type="presParOf" srcId="{2F619636-FF4E-FA4C-B1AB-92FBDE68D49C}" destId="{224E4AC1-CBD7-2944-B2E0-768351363085}" srcOrd="2" destOrd="0" presId="urn:microsoft.com/office/officeart/2005/8/layout/vList2"/>
    <dgm:cxn modelId="{E77BE1F0-6A52-9D4A-9F25-72E14EFDA223}" type="presParOf" srcId="{2F619636-FF4E-FA4C-B1AB-92FBDE68D49C}" destId="{BD38026B-393A-1F4A-8CEA-546403C66BF7}" srcOrd="3" destOrd="0" presId="urn:microsoft.com/office/officeart/2005/8/layout/vList2"/>
    <dgm:cxn modelId="{CE90156A-F43D-234D-91F1-352AA00CDC83}" type="presParOf" srcId="{2F619636-FF4E-FA4C-B1AB-92FBDE68D49C}" destId="{2EEF681C-DF57-B047-97B4-6058F080FB83}" srcOrd="4" destOrd="0" presId="urn:microsoft.com/office/officeart/2005/8/layout/vList2"/>
    <dgm:cxn modelId="{67353D71-A414-F143-AA17-5DC6D5D73E6D}" type="presParOf" srcId="{2F619636-FF4E-FA4C-B1AB-92FBDE68D49C}" destId="{41888F81-C10C-514C-9ED7-90D0F31A0726}" srcOrd="5" destOrd="0" presId="urn:microsoft.com/office/officeart/2005/8/layout/vList2"/>
    <dgm:cxn modelId="{A095F0CA-7647-1846-ACE1-ECD3BD2EE72C}" type="presParOf" srcId="{2F619636-FF4E-FA4C-B1AB-92FBDE68D49C}" destId="{127BF225-46BC-F046-92FD-7AB91BE3092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/>
          <a:r>
            <a:rPr lang="en-US" sz="1200"/>
            <a:t>France:</a:t>
          </a:r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/>
          <a:r>
            <a:rPr lang="en-US" sz="1200"/>
            <a:t> Japan:</a:t>
          </a:r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1BD7BF0B-468E-4BBF-B410-11193338D029}">
      <dgm:prSet phldrT="[Text]" custT="1"/>
      <dgm:spPr/>
      <dgm:t>
        <a:bodyPr/>
        <a:lstStyle/>
        <a:p>
          <a:pPr algn="l"/>
          <a:r>
            <a:rPr lang="en-US" sz="1200"/>
            <a:t> America:</a:t>
          </a:r>
        </a:p>
      </dgm:t>
    </dgm:pt>
    <dgm:pt modelId="{FDC4DAC5-6055-4D08-8106-ECD63141F653}" type="parTrans" cxnId="{0900F416-C4E6-49FE-8B9A-BB2F86148DA0}">
      <dgm:prSet/>
      <dgm:spPr/>
      <dgm:t>
        <a:bodyPr/>
        <a:lstStyle/>
        <a:p>
          <a:endParaRPr lang="en-US"/>
        </a:p>
      </dgm:t>
    </dgm:pt>
    <dgm:pt modelId="{04408E4B-9684-4874-9346-78C6BB8554DB}" type="sibTrans" cxnId="{0900F416-C4E6-49FE-8B9A-BB2F86148DA0}">
      <dgm:prSet/>
      <dgm:spPr/>
      <dgm:t>
        <a:bodyPr/>
        <a:lstStyle/>
        <a:p>
          <a:endParaRPr lang="en-US"/>
        </a:p>
      </dgm:t>
    </dgm:pt>
    <dgm:pt modelId="{4D8649FA-DEF0-4644-A299-4C24C6C5002D}">
      <dgm:prSet phldrT="[Text]" custT="1"/>
      <dgm:spPr/>
      <dgm:t>
        <a:bodyPr/>
        <a:lstStyle/>
        <a:p>
          <a:pPr algn="l"/>
          <a:r>
            <a:rPr lang="en-US" sz="1200"/>
            <a:t>USSR and China:</a:t>
          </a:r>
        </a:p>
      </dgm:t>
    </dgm:pt>
    <dgm:pt modelId="{3D6E0D68-70A4-449D-9A91-A8529ABCF648}" type="parTrans" cxnId="{D4B7DDC9-EBBB-4480-A1EC-BB5D7558168D}">
      <dgm:prSet/>
      <dgm:spPr/>
      <dgm:t>
        <a:bodyPr/>
        <a:lstStyle/>
        <a:p>
          <a:endParaRPr lang="en-US"/>
        </a:p>
      </dgm:t>
    </dgm:pt>
    <dgm:pt modelId="{276101A4-9737-4CF1-A6A4-262BA8D545A6}" type="sibTrans" cxnId="{D4B7DDC9-EBBB-4480-A1EC-BB5D7558168D}">
      <dgm:prSet/>
      <dgm:spPr/>
      <dgm:t>
        <a:bodyPr/>
        <a:lstStyle/>
        <a:p>
          <a:endParaRPr lang="en-US"/>
        </a:p>
      </dgm:t>
    </dgm:pt>
    <dgm:pt modelId="{2F619636-FF4E-FA4C-B1AB-92FBDE68D49C}" type="pres">
      <dgm:prSet presAssocID="{840F6E34-A2E5-45A4-B37E-A0CD67E3940C}" presName="linear" presStyleCnt="0">
        <dgm:presLayoutVars>
          <dgm:animLvl val="lvl"/>
          <dgm:resizeHandles val="exact"/>
        </dgm:presLayoutVars>
      </dgm:prSet>
      <dgm:spPr/>
    </dgm:pt>
    <dgm:pt modelId="{922F903D-CE72-EC4F-BEED-EDBE2D61274C}" type="pres">
      <dgm:prSet presAssocID="{6370CA69-4B94-4317-AB8C-27E7301498DD}" presName="parentText" presStyleLbl="node1" presStyleIdx="0" presStyleCnt="4" custLinFactNeighborX="820" custLinFactNeighborY="4031">
        <dgm:presLayoutVars>
          <dgm:chMax val="0"/>
          <dgm:bulletEnabled val="1"/>
        </dgm:presLayoutVars>
      </dgm:prSet>
      <dgm:spPr/>
    </dgm:pt>
    <dgm:pt modelId="{1334EEC2-FEDA-0741-A845-15C7A816A6D4}" type="pres">
      <dgm:prSet presAssocID="{BC716F16-C7D1-457E-95F9-0298DCC4E0C7}" presName="spacer" presStyleCnt="0"/>
      <dgm:spPr/>
    </dgm:pt>
    <dgm:pt modelId="{224E4AC1-CBD7-2944-B2E0-768351363085}" type="pres">
      <dgm:prSet presAssocID="{74F9505F-22BE-4FF3-9272-5605AB59D5F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D38026B-393A-1F4A-8CEA-546403C66BF7}" type="pres">
      <dgm:prSet presAssocID="{3875EC1A-E269-4B2F-8220-F5D403B48C95}" presName="spacer" presStyleCnt="0"/>
      <dgm:spPr/>
    </dgm:pt>
    <dgm:pt modelId="{2EEF681C-DF57-B047-97B4-6058F080FB83}" type="pres">
      <dgm:prSet presAssocID="{1BD7BF0B-468E-4BBF-B410-11193338D02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888F81-C10C-514C-9ED7-90D0F31A0726}" type="pres">
      <dgm:prSet presAssocID="{04408E4B-9684-4874-9346-78C6BB8554DB}" presName="spacer" presStyleCnt="0"/>
      <dgm:spPr/>
    </dgm:pt>
    <dgm:pt modelId="{127BF225-46BC-F046-92FD-7AB91BE3092A}" type="pres">
      <dgm:prSet presAssocID="{4D8649FA-DEF0-4644-A299-4C24C6C5002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7ED5907-05A2-4B7F-9142-EC98E5FC3131}" srcId="{840F6E34-A2E5-45A4-B37E-A0CD67E3940C}" destId="{74F9505F-22BE-4FF3-9272-5605AB59D5FD}" srcOrd="1" destOrd="0" parTransId="{3A4055FC-861D-4DCA-8188-62795BB8D4F0}" sibTransId="{3875EC1A-E269-4B2F-8220-F5D403B48C95}"/>
    <dgm:cxn modelId="{1552BA12-414D-804B-8FD8-CEA5960AB079}" type="presOf" srcId="{6370CA69-4B94-4317-AB8C-27E7301498DD}" destId="{922F903D-CE72-EC4F-BEED-EDBE2D61274C}" srcOrd="0" destOrd="0" presId="urn:microsoft.com/office/officeart/2005/8/layout/vList2"/>
    <dgm:cxn modelId="{0900F416-C4E6-49FE-8B9A-BB2F86148DA0}" srcId="{840F6E34-A2E5-45A4-B37E-A0CD67E3940C}" destId="{1BD7BF0B-468E-4BBF-B410-11193338D029}" srcOrd="2" destOrd="0" parTransId="{FDC4DAC5-6055-4D08-8106-ECD63141F653}" sibTransId="{04408E4B-9684-4874-9346-78C6BB8554DB}"/>
    <dgm:cxn modelId="{E619501E-2831-7D47-9E88-FF65FB6C0198}" type="presOf" srcId="{74F9505F-22BE-4FF3-9272-5605AB59D5FD}" destId="{224E4AC1-CBD7-2944-B2E0-768351363085}" srcOrd="0" destOrd="0" presId="urn:microsoft.com/office/officeart/2005/8/layout/vList2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928704B2-27B6-3240-9DF9-A372D9C5540B}" type="presOf" srcId="{1BD7BF0B-468E-4BBF-B410-11193338D029}" destId="{2EEF681C-DF57-B047-97B4-6058F080FB83}" srcOrd="0" destOrd="0" presId="urn:microsoft.com/office/officeart/2005/8/layout/vList2"/>
    <dgm:cxn modelId="{D4B7DDC9-EBBB-4480-A1EC-BB5D7558168D}" srcId="{840F6E34-A2E5-45A4-B37E-A0CD67E3940C}" destId="{4D8649FA-DEF0-4644-A299-4C24C6C5002D}" srcOrd="3" destOrd="0" parTransId="{3D6E0D68-70A4-449D-9A91-A8529ABCF648}" sibTransId="{276101A4-9737-4CF1-A6A4-262BA8D545A6}"/>
    <dgm:cxn modelId="{7DC773F3-4D19-2540-BE61-1AAB6822BBFC}" type="presOf" srcId="{4D8649FA-DEF0-4644-A299-4C24C6C5002D}" destId="{127BF225-46BC-F046-92FD-7AB91BE3092A}" srcOrd="0" destOrd="0" presId="urn:microsoft.com/office/officeart/2005/8/layout/vList2"/>
    <dgm:cxn modelId="{39062CF4-52D0-1B44-A133-B9AC2A58C950}" type="presOf" srcId="{840F6E34-A2E5-45A4-B37E-A0CD67E3940C}" destId="{2F619636-FF4E-FA4C-B1AB-92FBDE68D49C}" srcOrd="0" destOrd="0" presId="urn:microsoft.com/office/officeart/2005/8/layout/vList2"/>
    <dgm:cxn modelId="{47DBDB99-656F-4245-8238-716C22B7EFD7}" type="presParOf" srcId="{2F619636-FF4E-FA4C-B1AB-92FBDE68D49C}" destId="{922F903D-CE72-EC4F-BEED-EDBE2D61274C}" srcOrd="0" destOrd="0" presId="urn:microsoft.com/office/officeart/2005/8/layout/vList2"/>
    <dgm:cxn modelId="{67FD8618-638B-2C42-B176-A8C054918A8F}" type="presParOf" srcId="{2F619636-FF4E-FA4C-B1AB-92FBDE68D49C}" destId="{1334EEC2-FEDA-0741-A845-15C7A816A6D4}" srcOrd="1" destOrd="0" presId="urn:microsoft.com/office/officeart/2005/8/layout/vList2"/>
    <dgm:cxn modelId="{A6620425-8CAE-5D47-87ED-2EB27056E0B9}" type="presParOf" srcId="{2F619636-FF4E-FA4C-B1AB-92FBDE68D49C}" destId="{224E4AC1-CBD7-2944-B2E0-768351363085}" srcOrd="2" destOrd="0" presId="urn:microsoft.com/office/officeart/2005/8/layout/vList2"/>
    <dgm:cxn modelId="{E77BE1F0-6A52-9D4A-9F25-72E14EFDA223}" type="presParOf" srcId="{2F619636-FF4E-FA4C-B1AB-92FBDE68D49C}" destId="{BD38026B-393A-1F4A-8CEA-546403C66BF7}" srcOrd="3" destOrd="0" presId="urn:microsoft.com/office/officeart/2005/8/layout/vList2"/>
    <dgm:cxn modelId="{CE90156A-F43D-234D-91F1-352AA00CDC83}" type="presParOf" srcId="{2F619636-FF4E-FA4C-B1AB-92FBDE68D49C}" destId="{2EEF681C-DF57-B047-97B4-6058F080FB83}" srcOrd="4" destOrd="0" presId="urn:microsoft.com/office/officeart/2005/8/layout/vList2"/>
    <dgm:cxn modelId="{67353D71-A414-F143-AA17-5DC6D5D73E6D}" type="presParOf" srcId="{2F619636-FF4E-FA4C-B1AB-92FBDE68D49C}" destId="{41888F81-C10C-514C-9ED7-90D0F31A0726}" srcOrd="5" destOrd="0" presId="urn:microsoft.com/office/officeart/2005/8/layout/vList2"/>
    <dgm:cxn modelId="{A095F0CA-7647-1846-ACE1-ECD3BD2EE72C}" type="presParOf" srcId="{2F619636-FF4E-FA4C-B1AB-92FBDE68D49C}" destId="{127BF225-46BC-F046-92FD-7AB91BE3092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F6E34-A2E5-45A4-B37E-A0CD67E3940C}" type="doc">
      <dgm:prSet loTypeId="urn:microsoft.com/office/officeart/2005/8/layout/process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370CA69-4B94-4317-AB8C-27E7301498DD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First Crusade:</a:t>
          </a:r>
          <a:endParaRPr lang="en-US" sz="1200" dirty="0"/>
        </a:p>
      </dgm:t>
    </dgm:pt>
    <dgm:pt modelId="{4B0AF540-F0BA-47ED-AAE6-EF18D59F32F3}" type="par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BC716F16-C7D1-457E-95F9-0298DCC4E0C7}" type="sibTrans" cxnId="{AC5CEEB0-4A7A-4C68-A41C-EBAD086BD5E2}">
      <dgm:prSet/>
      <dgm:spPr/>
      <dgm:t>
        <a:bodyPr/>
        <a:lstStyle/>
        <a:p>
          <a:pPr algn="l"/>
          <a:endParaRPr lang="en-US"/>
        </a:p>
      </dgm:t>
    </dgm:pt>
    <dgm:pt modelId="{74F9505F-22BE-4FF3-9272-5605AB59D5FD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Third Crusade:</a:t>
          </a:r>
          <a:endParaRPr lang="en-US" sz="1200" dirty="0"/>
        </a:p>
      </dgm:t>
    </dgm:pt>
    <dgm:pt modelId="{3A4055FC-861D-4DCA-8188-62795BB8D4F0}" type="parTrans" cxnId="{07ED5907-05A2-4B7F-9142-EC98E5FC3131}">
      <dgm:prSet/>
      <dgm:spPr/>
      <dgm:t>
        <a:bodyPr/>
        <a:lstStyle/>
        <a:p>
          <a:endParaRPr lang="en-US"/>
        </a:p>
      </dgm:t>
    </dgm:pt>
    <dgm:pt modelId="{3875EC1A-E269-4B2F-8220-F5D403B48C95}" type="sibTrans" cxnId="{07ED5907-05A2-4B7F-9142-EC98E5FC3131}">
      <dgm:prSet/>
      <dgm:spPr/>
      <dgm:t>
        <a:bodyPr/>
        <a:lstStyle/>
        <a:p>
          <a:endParaRPr lang="en-US"/>
        </a:p>
      </dgm:t>
    </dgm:pt>
    <dgm:pt modelId="{1BD7BF0B-468E-4BBF-B410-11193338D029}">
      <dgm:prSet phldrT="[Text]" custT="1"/>
      <dgm:spPr/>
      <dgm:t>
        <a:bodyPr/>
        <a:lstStyle/>
        <a:p>
          <a:pPr algn="l" rtl="0"/>
          <a:r>
            <a:rPr lang="en-US" sz="1200" dirty="0">
              <a:latin typeface="Calibri Light" panose="020F0302020204030204"/>
            </a:rPr>
            <a:t> Fourth, fifth, sixth and seventh Crusades:</a:t>
          </a:r>
          <a:endParaRPr lang="en-US" sz="1200" dirty="0"/>
        </a:p>
      </dgm:t>
    </dgm:pt>
    <dgm:pt modelId="{FDC4DAC5-6055-4D08-8106-ECD63141F653}" type="parTrans" cxnId="{0900F416-C4E6-49FE-8B9A-BB2F86148DA0}">
      <dgm:prSet/>
      <dgm:spPr/>
      <dgm:t>
        <a:bodyPr/>
        <a:lstStyle/>
        <a:p>
          <a:endParaRPr lang="en-US"/>
        </a:p>
      </dgm:t>
    </dgm:pt>
    <dgm:pt modelId="{04408E4B-9684-4874-9346-78C6BB8554DB}" type="sibTrans" cxnId="{0900F416-C4E6-49FE-8B9A-BB2F86148DA0}">
      <dgm:prSet/>
      <dgm:spPr/>
      <dgm:t>
        <a:bodyPr/>
        <a:lstStyle/>
        <a:p>
          <a:endParaRPr lang="en-US"/>
        </a:p>
      </dgm:t>
    </dgm:pt>
    <dgm:pt modelId="{4D8649FA-DEF0-4644-A299-4C24C6C5002D}">
      <dgm:prSet phldrT="[Text]" custT="1"/>
      <dgm:spPr/>
      <dgm:t>
        <a:bodyPr/>
        <a:lstStyle/>
        <a:p>
          <a:pPr algn="l" rtl="0"/>
          <a:r>
            <a:rPr lang="en-US" sz="1200" dirty="0">
              <a:solidFill>
                <a:schemeClr val="tx1"/>
              </a:solidFill>
              <a:latin typeface="Calibri Light" panose="020F0302020204030204"/>
            </a:rPr>
            <a:t>Fall of Acre:</a:t>
          </a:r>
          <a:endParaRPr lang="en-US" sz="1200" dirty="0">
            <a:solidFill>
              <a:schemeClr val="tx1"/>
            </a:solidFill>
          </a:endParaRPr>
        </a:p>
      </dgm:t>
    </dgm:pt>
    <dgm:pt modelId="{3D6E0D68-70A4-449D-9A91-A8529ABCF648}" type="parTrans" cxnId="{D4B7DDC9-EBBB-4480-A1EC-BB5D7558168D}">
      <dgm:prSet/>
      <dgm:spPr/>
      <dgm:t>
        <a:bodyPr/>
        <a:lstStyle/>
        <a:p>
          <a:endParaRPr lang="en-US"/>
        </a:p>
      </dgm:t>
    </dgm:pt>
    <dgm:pt modelId="{276101A4-9737-4CF1-A6A4-262BA8D545A6}" type="sibTrans" cxnId="{D4B7DDC9-EBBB-4480-A1EC-BB5D7558168D}">
      <dgm:prSet/>
      <dgm:spPr/>
      <dgm:t>
        <a:bodyPr/>
        <a:lstStyle/>
        <a:p>
          <a:endParaRPr lang="en-US"/>
        </a:p>
      </dgm:t>
    </dgm:pt>
    <dgm:pt modelId="{349EA939-F3E3-4FE2-9FED-E09324935CF1}" type="pres">
      <dgm:prSet presAssocID="{840F6E34-A2E5-45A4-B37E-A0CD67E3940C}" presName="Name0" presStyleCnt="0">
        <dgm:presLayoutVars>
          <dgm:dir/>
          <dgm:animLvl val="lvl"/>
          <dgm:resizeHandles val="exact"/>
        </dgm:presLayoutVars>
      </dgm:prSet>
      <dgm:spPr/>
    </dgm:pt>
    <dgm:pt modelId="{DA2E2DA8-9E71-4C67-B326-10DDAEE1091E}" type="pres">
      <dgm:prSet presAssocID="{4D8649FA-DEF0-4644-A299-4C24C6C5002D}" presName="boxAndChildren" presStyleCnt="0"/>
      <dgm:spPr/>
    </dgm:pt>
    <dgm:pt modelId="{B2D5DF7E-BF1B-49BB-84B0-741D3178E146}" type="pres">
      <dgm:prSet presAssocID="{4D8649FA-DEF0-4644-A299-4C24C6C5002D}" presName="parentTextBox" presStyleLbl="node1" presStyleIdx="0" presStyleCnt="4"/>
      <dgm:spPr/>
    </dgm:pt>
    <dgm:pt modelId="{DF548347-AACD-4F94-8939-F04F96C6AA38}" type="pres">
      <dgm:prSet presAssocID="{04408E4B-9684-4874-9346-78C6BB8554DB}" presName="sp" presStyleCnt="0"/>
      <dgm:spPr/>
    </dgm:pt>
    <dgm:pt modelId="{C50036B3-16EB-4C42-983C-162412660885}" type="pres">
      <dgm:prSet presAssocID="{1BD7BF0B-468E-4BBF-B410-11193338D029}" presName="arrowAndChildren" presStyleCnt="0"/>
      <dgm:spPr/>
    </dgm:pt>
    <dgm:pt modelId="{24FACC8A-6281-4725-B4A4-8D4700702CD2}" type="pres">
      <dgm:prSet presAssocID="{1BD7BF0B-468E-4BBF-B410-11193338D029}" presName="parentTextArrow" presStyleLbl="node1" presStyleIdx="1" presStyleCnt="4"/>
      <dgm:spPr/>
    </dgm:pt>
    <dgm:pt modelId="{FCE56B80-AB81-4F38-BAC6-99E0CAC79871}" type="pres">
      <dgm:prSet presAssocID="{3875EC1A-E269-4B2F-8220-F5D403B48C95}" presName="sp" presStyleCnt="0"/>
      <dgm:spPr/>
    </dgm:pt>
    <dgm:pt modelId="{8CA6CFAF-ABE2-4284-9D1D-E3D72A142F93}" type="pres">
      <dgm:prSet presAssocID="{74F9505F-22BE-4FF3-9272-5605AB59D5FD}" presName="arrowAndChildren" presStyleCnt="0"/>
      <dgm:spPr/>
    </dgm:pt>
    <dgm:pt modelId="{01335B9E-6DF9-40EB-9CAD-F009E9B94818}" type="pres">
      <dgm:prSet presAssocID="{74F9505F-22BE-4FF3-9272-5605AB59D5FD}" presName="parentTextArrow" presStyleLbl="node1" presStyleIdx="2" presStyleCnt="4" custLinFactNeighborX="-248"/>
      <dgm:spPr/>
    </dgm:pt>
    <dgm:pt modelId="{DE5514CB-44CA-40A5-937B-3D8857D3FC04}" type="pres">
      <dgm:prSet presAssocID="{BC716F16-C7D1-457E-95F9-0298DCC4E0C7}" presName="sp" presStyleCnt="0"/>
      <dgm:spPr/>
    </dgm:pt>
    <dgm:pt modelId="{2BDB6558-7F10-4C85-AF40-B74F1142A839}" type="pres">
      <dgm:prSet presAssocID="{6370CA69-4B94-4317-AB8C-27E7301498DD}" presName="arrowAndChildren" presStyleCnt="0"/>
      <dgm:spPr/>
    </dgm:pt>
    <dgm:pt modelId="{00043E0D-7403-4D15-91A1-055E34B56088}" type="pres">
      <dgm:prSet presAssocID="{6370CA69-4B94-4317-AB8C-27E7301498DD}" presName="parentTextArrow" presStyleLbl="node1" presStyleIdx="3" presStyleCnt="4" custLinFactNeighborX="-248" custLinFactNeighborY="-123"/>
      <dgm:spPr/>
    </dgm:pt>
  </dgm:ptLst>
  <dgm:cxnLst>
    <dgm:cxn modelId="{68C61203-5885-4890-8AA4-F1A0AE29CDA0}" type="presOf" srcId="{1BD7BF0B-468E-4BBF-B410-11193338D029}" destId="{24FACC8A-6281-4725-B4A4-8D4700702CD2}" srcOrd="0" destOrd="0" presId="urn:microsoft.com/office/officeart/2005/8/layout/process4"/>
    <dgm:cxn modelId="{07ED5907-05A2-4B7F-9142-EC98E5FC3131}" srcId="{840F6E34-A2E5-45A4-B37E-A0CD67E3940C}" destId="{74F9505F-22BE-4FF3-9272-5605AB59D5FD}" srcOrd="1" destOrd="0" parTransId="{3A4055FC-861D-4DCA-8188-62795BB8D4F0}" sibTransId="{3875EC1A-E269-4B2F-8220-F5D403B48C95}"/>
    <dgm:cxn modelId="{57CDDB14-EA3B-4F08-B9F6-0824EF2191B5}" type="presOf" srcId="{74F9505F-22BE-4FF3-9272-5605AB59D5FD}" destId="{01335B9E-6DF9-40EB-9CAD-F009E9B94818}" srcOrd="0" destOrd="0" presId="urn:microsoft.com/office/officeart/2005/8/layout/process4"/>
    <dgm:cxn modelId="{0900F416-C4E6-49FE-8B9A-BB2F86148DA0}" srcId="{840F6E34-A2E5-45A4-B37E-A0CD67E3940C}" destId="{1BD7BF0B-468E-4BBF-B410-11193338D029}" srcOrd="2" destOrd="0" parTransId="{FDC4DAC5-6055-4D08-8106-ECD63141F653}" sibTransId="{04408E4B-9684-4874-9346-78C6BB8554DB}"/>
    <dgm:cxn modelId="{E9A94244-72E5-4A37-831C-0A6BB49F4A9E}" type="presOf" srcId="{840F6E34-A2E5-45A4-B37E-A0CD67E3940C}" destId="{349EA939-F3E3-4FE2-9FED-E09324935CF1}" srcOrd="0" destOrd="0" presId="urn:microsoft.com/office/officeart/2005/8/layout/process4"/>
    <dgm:cxn modelId="{F33E4C74-2751-42F9-96C6-CD11C394B1A4}" type="presOf" srcId="{4D8649FA-DEF0-4644-A299-4C24C6C5002D}" destId="{B2D5DF7E-BF1B-49BB-84B0-741D3178E146}" srcOrd="0" destOrd="0" presId="urn:microsoft.com/office/officeart/2005/8/layout/process4"/>
    <dgm:cxn modelId="{BD25939D-9D10-47B8-8EDC-B60D26EF142E}" type="presOf" srcId="{6370CA69-4B94-4317-AB8C-27E7301498DD}" destId="{00043E0D-7403-4D15-91A1-055E34B56088}" srcOrd="0" destOrd="0" presId="urn:microsoft.com/office/officeart/2005/8/layout/process4"/>
    <dgm:cxn modelId="{AC5CEEB0-4A7A-4C68-A41C-EBAD086BD5E2}" srcId="{840F6E34-A2E5-45A4-B37E-A0CD67E3940C}" destId="{6370CA69-4B94-4317-AB8C-27E7301498DD}" srcOrd="0" destOrd="0" parTransId="{4B0AF540-F0BA-47ED-AAE6-EF18D59F32F3}" sibTransId="{BC716F16-C7D1-457E-95F9-0298DCC4E0C7}"/>
    <dgm:cxn modelId="{D4B7DDC9-EBBB-4480-A1EC-BB5D7558168D}" srcId="{840F6E34-A2E5-45A4-B37E-A0CD67E3940C}" destId="{4D8649FA-DEF0-4644-A299-4C24C6C5002D}" srcOrd="3" destOrd="0" parTransId="{3D6E0D68-70A4-449D-9A91-A8529ABCF648}" sibTransId="{276101A4-9737-4CF1-A6A4-262BA8D545A6}"/>
    <dgm:cxn modelId="{52F5F711-E217-47DC-AADD-407F009EC6C0}" type="presParOf" srcId="{349EA939-F3E3-4FE2-9FED-E09324935CF1}" destId="{DA2E2DA8-9E71-4C67-B326-10DDAEE1091E}" srcOrd="0" destOrd="0" presId="urn:microsoft.com/office/officeart/2005/8/layout/process4"/>
    <dgm:cxn modelId="{410D2DBB-E020-4310-BB1C-4DBDB9A9FDEF}" type="presParOf" srcId="{DA2E2DA8-9E71-4C67-B326-10DDAEE1091E}" destId="{B2D5DF7E-BF1B-49BB-84B0-741D3178E146}" srcOrd="0" destOrd="0" presId="urn:microsoft.com/office/officeart/2005/8/layout/process4"/>
    <dgm:cxn modelId="{200E2E06-E558-4637-BCCB-12B77F4F89DD}" type="presParOf" srcId="{349EA939-F3E3-4FE2-9FED-E09324935CF1}" destId="{DF548347-AACD-4F94-8939-F04F96C6AA38}" srcOrd="1" destOrd="0" presId="urn:microsoft.com/office/officeart/2005/8/layout/process4"/>
    <dgm:cxn modelId="{AC3ADF7F-B3BB-4D62-B1AE-5B675603CDB3}" type="presParOf" srcId="{349EA939-F3E3-4FE2-9FED-E09324935CF1}" destId="{C50036B3-16EB-4C42-983C-162412660885}" srcOrd="2" destOrd="0" presId="urn:microsoft.com/office/officeart/2005/8/layout/process4"/>
    <dgm:cxn modelId="{92D40791-23B3-4C0C-9CBB-208344429EAC}" type="presParOf" srcId="{C50036B3-16EB-4C42-983C-162412660885}" destId="{24FACC8A-6281-4725-B4A4-8D4700702CD2}" srcOrd="0" destOrd="0" presId="urn:microsoft.com/office/officeart/2005/8/layout/process4"/>
    <dgm:cxn modelId="{14210FA6-F6AD-46C6-A74F-B1803A33D3A9}" type="presParOf" srcId="{349EA939-F3E3-4FE2-9FED-E09324935CF1}" destId="{FCE56B80-AB81-4F38-BAC6-99E0CAC79871}" srcOrd="3" destOrd="0" presId="urn:microsoft.com/office/officeart/2005/8/layout/process4"/>
    <dgm:cxn modelId="{720CC787-9647-463B-AE7F-3B237CA1A936}" type="presParOf" srcId="{349EA939-F3E3-4FE2-9FED-E09324935CF1}" destId="{8CA6CFAF-ABE2-4284-9D1D-E3D72A142F93}" srcOrd="4" destOrd="0" presId="urn:microsoft.com/office/officeart/2005/8/layout/process4"/>
    <dgm:cxn modelId="{F0F537AE-2F13-4EB2-BED1-4817779D184A}" type="presParOf" srcId="{8CA6CFAF-ABE2-4284-9D1D-E3D72A142F93}" destId="{01335B9E-6DF9-40EB-9CAD-F009E9B94818}" srcOrd="0" destOrd="0" presId="urn:microsoft.com/office/officeart/2005/8/layout/process4"/>
    <dgm:cxn modelId="{AD921856-B6A2-4745-A640-9930046AC23F}" type="presParOf" srcId="{349EA939-F3E3-4FE2-9FED-E09324935CF1}" destId="{DE5514CB-44CA-40A5-937B-3D8857D3FC04}" srcOrd="5" destOrd="0" presId="urn:microsoft.com/office/officeart/2005/8/layout/process4"/>
    <dgm:cxn modelId="{095AB2FE-CD3B-482A-B4AB-F7EF48C9DB13}" type="presParOf" srcId="{349EA939-F3E3-4FE2-9FED-E09324935CF1}" destId="{2BDB6558-7F10-4C85-AF40-B74F1142A839}" srcOrd="6" destOrd="0" presId="urn:microsoft.com/office/officeart/2005/8/layout/process4"/>
    <dgm:cxn modelId="{CDFA1F90-0E20-436C-BFEE-C35A6539E5BE}" type="presParOf" srcId="{2BDB6558-7F10-4C85-AF40-B74F1142A839}" destId="{00043E0D-7403-4D15-91A1-055E34B5608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F903D-CE72-EC4F-BEED-EDBE2D61274C}">
      <dsp:nvSpPr>
        <dsp:cNvPr id="0" name=""/>
        <dsp:cNvSpPr/>
      </dsp:nvSpPr>
      <dsp:spPr>
        <a:xfrm>
          <a:off x="0" y="4369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 USSR supported...</a:t>
          </a:r>
        </a:p>
      </dsp:txBody>
      <dsp:txXfrm>
        <a:off x="28329" y="32698"/>
        <a:ext cx="5744234" cy="523662"/>
      </dsp:txXfrm>
    </dsp:sp>
    <dsp:sp modelId="{8636C998-91F8-3148-8FD0-EFFD9510DDDE}">
      <dsp:nvSpPr>
        <dsp:cNvPr id="0" name=""/>
        <dsp:cNvSpPr/>
      </dsp:nvSpPr>
      <dsp:spPr>
        <a:xfrm>
          <a:off x="0" y="6703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South Vietnam was supported by...</a:t>
          </a:r>
        </a:p>
      </dsp:txBody>
      <dsp:txXfrm>
        <a:off x="28329" y="698699"/>
        <a:ext cx="5744234" cy="523662"/>
      </dsp:txXfrm>
    </dsp:sp>
    <dsp:sp modelId="{224E4AC1-CBD7-2944-B2E0-768351363085}">
      <dsp:nvSpPr>
        <dsp:cNvPr id="0" name=""/>
        <dsp:cNvSpPr/>
      </dsp:nvSpPr>
      <dsp:spPr>
        <a:xfrm>
          <a:off x="0" y="13399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During the war...</a:t>
          </a:r>
        </a:p>
      </dsp:txBody>
      <dsp:txXfrm>
        <a:off x="28329" y="1368299"/>
        <a:ext cx="5744234" cy="523662"/>
      </dsp:txXfrm>
    </dsp:sp>
    <dsp:sp modelId="{2EEF681C-DF57-B047-97B4-6058F080FB83}">
      <dsp:nvSpPr>
        <dsp:cNvPr id="0" name=""/>
        <dsp:cNvSpPr/>
      </dsp:nvSpPr>
      <dsp:spPr>
        <a:xfrm>
          <a:off x="0" y="2009571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In 1975...</a:t>
          </a:r>
        </a:p>
      </dsp:txBody>
      <dsp:txXfrm>
        <a:off x="28329" y="2037900"/>
        <a:ext cx="5744234" cy="523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5DF7E-BF1B-49BB-84B0-741D3178E146}">
      <dsp:nvSpPr>
        <dsp:cNvPr id="0" name=""/>
        <dsp:cNvSpPr/>
      </dsp:nvSpPr>
      <dsp:spPr>
        <a:xfrm>
          <a:off x="0" y="2237306"/>
          <a:ext cx="5800892" cy="4894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Germany </a:t>
          </a:r>
          <a:r>
            <a:rPr lang="en-US" sz="1200" kern="1200" dirty="0">
              <a:solidFill>
                <a:schemeClr val="tx1"/>
              </a:solidFill>
            </a:rPr>
            <a:t>declared war </a:t>
          </a:r>
          <a:r>
            <a:rPr lang="en-US" sz="1200" kern="1200" dirty="0">
              <a:solidFill>
                <a:schemeClr val="tx1"/>
              </a:solidFill>
              <a:latin typeface="Calibri Light" panose="020F0302020204030204"/>
            </a:rPr>
            <a:t>on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0" y="2237306"/>
        <a:ext cx="5800892" cy="489468"/>
      </dsp:txXfrm>
    </dsp:sp>
    <dsp:sp modelId="{24FACC8A-6281-4725-B4A4-8D4700702CD2}">
      <dsp:nvSpPr>
        <dsp:cNvPr id="0" name=""/>
        <dsp:cNvSpPr/>
      </dsp:nvSpPr>
      <dsp:spPr>
        <a:xfrm rot="10800000">
          <a:off x="0" y="1491846"/>
          <a:ext cx="5800892" cy="7528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</a:t>
          </a:r>
          <a:r>
            <a:rPr lang="en-US" sz="1200" kern="1200" dirty="0"/>
            <a:t>America joined </a:t>
          </a:r>
        </a:p>
      </dsp:txBody>
      <dsp:txXfrm rot="10800000">
        <a:off x="0" y="1491846"/>
        <a:ext cx="5800892" cy="489148"/>
      </dsp:txXfrm>
    </dsp:sp>
    <dsp:sp modelId="{01335B9E-6DF9-40EB-9CAD-F009E9B94818}">
      <dsp:nvSpPr>
        <dsp:cNvPr id="0" name=""/>
        <dsp:cNvSpPr/>
      </dsp:nvSpPr>
      <dsp:spPr>
        <a:xfrm rot="10800000">
          <a:off x="0" y="746387"/>
          <a:ext cx="5800892" cy="7528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</a:t>
          </a:r>
          <a:r>
            <a:rPr lang="en-US" sz="1200" kern="1200" dirty="0"/>
            <a:t>The number of people killed was </a:t>
          </a:r>
        </a:p>
      </dsp:txBody>
      <dsp:txXfrm rot="10800000">
        <a:off x="0" y="746387"/>
        <a:ext cx="5800892" cy="489148"/>
      </dsp:txXfrm>
    </dsp:sp>
    <dsp:sp modelId="{00043E0D-7403-4D15-91A1-055E34B56088}">
      <dsp:nvSpPr>
        <dsp:cNvPr id="0" name=""/>
        <dsp:cNvSpPr/>
      </dsp:nvSpPr>
      <dsp:spPr>
        <a:xfrm rot="10800000">
          <a:off x="0" y="1"/>
          <a:ext cx="5800892" cy="7528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</a:t>
          </a:r>
          <a:r>
            <a:rPr lang="en-US" sz="1200" kern="1200" dirty="0"/>
            <a:t>Japan attacked Pearl Harbour because</a:t>
          </a:r>
          <a:r>
            <a:rPr lang="en-US" sz="1200" kern="1200" dirty="0">
              <a:latin typeface="Calibri Light" panose="020F0302020204030204"/>
            </a:rPr>
            <a:t> </a:t>
          </a:r>
          <a:endParaRPr lang="en-US" sz="1200" kern="1200" dirty="0"/>
        </a:p>
      </dsp:txBody>
      <dsp:txXfrm rot="10800000">
        <a:off x="0" y="1"/>
        <a:ext cx="5800892" cy="4891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F903D-CE72-EC4F-BEED-EDBE2D61274C}">
      <dsp:nvSpPr>
        <dsp:cNvPr id="0" name=""/>
        <dsp:cNvSpPr/>
      </dsp:nvSpPr>
      <dsp:spPr>
        <a:xfrm>
          <a:off x="0" y="41917"/>
          <a:ext cx="5800892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1945: </a:t>
          </a:r>
        </a:p>
      </dsp:txBody>
      <dsp:txXfrm>
        <a:off x="29243" y="71160"/>
        <a:ext cx="5742406" cy="540554"/>
      </dsp:txXfrm>
    </dsp:sp>
    <dsp:sp modelId="{224E4AC1-CBD7-2944-B2E0-768351363085}">
      <dsp:nvSpPr>
        <dsp:cNvPr id="0" name=""/>
        <dsp:cNvSpPr/>
      </dsp:nvSpPr>
      <dsp:spPr>
        <a:xfrm>
          <a:off x="0" y="729402"/>
          <a:ext cx="5800892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</a:t>
          </a:r>
          <a:r>
            <a:rPr lang="en-US" sz="1200" kern="1200" dirty="0"/>
            <a:t>220,000: </a:t>
          </a:r>
        </a:p>
      </dsp:txBody>
      <dsp:txXfrm>
        <a:off x="29243" y="758645"/>
        <a:ext cx="5742406" cy="540554"/>
      </dsp:txXfrm>
    </dsp:sp>
    <dsp:sp modelId="{2EEF681C-DF57-B047-97B4-6058F080FB83}">
      <dsp:nvSpPr>
        <dsp:cNvPr id="0" name=""/>
        <dsp:cNvSpPr/>
      </dsp:nvSpPr>
      <dsp:spPr>
        <a:xfrm>
          <a:off x="0" y="1420603"/>
          <a:ext cx="5800892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15th August: </a:t>
          </a:r>
        </a:p>
      </dsp:txBody>
      <dsp:txXfrm>
        <a:off x="29243" y="1449846"/>
        <a:ext cx="5742406" cy="540554"/>
      </dsp:txXfrm>
    </dsp:sp>
    <dsp:sp modelId="{127BF225-46BC-F046-92FD-7AB91BE3092A}">
      <dsp:nvSpPr>
        <dsp:cNvPr id="0" name=""/>
        <dsp:cNvSpPr/>
      </dsp:nvSpPr>
      <dsp:spPr>
        <a:xfrm>
          <a:off x="0" y="2111803"/>
          <a:ext cx="5800892" cy="5990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 million: </a:t>
          </a:r>
        </a:p>
      </dsp:txBody>
      <dsp:txXfrm>
        <a:off x="29243" y="2141046"/>
        <a:ext cx="5742406" cy="5405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F903D-CE72-EC4F-BEED-EDBE2D61274C}">
      <dsp:nvSpPr>
        <dsp:cNvPr id="0" name=""/>
        <dsp:cNvSpPr/>
      </dsp:nvSpPr>
      <dsp:spPr>
        <a:xfrm>
          <a:off x="0" y="4369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France:</a:t>
          </a:r>
        </a:p>
      </dsp:txBody>
      <dsp:txXfrm>
        <a:off x="28329" y="32698"/>
        <a:ext cx="5744234" cy="523662"/>
      </dsp:txXfrm>
    </dsp:sp>
    <dsp:sp modelId="{224E4AC1-CBD7-2944-B2E0-768351363085}">
      <dsp:nvSpPr>
        <dsp:cNvPr id="0" name=""/>
        <dsp:cNvSpPr/>
      </dsp:nvSpPr>
      <dsp:spPr>
        <a:xfrm>
          <a:off x="0" y="6703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Japan:</a:t>
          </a:r>
        </a:p>
      </dsp:txBody>
      <dsp:txXfrm>
        <a:off x="28329" y="698699"/>
        <a:ext cx="5744234" cy="523662"/>
      </dsp:txXfrm>
    </dsp:sp>
    <dsp:sp modelId="{2EEF681C-DF57-B047-97B4-6058F080FB83}">
      <dsp:nvSpPr>
        <dsp:cNvPr id="0" name=""/>
        <dsp:cNvSpPr/>
      </dsp:nvSpPr>
      <dsp:spPr>
        <a:xfrm>
          <a:off x="0" y="1339970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 America:</a:t>
          </a:r>
        </a:p>
      </dsp:txBody>
      <dsp:txXfrm>
        <a:off x="28329" y="1368299"/>
        <a:ext cx="5744234" cy="523662"/>
      </dsp:txXfrm>
    </dsp:sp>
    <dsp:sp modelId="{127BF225-46BC-F046-92FD-7AB91BE3092A}">
      <dsp:nvSpPr>
        <dsp:cNvPr id="0" name=""/>
        <dsp:cNvSpPr/>
      </dsp:nvSpPr>
      <dsp:spPr>
        <a:xfrm>
          <a:off x="0" y="2009571"/>
          <a:ext cx="5800892" cy="58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USSR and China:</a:t>
          </a:r>
        </a:p>
      </dsp:txBody>
      <dsp:txXfrm>
        <a:off x="28329" y="2037900"/>
        <a:ext cx="5744234" cy="5236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5DF7E-BF1B-49BB-84B0-741D3178E146}">
      <dsp:nvSpPr>
        <dsp:cNvPr id="0" name=""/>
        <dsp:cNvSpPr/>
      </dsp:nvSpPr>
      <dsp:spPr>
        <a:xfrm>
          <a:off x="0" y="2237306"/>
          <a:ext cx="5800892" cy="4894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Calibri Light" panose="020F0302020204030204"/>
            </a:rPr>
            <a:t>Fall of Acre: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0" y="2237306"/>
        <a:ext cx="5800892" cy="489468"/>
      </dsp:txXfrm>
    </dsp:sp>
    <dsp:sp modelId="{24FACC8A-6281-4725-B4A4-8D4700702CD2}">
      <dsp:nvSpPr>
        <dsp:cNvPr id="0" name=""/>
        <dsp:cNvSpPr/>
      </dsp:nvSpPr>
      <dsp:spPr>
        <a:xfrm rot="10800000">
          <a:off x="0" y="1491846"/>
          <a:ext cx="5800892" cy="7528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Fourth, fifth, sixth and seventh Crusades:</a:t>
          </a:r>
          <a:endParaRPr lang="en-US" sz="1200" kern="1200" dirty="0"/>
        </a:p>
      </dsp:txBody>
      <dsp:txXfrm rot="10800000">
        <a:off x="0" y="1491846"/>
        <a:ext cx="5800892" cy="489148"/>
      </dsp:txXfrm>
    </dsp:sp>
    <dsp:sp modelId="{01335B9E-6DF9-40EB-9CAD-F009E9B94818}">
      <dsp:nvSpPr>
        <dsp:cNvPr id="0" name=""/>
        <dsp:cNvSpPr/>
      </dsp:nvSpPr>
      <dsp:spPr>
        <a:xfrm rot="10800000">
          <a:off x="0" y="746387"/>
          <a:ext cx="5800892" cy="7528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Third Crusade:</a:t>
          </a:r>
          <a:endParaRPr lang="en-US" sz="1200" kern="1200" dirty="0"/>
        </a:p>
      </dsp:txBody>
      <dsp:txXfrm rot="10800000">
        <a:off x="0" y="746387"/>
        <a:ext cx="5800892" cy="489148"/>
      </dsp:txXfrm>
    </dsp:sp>
    <dsp:sp modelId="{00043E0D-7403-4D15-91A1-055E34B56088}">
      <dsp:nvSpPr>
        <dsp:cNvPr id="0" name=""/>
        <dsp:cNvSpPr/>
      </dsp:nvSpPr>
      <dsp:spPr>
        <a:xfrm rot="10800000">
          <a:off x="0" y="1"/>
          <a:ext cx="5800892" cy="752801"/>
        </a:xfrm>
        <a:prstGeom prst="upArrowCallou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 Light" panose="020F0302020204030204"/>
            </a:rPr>
            <a:t> First Crusade:</a:t>
          </a:r>
          <a:endParaRPr lang="en-US" sz="1200" kern="1200" dirty="0"/>
        </a:p>
      </dsp:txBody>
      <dsp:txXfrm rot="10800000">
        <a:off x="0" y="1"/>
        <a:ext cx="5800892" cy="489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76EFA8-4CC0-4FCE-B7CA-E99A041D48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B0B411-062E-4104-B441-6653B07328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B24D0-4EB8-44B5-9A86-BE828C8B008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D7E49-CB32-48C3-9246-5DB4FEB8E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A89DE-F616-4412-A78D-84820F0A1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F0E10-F1D7-49DA-B82D-2C86B042D2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659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5E34-77CE-4C93-A051-15949F04376C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C0F8-C8DC-44AA-B0E0-886333BD2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2211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99CC-F61B-4B02-AC7B-507632EF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25565-1009-4B32-8D54-EEA589292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35954-709B-4912-939F-C7D72BE6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70C9-0A50-45EA-9D83-8792A9DB7FB4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78365-9069-4852-8DC6-A9B19E645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4D8D-6B88-4410-990C-9A0BBE974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59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17177-0374-450A-9E5D-44B84D58B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4897E-3ABC-47B2-B080-0957BD2AC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46D9-DFE2-4544-9A81-8D829D37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5485B-7FE8-43A6-920F-D19135B4909A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04282-3285-4FE3-90C6-385FBEFB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86E1-0757-4770-9118-5E989148F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08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AA056-96C7-489B-8809-0F818FED4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BE941-2393-4C36-AC1F-4F5A776E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5BA50-DFE8-4F5A-A52C-1AFFF954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7941-C21F-488B-8125-C88C628CE185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7A8A0-32D8-4909-A904-28722A7F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504B-8FA6-4825-B974-B5A6B277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2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C96C8-EC69-4CEA-8C19-10C8F82A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CB88-D0EC-48F3-B9FC-9C18E82B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4098-C600-486B-9181-0AC4953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45F1-E31F-43FA-ABF5-2D2E16AF7A46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48DC-FF29-40AF-B39B-10CAA568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C1F92-8EF1-43D5-BFAE-7355B42D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83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8A0A-129C-447C-AF82-EE61ADFE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6746A-DF43-4F8C-B0DF-C5DBD722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D1ABC-1531-40EE-AE7A-038A8424A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E89C-94FB-47B3-90DF-0323378D61A3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2CA0-113D-4B33-BE17-D185303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9D3-E9AF-4F83-ACC4-BE46A4D9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6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A091-039A-4B96-B97A-30D6978E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975C-A20E-4862-81E8-1CD2EA751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2BC6D9-5D7A-446C-82C3-2FDCA89E3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5F4D2-C589-43E0-947A-903F0C40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A95F0-35AD-483E-836F-437A76023731}" type="datetime1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DDAF0-9D0B-4E70-8C51-931FAEDE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40FE9-F0C1-4720-8EE1-BA714DCD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4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8E5A-951E-42B2-B3AF-EAFEEA98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119CB-7940-4A56-81A3-654D34922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230CE-CAD8-4C55-8B1E-385C2E80C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FCFA01-E90C-4CB4-81A0-582420F68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6ED03B-4F8E-44EA-9242-1A67E66C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EBBF43-97FB-4116-A646-6EFAA3E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0F70F-38AA-4ECD-9B63-5609FCDD9F91}" type="datetime1">
              <a:rPr lang="en-GB" smtClean="0"/>
              <a:t>06/04/2022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177B8-1DBA-4021-B1E1-61386A48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24D69-CEDD-4891-83E7-A236C9E3B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6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C283D-D5F9-449C-9C2B-4C6CF69F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6A782-017F-4AED-BADE-288EBB62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DAFF-F604-4700-95F6-CCDF47F7F152}" type="datetime1">
              <a:rPr lang="en-GB" smtClean="0"/>
              <a:t>06/04/2022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9433B-D347-44DA-B296-57FD438E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A2D0E-5770-417E-B3BD-91CFB3A4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98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B0D413-8C44-4F49-ACFC-4D2DA9A5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E5D4-C441-416A-93BC-D797E970DCEA}" type="datetime1">
              <a:rPr lang="en-GB" smtClean="0"/>
              <a:t>06/04/2022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00A40-024B-459B-AA57-3563B93F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290BA-5F08-4D1C-8CE7-755BE46A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24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CCCA8-0153-427C-911A-43342459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BB6A-EB9C-44AC-B328-B368959E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B976-E151-4108-9705-AA9DA091F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89623-E459-471D-8FD5-FB63F0E0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21F4-D52A-4678-A054-4AC012AB1ED5}" type="datetime1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1149A-609C-4315-AC0E-3641473BA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65CA2-C0D2-4F5E-BDC6-D5178714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3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9F7C9-3135-49E1-9713-287FE423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D7D8F-0671-4ACB-9E63-5F66AFDE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E0AE5-43D3-45BE-98C9-114CEA1A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2DCB8-E673-4832-86CB-93360AE2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8A80-6538-4F2E-B8FE-21D26473F874}" type="datetime1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DCA90-B7CA-42D1-BF49-D32D528B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A4CD6-2E0F-4755-AC3D-04BCC4BD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4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DF162-3B16-4CF7-9CBA-E15694BB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4A81C-19C0-4542-A44C-ED3026E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00301-510F-4806-A5E5-98C8A4293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34045-73B5-4450-AE14-2D18E713899A}" type="datetime1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01D09-2CF6-4337-A365-07D3F2C44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D1008-AFC4-4A72-8835-E3D56B5BC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143A-0453-415A-8378-1794A2BEA8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1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png"/><Relationship Id="rId16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7.tiff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6.tiff"/><Relationship Id="rId17" Type="http://schemas.openxmlformats.org/officeDocument/2006/relationships/image" Target="../media/image21.tiff"/><Relationship Id="rId2" Type="http://schemas.openxmlformats.org/officeDocument/2006/relationships/diagramData" Target="../diagrams/data2.xml"/><Relationship Id="rId16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19.tiff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4">
            <a:extLst>
              <a:ext uri="{FF2B5EF4-FFF2-40B4-BE49-F238E27FC236}">
                <a16:creationId xmlns:a16="http://schemas.microsoft.com/office/drawing/2014/main" id="{27120F59-A1FC-5C4A-B80F-999B2F509785}"/>
              </a:ext>
            </a:extLst>
          </p:cNvPr>
          <p:cNvSpPr txBox="1">
            <a:spLocks/>
          </p:cNvSpPr>
          <p:nvPr/>
        </p:nvSpPr>
        <p:spPr>
          <a:xfrm>
            <a:off x="5907783" y="465794"/>
            <a:ext cx="6250940" cy="2304627"/>
          </a:xfrm>
          <a:prstGeom prst="rect">
            <a:avLst/>
          </a:prstGeom>
        </p:spPr>
        <p:txBody>
          <a:bodyPr lIns="91440" tIns="45720" rIns="91440" bIns="4572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History Homework Booklet</a:t>
            </a:r>
          </a:p>
          <a:p>
            <a:pPr marL="0" indent="0">
              <a:buNone/>
            </a:pPr>
            <a:r>
              <a:rPr lang="en-GB" sz="2000" b="1">
                <a:latin typeface="Calibri"/>
                <a:cs typeface="Calibri"/>
              </a:rPr>
              <a:t>Year 8 Summer 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Name: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Class: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Teacher:</a:t>
            </a:r>
          </a:p>
        </p:txBody>
      </p:sp>
      <p:sp>
        <p:nvSpPr>
          <p:cNvPr id="77" name="Content Placeholder 5">
            <a:extLst>
              <a:ext uri="{FF2B5EF4-FFF2-40B4-BE49-F238E27FC236}">
                <a16:creationId xmlns:a16="http://schemas.microsoft.com/office/drawing/2014/main" id="{D44C9186-2F33-F844-89D2-611E6D24DAC4}"/>
              </a:ext>
            </a:extLst>
          </p:cNvPr>
          <p:cNvSpPr txBox="1">
            <a:spLocks/>
          </p:cNvSpPr>
          <p:nvPr/>
        </p:nvSpPr>
        <p:spPr>
          <a:xfrm>
            <a:off x="5907783" y="3289316"/>
            <a:ext cx="5808729" cy="28395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>
                <a:latin typeface="Calibri" panose="020F0502020204030204" pitchFamily="34" charset="0"/>
                <a:cs typeface="Calibri" panose="020F0502020204030204" pitchFamily="34" charset="0"/>
              </a:rPr>
              <a:t>Homework Expectations: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must keep this booklet neat and presentable.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All homework must be completed for the date set.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High effort is expected in all tasks.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You will BOOST all work in red pen.</a:t>
            </a:r>
          </a:p>
          <a:p>
            <a:r>
              <a:rPr lang="en-GB" sz="2000">
                <a:latin typeface="Calibri" panose="020F0502020204030204" pitchFamily="34" charset="0"/>
                <a:cs typeface="Calibri" panose="020F0502020204030204" pitchFamily="34" charset="0"/>
              </a:rPr>
              <a:t>There is space at the back of the booklet for notes and any questions you may have.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890B0C5A-ED86-D94E-AAE5-0987BCEF5637}"/>
              </a:ext>
            </a:extLst>
          </p:cNvPr>
          <p:cNvGrpSpPr/>
          <p:nvPr/>
        </p:nvGrpSpPr>
        <p:grpSpPr>
          <a:xfrm>
            <a:off x="465630" y="848902"/>
            <a:ext cx="5147187" cy="5279923"/>
            <a:chOff x="465630" y="848902"/>
            <a:chExt cx="5147187" cy="5279923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6AA4BB6-B931-E74D-B7CC-20FC360F5859}"/>
                </a:ext>
              </a:extLst>
            </p:cNvPr>
            <p:cNvGrpSpPr/>
            <p:nvPr/>
          </p:nvGrpSpPr>
          <p:grpSpPr>
            <a:xfrm>
              <a:off x="465630" y="848902"/>
              <a:ext cx="5147187" cy="5279923"/>
              <a:chOff x="6106639" y="861137"/>
              <a:chExt cx="5147187" cy="5279923"/>
            </a:xfrm>
          </p:grpSpPr>
          <p:pic>
            <p:nvPicPr>
              <p:cNvPr id="132" name="Picture 10" descr="A drawing of a person&#10;&#10;Description generated with high confidence">
                <a:extLst>
                  <a:ext uri="{FF2B5EF4-FFF2-40B4-BE49-F238E27FC236}">
                    <a16:creationId xmlns:a16="http://schemas.microsoft.com/office/drawing/2014/main" id="{D6546A01-B451-2E41-AB23-4E646F5D3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7848" y="1250532"/>
                <a:ext cx="955741" cy="1213622"/>
              </a:xfrm>
              <a:prstGeom prst="rect">
                <a:avLst/>
              </a:prstGeom>
            </p:spPr>
          </p:pic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92DC546B-11D1-4644-9CED-C9F8A1A88F5E}"/>
                  </a:ext>
                </a:extLst>
              </p:cNvPr>
              <p:cNvGrpSpPr/>
              <p:nvPr/>
            </p:nvGrpSpPr>
            <p:grpSpPr>
              <a:xfrm>
                <a:off x="6106639" y="861137"/>
                <a:ext cx="5147187" cy="5279923"/>
                <a:chOff x="469489" y="789038"/>
                <a:chExt cx="5147187" cy="5279923"/>
              </a:xfrm>
            </p:grpSpPr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BCCC23B-936C-B541-B536-3883A252691A}"/>
                    </a:ext>
                  </a:extLst>
                </p:cNvPr>
                <p:cNvSpPr/>
                <p:nvPr/>
              </p:nvSpPr>
              <p:spPr>
                <a:xfrm>
                  <a:off x="469489" y="789038"/>
                  <a:ext cx="5147187" cy="5279923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B733AB5B-FD2C-EF4D-BE93-76233D484907}"/>
                    </a:ext>
                  </a:extLst>
                </p:cNvPr>
                <p:cNvSpPr/>
                <p:nvPr/>
              </p:nvSpPr>
              <p:spPr>
                <a:xfrm>
                  <a:off x="1770439" y="2931256"/>
                  <a:ext cx="2693366" cy="769441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GB" sz="4400" b="1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volini" panose="020B0604020202020204" pitchFamily="34" charset="0"/>
                      <a:cs typeface="Cavolini" panose="020B0604020202020204" pitchFamily="34" charset="0"/>
                    </a:rPr>
                    <a:t>HISTORY</a:t>
                  </a:r>
                </a:p>
              </p:txBody>
            </p:sp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80817FB4-7BC5-864D-AB23-00BF67F4E0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548121" y="1087935"/>
                  <a:ext cx="731961" cy="940619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02ED3597-3A7E-5441-A82A-F6EA70E7A9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89636" y="2560813"/>
                  <a:ext cx="731961" cy="750593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A42E2149-CA2A-494E-AB4B-3523E82DE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19002" y="2180872"/>
                  <a:ext cx="805659" cy="720853"/>
                </a:xfrm>
                <a:prstGeom prst="rect">
                  <a:avLst/>
                </a:prstGeom>
              </p:spPr>
            </p:pic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9B571E4-1F6E-A048-AE93-9F506A39C5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06381" y="4925527"/>
                  <a:ext cx="854334" cy="815636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705BE291-522F-AE40-9E61-34E670BEC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027049" y="2086500"/>
                  <a:ext cx="919111" cy="966603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73BABE0A-5412-1F41-90F6-BBCAF53AB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58132" y="1943126"/>
                  <a:ext cx="892485" cy="720853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4501FF80-855E-1648-A3D8-F474937A9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694682" y="3397101"/>
                  <a:ext cx="805659" cy="586169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DF860314-7962-314E-969A-FF4801B28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756080" y="840432"/>
                  <a:ext cx="677887" cy="89541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0DB62608-B05E-8342-935A-04CF6C3DF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962338" y="4387321"/>
                  <a:ext cx="977963" cy="807057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902024B-78F6-534F-ACFE-1F73298520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044336" y="4401894"/>
                  <a:ext cx="805659" cy="815636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5F0E9EC-675F-6447-AAA7-76BCCE918B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117123" y="3607494"/>
                  <a:ext cx="947862" cy="885240"/>
                </a:xfrm>
                <a:prstGeom prst="rect">
                  <a:avLst/>
                </a:prstGeom>
              </p:spPr>
            </p:pic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5EA80D1F-993B-6346-8AE5-F828372CE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869943" y="3600129"/>
                  <a:ext cx="805659" cy="818696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829DA2F4-B3BC-374D-BEE7-6F2BBBD76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10946" y="3027910"/>
                  <a:ext cx="977306" cy="946379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5A810E12-E59C-B24A-BBB3-8A43818F7B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206135" y="5002806"/>
                  <a:ext cx="1031179" cy="863479"/>
                </a:xfrm>
                <a:prstGeom prst="rect">
                  <a:avLst/>
                </a:prstGeom>
              </p:spPr>
            </p:pic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FEE08318-60E4-2043-A1B3-DF6C6B778E39}"/>
                    </a:ext>
                  </a:extLst>
                </p:cNvPr>
                <p:cNvSpPr/>
                <p:nvPr/>
              </p:nvSpPr>
              <p:spPr>
                <a:xfrm rot="8876447">
                  <a:off x="1182334" y="1678686"/>
                  <a:ext cx="448268" cy="572852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281E0A45-DFB2-B947-B8F4-7D2652F7B9F3}"/>
                    </a:ext>
                  </a:extLst>
                </p:cNvPr>
                <p:cNvSpPr/>
                <p:nvPr/>
              </p:nvSpPr>
              <p:spPr>
                <a:xfrm rot="8876447">
                  <a:off x="4301013" y="351464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677C046B-C9D0-4048-8726-5594C3AB8FC0}"/>
                    </a:ext>
                  </a:extLst>
                </p:cNvPr>
                <p:cNvSpPr/>
                <p:nvPr/>
              </p:nvSpPr>
              <p:spPr>
                <a:xfrm rot="8876447">
                  <a:off x="2018032" y="440555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750107A5-7203-464E-BE95-5ECFA317A172}"/>
                    </a:ext>
                  </a:extLst>
                </p:cNvPr>
                <p:cNvGrpSpPr/>
                <p:nvPr/>
              </p:nvGrpSpPr>
              <p:grpSpPr>
                <a:xfrm>
                  <a:off x="1718906" y="2748973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9" name="Straight Connector 178">
                    <a:extLst>
                      <a:ext uri="{FF2B5EF4-FFF2-40B4-BE49-F238E27FC236}">
                        <a16:creationId xmlns:a16="http://schemas.microsoft.com/office/drawing/2014/main" id="{B8333468-10B5-9448-BD85-06897D47B10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>
                    <a:extLst>
                      <a:ext uri="{FF2B5EF4-FFF2-40B4-BE49-F238E27FC236}">
                        <a16:creationId xmlns:a16="http://schemas.microsoft.com/office/drawing/2014/main" id="{A016FBD6-12BB-0744-8F19-F238E38C9BB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Straight Connector 180">
                    <a:extLst>
                      <a:ext uri="{FF2B5EF4-FFF2-40B4-BE49-F238E27FC236}">
                        <a16:creationId xmlns:a16="http://schemas.microsoft.com/office/drawing/2014/main" id="{ED9F7CE8-5A29-4642-B748-1C8C63F7D5D4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60214FFD-8D06-B741-9394-8624F72B0952}"/>
                    </a:ext>
                  </a:extLst>
                </p:cNvPr>
                <p:cNvGrpSpPr/>
                <p:nvPr/>
              </p:nvGrpSpPr>
              <p:grpSpPr>
                <a:xfrm>
                  <a:off x="831890" y="4043404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2627C292-A6CE-C44B-A981-891B7B8463C5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E5FC096F-57BF-424C-9AB3-4BA411804E8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FBD9076B-D6E6-784C-8349-61A7768171B0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1FF8F170-7F92-E94A-BBE5-3531A40947F3}"/>
                    </a:ext>
                  </a:extLst>
                </p:cNvPr>
                <p:cNvGrpSpPr/>
                <p:nvPr/>
              </p:nvGrpSpPr>
              <p:grpSpPr>
                <a:xfrm>
                  <a:off x="4165929" y="413702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DF5E3A8B-63C3-7049-93C2-DF6A4B4EE482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6382813D-8421-4348-AA53-DE0FDA972B9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E06BCF69-8F2B-AC4B-9EA8-C72B02E9BF43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17CF60F6-7E1D-044D-97A4-444224D0BDF7}"/>
                    </a:ext>
                  </a:extLst>
                </p:cNvPr>
                <p:cNvGrpSpPr/>
                <p:nvPr/>
              </p:nvGrpSpPr>
              <p:grpSpPr>
                <a:xfrm>
                  <a:off x="2655063" y="1771899"/>
                  <a:ext cx="1026242" cy="269544"/>
                  <a:chOff x="7928751" y="634181"/>
                  <a:chExt cx="1636028" cy="304800"/>
                </a:xfrm>
              </p:grpSpPr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C01E96BA-9003-234D-B91E-3701D5D4B514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52E7ADD4-93CF-A442-8F9F-E888D5568A0C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D30861A3-051F-9F49-B35D-F7724E6FC5AC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4A7F1C6B-7838-0742-94FC-777BAE83A5ED}"/>
                    </a:ext>
                  </a:extLst>
                </p:cNvPr>
                <p:cNvGrpSpPr/>
                <p:nvPr/>
              </p:nvGrpSpPr>
              <p:grpSpPr>
                <a:xfrm>
                  <a:off x="2550326" y="4664107"/>
                  <a:ext cx="1419572" cy="261420"/>
                  <a:chOff x="7928751" y="634181"/>
                  <a:chExt cx="1636028" cy="304800"/>
                </a:xfrm>
              </p:grpSpPr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BD6C49A2-B9A0-5C4F-BFC4-593FA01AB3F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1043A2D5-E977-6149-8AF0-584BD257A9BF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C244E1D9-28F2-1C45-BC3A-9711A2E92429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196B6694-D9A9-F04F-A773-48C863E34913}"/>
                    </a:ext>
                  </a:extLst>
                </p:cNvPr>
                <p:cNvSpPr/>
                <p:nvPr/>
              </p:nvSpPr>
              <p:spPr>
                <a:xfrm rot="8876447">
                  <a:off x="2344911" y="995414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D5EBA560-D7E7-744A-9F9D-0C6CB6BA314E}"/>
                    </a:ext>
                  </a:extLst>
                </p:cNvPr>
                <p:cNvSpPr/>
                <p:nvPr/>
              </p:nvSpPr>
              <p:spPr>
                <a:xfrm rot="8876447">
                  <a:off x="3395648" y="1070579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740E360C-7F03-B640-8894-366ABFABEF54}"/>
                    </a:ext>
                  </a:extLst>
                </p:cNvPr>
                <p:cNvGrpSpPr/>
                <p:nvPr/>
              </p:nvGrpSpPr>
              <p:grpSpPr>
                <a:xfrm>
                  <a:off x="4064985" y="2457262"/>
                  <a:ext cx="875316" cy="359731"/>
                  <a:chOff x="7928751" y="634181"/>
                  <a:chExt cx="1636028" cy="304800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B7D9B1C9-11E2-FF41-A300-9D9646C7015D}"/>
                      </a:ext>
                    </a:extLst>
                  </p:cNvPr>
                  <p:cNvCxnSpPr/>
                  <p:nvPr/>
                </p:nvCxnSpPr>
                <p:spPr>
                  <a:xfrm>
                    <a:off x="7928751" y="6341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56388BC6-09A2-2648-B9DD-8CBA164843FA}"/>
                      </a:ext>
                    </a:extLst>
                  </p:cNvPr>
                  <p:cNvCxnSpPr/>
                  <p:nvPr/>
                </p:nvCxnSpPr>
                <p:spPr>
                  <a:xfrm>
                    <a:off x="8081151" y="7865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A62ED4-1162-5049-891C-194D4AA189D2}"/>
                      </a:ext>
                    </a:extLst>
                  </p:cNvPr>
                  <p:cNvCxnSpPr/>
                  <p:nvPr/>
                </p:nvCxnSpPr>
                <p:spPr>
                  <a:xfrm>
                    <a:off x="8233551" y="938981"/>
                    <a:ext cx="1331228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083C46C5-C5D3-B14A-A21D-CF0B648533E2}"/>
                    </a:ext>
                  </a:extLst>
                </p:cNvPr>
                <p:cNvSpPr/>
                <p:nvPr/>
              </p:nvSpPr>
              <p:spPr>
                <a:xfrm rot="8876447">
                  <a:off x="4602962" y="1792150"/>
                  <a:ext cx="389100" cy="576273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E6917F8-7A19-6444-848E-294BC037B34A}"/>
                    </a:ext>
                  </a:extLst>
                </p:cNvPr>
                <p:cNvSpPr/>
                <p:nvPr/>
              </p:nvSpPr>
              <p:spPr>
                <a:xfrm rot="8876447">
                  <a:off x="2687522" y="525710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0994524A-34D5-AD40-994A-8B6D3B1D40FB}"/>
                    </a:ext>
                  </a:extLst>
                </p:cNvPr>
                <p:cNvSpPr/>
                <p:nvPr/>
              </p:nvSpPr>
              <p:spPr>
                <a:xfrm rot="8876447">
                  <a:off x="2692433" y="3772585"/>
                  <a:ext cx="414646" cy="620575"/>
                </a:xfrm>
                <a:custGeom>
                  <a:avLst/>
                  <a:gdLst>
                    <a:gd name="connsiteX0" fmla="*/ 0 w 855407"/>
                    <a:gd name="connsiteY0" fmla="*/ 378380 h 757747"/>
                    <a:gd name="connsiteX1" fmla="*/ 545691 w 855407"/>
                    <a:gd name="connsiteY1" fmla="*/ 747090 h 757747"/>
                    <a:gd name="connsiteX2" fmla="*/ 221226 w 855407"/>
                    <a:gd name="connsiteY2" fmla="*/ 9670 h 757747"/>
                    <a:gd name="connsiteX3" fmla="*/ 855407 w 855407"/>
                    <a:gd name="connsiteY3" fmla="*/ 393128 h 75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5407" h="757747">
                      <a:moveTo>
                        <a:pt x="0" y="378380"/>
                      </a:moveTo>
                      <a:cubicBezTo>
                        <a:pt x="254410" y="593461"/>
                        <a:pt x="508820" y="808542"/>
                        <a:pt x="545691" y="747090"/>
                      </a:cubicBezTo>
                      <a:cubicBezTo>
                        <a:pt x="582562" y="685638"/>
                        <a:pt x="169607" y="68664"/>
                        <a:pt x="221226" y="9670"/>
                      </a:cubicBezTo>
                      <a:cubicBezTo>
                        <a:pt x="272845" y="-49324"/>
                        <a:pt x="564126" y="171902"/>
                        <a:pt x="855407" y="39312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8B582F97-18CA-544A-9986-2E30BD6319E1}"/>
                </a:ext>
              </a:extLst>
            </p:cNvPr>
            <p:cNvSpPr/>
            <p:nvPr/>
          </p:nvSpPr>
          <p:spPr>
            <a:xfrm rot="8876447">
              <a:off x="1207371" y="2928412"/>
              <a:ext cx="389100" cy="576273"/>
            </a:xfrm>
            <a:custGeom>
              <a:avLst/>
              <a:gdLst>
                <a:gd name="connsiteX0" fmla="*/ 0 w 855407"/>
                <a:gd name="connsiteY0" fmla="*/ 378380 h 757747"/>
                <a:gd name="connsiteX1" fmla="*/ 545691 w 855407"/>
                <a:gd name="connsiteY1" fmla="*/ 747090 h 757747"/>
                <a:gd name="connsiteX2" fmla="*/ 221226 w 855407"/>
                <a:gd name="connsiteY2" fmla="*/ 9670 h 757747"/>
                <a:gd name="connsiteX3" fmla="*/ 855407 w 855407"/>
                <a:gd name="connsiteY3" fmla="*/ 393128 h 75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407" h="757747">
                  <a:moveTo>
                    <a:pt x="0" y="378380"/>
                  </a:moveTo>
                  <a:cubicBezTo>
                    <a:pt x="254410" y="593461"/>
                    <a:pt x="508820" y="808542"/>
                    <a:pt x="545691" y="747090"/>
                  </a:cubicBezTo>
                  <a:cubicBezTo>
                    <a:pt x="582562" y="685638"/>
                    <a:pt x="169607" y="68664"/>
                    <a:pt x="221226" y="9670"/>
                  </a:cubicBezTo>
                  <a:cubicBezTo>
                    <a:pt x="272845" y="-49324"/>
                    <a:pt x="564126" y="171902"/>
                    <a:pt x="855407" y="39312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8874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Summer   1.1                                            The Cold War in Asia 			  Knowledge Book pages 23-24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988127"/>
              </p:ext>
            </p:extLst>
          </p:nvPr>
        </p:nvGraphicFramePr>
        <p:xfrm>
          <a:off x="92420" y="616340"/>
          <a:ext cx="11956872" cy="612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3227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863645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58801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GB" sz="1200" b="1" dirty="0">
                          <a:latin typeface="Calibri"/>
                          <a:cs typeface="Calibri"/>
                        </a:rPr>
                        <a:t>Draw a set of 3 images to summarise the actions of America and the USSR in China during the creation of the People’s Republic of China (KB p.23)</a:t>
                      </a: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2. Use your knowledge about the events of the Korean War to decide whether the statements below are TRUE or FALSE (KB p.23)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kern="1200" baseline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The Korean war occurred in June 1967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The Soviet Union supported North Korea: TRUE or FALSE</a:t>
                      </a:r>
                    </a:p>
                    <a:p>
                      <a:pPr marL="228600" indent="-228600">
                        <a:buFont typeface="+mj-lt"/>
                        <a:buAutoNum type="alphaLcParenR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Australia supported South Korea: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The fighting led to 6 million deaths: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America organised an agreement with North Korea in 1953: TRUE or FALSE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/>
                        <a:tabLst/>
                        <a:defRPr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Correct any FALSE statements below: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GB" sz="1200" b="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____________________________________________________________________</a:t>
                      </a: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52964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 Use KB p.24 to explain what happened during the Vietnam War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Using KB p.24 answer the quiz questions below about the USSR’s invasion of Afghanistan</a:t>
                      </a: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43CB978-63B0-BA40-B8C8-1A7C33874CAF}"/>
              </a:ext>
            </a:extLst>
          </p:cNvPr>
          <p:cNvGraphicFramePr/>
          <p:nvPr/>
        </p:nvGraphicFramePr>
        <p:xfrm>
          <a:off x="142708" y="4066991"/>
          <a:ext cx="5800892" cy="259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3C6A60-09C1-154C-82AE-B4C785FD34B8}"/>
              </a:ext>
            </a:extLst>
          </p:cNvPr>
          <p:cNvGraphicFramePr>
            <a:graphicFrameLocks noGrp="1"/>
          </p:cNvGraphicFramePr>
          <p:nvPr/>
        </p:nvGraphicFramePr>
        <p:xfrm>
          <a:off x="6226398" y="4066991"/>
          <a:ext cx="5781826" cy="2510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67226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279294">
                <a:tc>
                  <a:txBody>
                    <a:bodyPr/>
                    <a:lstStyle/>
                    <a:p>
                      <a:r>
                        <a:rPr lang="en-US" sz="1200" b="1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377564">
                <a:tc>
                  <a:txBody>
                    <a:bodyPr/>
                    <a:lstStyle/>
                    <a:p>
                      <a:r>
                        <a:rPr lang="en-US" sz="1200"/>
                        <a:t>1. When did the USSR invade Afghanistan?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465489">
                <a:tc>
                  <a:txBody>
                    <a:bodyPr/>
                    <a:lstStyle/>
                    <a:p>
                      <a:r>
                        <a:rPr lang="en-US" sz="1200"/>
                        <a:t>2. Who did their invasion anger?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77564">
                <a:tc>
                  <a:txBody>
                    <a:bodyPr/>
                    <a:lstStyle/>
                    <a:p>
                      <a:r>
                        <a:rPr lang="en-US" sz="1200"/>
                        <a:t>3. Which product did America stop trading with the USSR?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465489">
                <a:tc>
                  <a:txBody>
                    <a:bodyPr/>
                    <a:lstStyle/>
                    <a:p>
                      <a:r>
                        <a:rPr lang="en-US" sz="1200"/>
                        <a:t>4. What did America boycott to show the USSR they were not pleased?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465489">
                <a:tc>
                  <a:txBody>
                    <a:bodyPr/>
                    <a:lstStyle/>
                    <a:p>
                      <a:r>
                        <a:rPr lang="en-US" sz="1200"/>
                        <a:t>5. Who did the Americans provide weapons to in Afghanistan to fight against the Communists?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78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218939"/>
              </p:ext>
            </p:extLst>
          </p:nvPr>
        </p:nvGraphicFramePr>
        <p:xfrm>
          <a:off x="92420" y="616340"/>
          <a:ext cx="11956872" cy="61266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291983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Using your own knowledge about the attack on Pearl Harbour and KB p.72 to create a flowchart of the events and impact:</a:t>
                      </a: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/>
                          <a:cs typeface="Calibri"/>
                        </a:rPr>
                        <a:t> 2.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 Use KB p.72 and your knowledge of the Atomic bombs used on Japan to explain what the numbers/dates below link to:</a:t>
                      </a:r>
                    </a:p>
                    <a:p>
                      <a:endParaRPr lang="en-GB" sz="1200" b="1" i="0" u="none" strike="noStrike" baseline="0" noProof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696602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 Use KB p.72 fill in the table about whether it was right to drop Atomic bombs on Japan. Use specific facts</a:t>
                      </a: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Use KB p.72 to decide which countries (flags) below were allied together during the Second World War- draw links between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EC98492-635E-3946-94A1-0BB423D90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152554"/>
              </p:ext>
            </p:extLst>
          </p:nvPr>
        </p:nvGraphicFramePr>
        <p:xfrm>
          <a:off x="220119" y="4325143"/>
          <a:ext cx="5723481" cy="22314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6545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836936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311237">
                <a:tc>
                  <a:txBody>
                    <a:bodyPr/>
                    <a:lstStyle/>
                    <a:p>
                      <a:r>
                        <a:rPr lang="en-US" sz="1200" b="1" dirty="0"/>
                        <a:t>It was the wrong decision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It was the right decision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420746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420746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420746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</a:tbl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CD50560-2EF2-0E44-B072-FACC70AAB6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9938799"/>
              </p:ext>
            </p:extLst>
          </p:nvPr>
        </p:nvGraphicFramePr>
        <p:xfrm>
          <a:off x="142708" y="1068479"/>
          <a:ext cx="5800892" cy="2727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3F4936A-F776-E044-A1D0-826B8584F4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443918"/>
              </p:ext>
            </p:extLst>
          </p:nvPr>
        </p:nvGraphicFramePr>
        <p:xfrm>
          <a:off x="6126064" y="1068479"/>
          <a:ext cx="5800892" cy="2749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5519D62-92AA-704D-9EE3-234A0346DA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8402" y="4518244"/>
            <a:ext cx="1433370" cy="764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866B41-C08B-964D-95C4-07C0141A92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01017" y="6000086"/>
            <a:ext cx="1238566" cy="6153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D84520-B844-6246-9BFA-40C3AB4026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9207" y="5844084"/>
            <a:ext cx="1274107" cy="764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F01FC1-BE6C-A24F-BC97-B9CB80F2B8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60874" y="4491469"/>
            <a:ext cx="1274107" cy="8455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D42090-928C-8D43-A98F-3E5B63D4F3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56058" y="4518244"/>
            <a:ext cx="1097090" cy="7287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FECA09-4EEC-954C-8B2C-3476A11BD4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8798" y="5789521"/>
            <a:ext cx="1538605" cy="764464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AF173A3B-878D-6843-C225-675EB45F9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Summer 1.2                              Pearl Harbour and the Atomic Bomb		Knowledge Book page 72</a:t>
            </a:r>
          </a:p>
        </p:txBody>
      </p:sp>
    </p:spTree>
    <p:extLst>
      <p:ext uri="{BB962C8B-B14F-4D97-AF65-F5344CB8AC3E}">
        <p14:creationId xmlns:p14="http://schemas.microsoft.com/office/powerpoint/2010/main" val="2406532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Summer 1.3                                              The Korean War			  Knowledge Book pages 73-74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318754"/>
              </p:ext>
            </p:extLst>
          </p:nvPr>
        </p:nvGraphicFramePr>
        <p:xfrm>
          <a:off x="92420" y="616340"/>
          <a:ext cx="11956872" cy="6153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3227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863645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958801">
                <a:tc>
                  <a:txBody>
                    <a:bodyPr/>
                    <a:lstStyle/>
                    <a:p>
                      <a:pPr marL="228600" indent="-228600">
                        <a:buAutoNum type="arabicPeriod"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CAUSES: Using KB p.73 to answer the quiz questions about the causes of the Korean War </a:t>
                      </a:r>
                      <a:endParaRPr lang="en-GB" sz="1200" b="1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8600" indent="-228600">
                        <a:buAutoNum type="arabicPeriod"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2. EVENTS: Use the look, cover, write, check method to complete the events of the Korean war table below (KB p.73)</a:t>
                      </a: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US"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52964">
                <a:tc gridSpan="2"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 CONSEQUENCES: Use KB p.73-74 to categorise the consequences of the Korean War, fill in your key first (top row of the table). SOME WILL FIT INTO MORE THAN ONE CATEGORY.</a:t>
                      </a: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BB07A9-0473-5745-B6FC-469E3041F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815047"/>
              </p:ext>
            </p:extLst>
          </p:nvPr>
        </p:nvGraphicFramePr>
        <p:xfrm>
          <a:off x="323300" y="933823"/>
          <a:ext cx="5620300" cy="2600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2218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648082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305927">
                <a:tc>
                  <a:txBody>
                    <a:bodyPr/>
                    <a:lstStyle/>
                    <a:p>
                      <a:r>
                        <a:rPr lang="en-US" sz="1200" b="1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236136">
                <a:tc>
                  <a:txBody>
                    <a:bodyPr/>
                    <a:lstStyle/>
                    <a:p>
                      <a:r>
                        <a:rPr lang="en-US" sz="1200"/>
                        <a:t>1. Who invaded (occupied) South Korea after WW2?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360450">
                <a:tc>
                  <a:txBody>
                    <a:bodyPr/>
                    <a:lstStyle/>
                    <a:p>
                      <a:r>
                        <a:rPr lang="en-US" sz="1200"/>
                        <a:t>2. Which troops occupied Northern Korea?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86674">
                <a:tc>
                  <a:txBody>
                    <a:bodyPr/>
                    <a:lstStyle/>
                    <a:p>
                      <a:r>
                        <a:rPr lang="en-US" sz="1200"/>
                        <a:t>3. What was the name of the border between the two halves called?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/>
                        <a:t>4. Which global conflict was the Korean War part of?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509878">
                <a:tc>
                  <a:txBody>
                    <a:bodyPr/>
                    <a:lstStyle/>
                    <a:p>
                      <a:r>
                        <a:rPr lang="en-US" sz="1200"/>
                        <a:t>5. Which 2 political ideas caused conflict in Korea?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ADAB86-AC56-7642-9612-94BDC8802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87661"/>
              </p:ext>
            </p:extLst>
          </p:nvPr>
        </p:nvGraphicFramePr>
        <p:xfrm>
          <a:off x="6278438" y="1035899"/>
          <a:ext cx="5590262" cy="2541019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5862">
                  <a:extLst>
                    <a:ext uri="{9D8B030D-6E8A-4147-A177-3AD203B41FA5}">
                      <a16:colId xmlns:a16="http://schemas.microsoft.com/office/drawing/2014/main" val="479717213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3350586870"/>
                    </a:ext>
                  </a:extLst>
                </a:gridCol>
              </a:tblGrid>
              <a:tr h="2710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1200"/>
                        <a:t>Key Events</a:t>
                      </a:r>
                      <a:endParaRPr lang="en-GB" sz="1200">
                        <a:latin typeface="+mn-lt"/>
                      </a:endParaRPr>
                    </a:p>
                  </a:txBody>
                  <a:tcPr marL="44021" marR="44021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200">
                        <a:latin typeface="+mn-lt"/>
                      </a:endParaRPr>
                    </a:p>
                  </a:txBody>
                  <a:tcPr marL="44021" marR="44021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2871959"/>
                  </a:ext>
                </a:extLst>
              </a:tr>
              <a:tr h="49176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</a:rPr>
                        <a:t>25th June 1950</a:t>
                      </a:r>
                      <a:endParaRPr lang="en-GB" sz="1200" b="1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021" marR="44021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27605" algn="l"/>
                        </a:tabLst>
                      </a:pPr>
                      <a:endParaRPr lang="en-GB" sz="1200" b="0" i="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021" marR="44021" marT="0" marB="0"/>
                </a:tc>
                <a:extLst>
                  <a:ext uri="{0D108BD9-81ED-4DB2-BD59-A6C34878D82A}">
                    <a16:rowId xmlns:a16="http://schemas.microsoft.com/office/drawing/2014/main" val="3868343261"/>
                  </a:ext>
                </a:extLst>
              </a:tr>
              <a:tr h="43030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</a:rPr>
                        <a:t>27th June 1950</a:t>
                      </a:r>
                      <a:endParaRPr lang="en-GB" sz="1200" b="1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021" marR="4402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27605" algn="l"/>
                        </a:tabLst>
                      </a:pPr>
                      <a:endParaRPr lang="en-GB" sz="12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021" marR="44021" marT="0" marB="0"/>
                </a:tc>
                <a:extLst>
                  <a:ext uri="{0D108BD9-81ED-4DB2-BD59-A6C34878D82A}">
                    <a16:rowId xmlns:a16="http://schemas.microsoft.com/office/drawing/2014/main" val="2298346995"/>
                  </a:ext>
                </a:extLst>
              </a:tr>
              <a:tr h="65890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</a:rPr>
                        <a:t>October 1950 </a:t>
                      </a:r>
                      <a:endParaRPr lang="en-GB" sz="1200" b="1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021" marR="4402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27605" algn="l"/>
                        </a:tabLst>
                      </a:pPr>
                      <a:endParaRPr lang="en-GB" sz="12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021" marR="44021" marT="0" marB="0"/>
                </a:tc>
                <a:extLst>
                  <a:ext uri="{0D108BD9-81ED-4DB2-BD59-A6C34878D82A}">
                    <a16:rowId xmlns:a16="http://schemas.microsoft.com/office/drawing/2014/main" val="135595962"/>
                  </a:ext>
                </a:extLst>
              </a:tr>
              <a:tr h="64545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effectLst/>
                        </a:rPr>
                        <a:t>March 1951 to July 1953</a:t>
                      </a:r>
                      <a:endParaRPr lang="en-GB" sz="1200" b="1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021" marR="4402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27605" algn="l"/>
                        </a:tabLst>
                      </a:pPr>
                      <a:endParaRPr lang="en-GB" sz="12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021" marR="44021" marT="0" marB="0"/>
                </a:tc>
                <a:extLst>
                  <a:ext uri="{0D108BD9-81ED-4DB2-BD59-A6C34878D82A}">
                    <a16:rowId xmlns:a16="http://schemas.microsoft.com/office/drawing/2014/main" val="374647868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041157-A75D-8345-9CA2-59F529AA2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50397"/>
              </p:ext>
            </p:extLst>
          </p:nvPr>
        </p:nvGraphicFramePr>
        <p:xfrm>
          <a:off x="558338" y="4203147"/>
          <a:ext cx="10770524" cy="20385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2631">
                  <a:extLst>
                    <a:ext uri="{9D8B030D-6E8A-4147-A177-3AD203B41FA5}">
                      <a16:colId xmlns:a16="http://schemas.microsoft.com/office/drawing/2014/main" val="1712851113"/>
                    </a:ext>
                  </a:extLst>
                </a:gridCol>
                <a:gridCol w="2692631">
                  <a:extLst>
                    <a:ext uri="{9D8B030D-6E8A-4147-A177-3AD203B41FA5}">
                      <a16:colId xmlns:a16="http://schemas.microsoft.com/office/drawing/2014/main" val="2771000115"/>
                    </a:ext>
                  </a:extLst>
                </a:gridCol>
                <a:gridCol w="2692631">
                  <a:extLst>
                    <a:ext uri="{9D8B030D-6E8A-4147-A177-3AD203B41FA5}">
                      <a16:colId xmlns:a16="http://schemas.microsoft.com/office/drawing/2014/main" val="3706464311"/>
                    </a:ext>
                  </a:extLst>
                </a:gridCol>
                <a:gridCol w="2692631">
                  <a:extLst>
                    <a:ext uri="{9D8B030D-6E8A-4147-A177-3AD203B41FA5}">
                      <a16:colId xmlns:a16="http://schemas.microsoft.com/office/drawing/2014/main" val="322930755"/>
                    </a:ext>
                  </a:extLst>
                </a:gridCol>
              </a:tblGrid>
              <a:tr h="366429">
                <a:tc>
                  <a:txBody>
                    <a:bodyPr/>
                    <a:lstStyle/>
                    <a:p>
                      <a:r>
                        <a:rPr lang="en-US" sz="1200"/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Consequence for the world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Consequence for North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Consequence for South Korea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0093"/>
                  </a:ext>
                </a:extLst>
              </a:tr>
              <a:tr h="836042">
                <a:tc>
                  <a:txBody>
                    <a:bodyPr/>
                    <a:lstStyle/>
                    <a:p>
                      <a:r>
                        <a:rPr lang="en-US" sz="1200"/>
                        <a:t>A) Still a capitalist country even today and has a good Human Rights record.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B) There are still small scale conflicts between the 2 sides along the </a:t>
                      </a:r>
                      <a:r>
                        <a:rPr lang="en-US" sz="1200" err="1"/>
                        <a:t>demilitarised</a:t>
                      </a:r>
                      <a:r>
                        <a:rPr lang="en-US" sz="1200"/>
                        <a:t> zone.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C) Japan and America are fearful of the missiles North Korea is developing and testing.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D) It is a very poor country.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039464"/>
                  </a:ext>
                </a:extLst>
              </a:tr>
              <a:tr h="836042">
                <a:tc>
                  <a:txBody>
                    <a:bodyPr/>
                    <a:lstStyle/>
                    <a:p>
                      <a:r>
                        <a:rPr lang="en-US" sz="1200"/>
                        <a:t>E) It remains a communist country with a dictator as the leader, named Kim Jong-un.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F) Allied with America and American troops still have a base there.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E) Allied with China but even the Chinese government are embarrassed by their behaviour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F) They have developed an atomic bomb.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397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056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5" y="120877"/>
            <a:ext cx="12000413" cy="4364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Spring 1.4                                         Vietnam		               		Knowledge Book pages 75-78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864631"/>
              </p:ext>
            </p:extLst>
          </p:nvPr>
        </p:nvGraphicFramePr>
        <p:xfrm>
          <a:off x="121915" y="676120"/>
          <a:ext cx="11956872" cy="61872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3169739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1. Use the map below to describe the location of Vietnam. Make sure you use continent, compass points, which countries border it and describe which bodies of water it is near:</a:t>
                      </a:r>
                    </a:p>
                    <a:p>
                      <a:endParaRPr lang="en-GB" sz="1200" b="0" i="0" u="none" strike="noStrike" baseline="0" noProof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lnSpc>
                          <a:spcPct val="200000"/>
                        </a:lnSpc>
                        <a:buNone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latin typeface="Calibri"/>
                          <a:cs typeface="Calibri"/>
                        </a:rPr>
                        <a:t>________________________________________</a:t>
                      </a: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Calibri"/>
                          <a:cs typeface="Calibri"/>
                        </a:rPr>
                        <a:t>2. CAUSES: Use your knowledge of the causes of the Vietnam war and KB p.75 to explain the involvement of the following countries in causing the conflict</a:t>
                      </a:r>
                      <a:endParaRPr lang="en-US" sz="12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82334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  Using KB p.76 show the alliances between the different countries and groups below using arrows:</a:t>
                      </a: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GB" sz="1200" b="1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 Use p78. to rank the reasons why the Americans were defeated below. Explain your choice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200" b="1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2E3E7B3-DBF0-824D-973F-5C39F2956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204" y="1167371"/>
            <a:ext cx="2748594" cy="2415805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F474D35-AFBF-A242-B0BB-CDA59FF01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6310718"/>
              </p:ext>
            </p:extLst>
          </p:nvPr>
        </p:nvGraphicFramePr>
        <p:xfrm>
          <a:off x="6167346" y="1130797"/>
          <a:ext cx="5800892" cy="2590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2C7EEA9-1CF4-1C45-B70E-98B53D1FA5E4}"/>
              </a:ext>
            </a:extLst>
          </p:cNvPr>
          <p:cNvSpPr txBox="1"/>
          <p:nvPr/>
        </p:nvSpPr>
        <p:spPr>
          <a:xfrm>
            <a:off x="265044" y="4612341"/>
            <a:ext cx="1469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North Vietnam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CFAE0C-12D8-F444-ACD0-7E5273DC4DDC}"/>
              </a:ext>
            </a:extLst>
          </p:cNvPr>
          <p:cNvSpPr txBox="1"/>
          <p:nvPr/>
        </p:nvSpPr>
        <p:spPr>
          <a:xfrm>
            <a:off x="4088491" y="4458452"/>
            <a:ext cx="1469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Viet Cong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81CC7-6302-E54A-940F-BD132520678C}"/>
              </a:ext>
            </a:extLst>
          </p:cNvPr>
          <p:cNvSpPr txBox="1"/>
          <p:nvPr/>
        </p:nvSpPr>
        <p:spPr>
          <a:xfrm>
            <a:off x="3544213" y="6001199"/>
            <a:ext cx="1469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America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C6AEA-1FF3-8A4C-A129-0CD96409D34C}"/>
              </a:ext>
            </a:extLst>
          </p:cNvPr>
          <p:cNvSpPr txBox="1"/>
          <p:nvPr/>
        </p:nvSpPr>
        <p:spPr>
          <a:xfrm>
            <a:off x="754547" y="5881999"/>
            <a:ext cx="1469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USSR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0A7576-B4B2-6B4E-B14A-BDD7C5DE0E98}"/>
              </a:ext>
            </a:extLst>
          </p:cNvPr>
          <p:cNvSpPr txBox="1"/>
          <p:nvPr/>
        </p:nvSpPr>
        <p:spPr>
          <a:xfrm>
            <a:off x="2367303" y="4555615"/>
            <a:ext cx="1469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China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22EA40-CCC2-B741-879A-94478A15B9DE}"/>
              </a:ext>
            </a:extLst>
          </p:cNvPr>
          <p:cNvSpPr txBox="1"/>
          <p:nvPr/>
        </p:nvSpPr>
        <p:spPr>
          <a:xfrm>
            <a:off x="4478456" y="5156352"/>
            <a:ext cx="1469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South Vietnam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470EF24-9697-9E46-8F32-FD36F8711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60878"/>
              </p:ext>
            </p:extLst>
          </p:nvPr>
        </p:nvGraphicFramePr>
        <p:xfrm>
          <a:off x="6190750" y="4337500"/>
          <a:ext cx="3060826" cy="24296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226">
                  <a:extLst>
                    <a:ext uri="{9D8B030D-6E8A-4147-A177-3AD203B41FA5}">
                      <a16:colId xmlns:a16="http://schemas.microsoft.com/office/drawing/2014/main" val="394729052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7909438"/>
                    </a:ext>
                  </a:extLst>
                </a:gridCol>
              </a:tblGrid>
              <a:tr h="383175">
                <a:tc>
                  <a:txBody>
                    <a:bodyPr/>
                    <a:lstStyle/>
                    <a:p>
                      <a:r>
                        <a:rPr lang="en-US" sz="1200" b="1"/>
                        <a:t>Reasons why America was defeated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Ranking (1</a:t>
                      </a:r>
                      <a:r>
                        <a:rPr lang="en-US" sz="1200" b="1" baseline="30000"/>
                        <a:t>st</a:t>
                      </a:r>
                      <a:r>
                        <a:rPr lang="en-US" sz="1200" b="1"/>
                        <a:t> most important, 4</a:t>
                      </a:r>
                      <a:r>
                        <a:rPr lang="en-US" sz="1200" b="1" baseline="30000"/>
                        <a:t>th</a:t>
                      </a:r>
                      <a:r>
                        <a:rPr lang="en-US" sz="1200" b="1"/>
                        <a:t> least important)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11132"/>
                  </a:ext>
                </a:extLst>
              </a:tr>
              <a:tr h="383175">
                <a:tc>
                  <a:txBody>
                    <a:bodyPr/>
                    <a:lstStyle/>
                    <a:p>
                      <a:r>
                        <a:rPr lang="en-US" sz="1200"/>
                        <a:t>Lack of support at 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047842"/>
                  </a:ext>
                </a:extLst>
              </a:tr>
              <a:tr h="383175">
                <a:tc>
                  <a:txBody>
                    <a:bodyPr/>
                    <a:lstStyle/>
                    <a:p>
                      <a:r>
                        <a:rPr lang="en-US" sz="1200"/>
                        <a:t>Media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046408"/>
                  </a:ext>
                </a:extLst>
              </a:tr>
              <a:tr h="383175">
                <a:tc>
                  <a:txBody>
                    <a:bodyPr/>
                    <a:lstStyle/>
                    <a:p>
                      <a:r>
                        <a:rPr lang="en-US" sz="1200"/>
                        <a:t>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69362"/>
                  </a:ext>
                </a:extLst>
              </a:tr>
              <a:tr h="472408">
                <a:tc>
                  <a:txBody>
                    <a:bodyPr/>
                    <a:lstStyle/>
                    <a:p>
                      <a:r>
                        <a:rPr lang="en-US" sz="1200"/>
                        <a:t>Poor treatment of south Vietnamese villagers by American troops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42012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CC6236A-0331-5348-9E1F-C71515AF17DA}"/>
              </a:ext>
            </a:extLst>
          </p:cNvPr>
          <p:cNvSpPr txBox="1"/>
          <p:nvPr/>
        </p:nvSpPr>
        <p:spPr>
          <a:xfrm>
            <a:off x="9345706" y="4063745"/>
            <a:ext cx="258125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 lvl="0">
              <a:lnSpc>
                <a:spcPct val="200000"/>
              </a:lnSpc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>
              <a:lnSpc>
                <a:spcPct val="200000"/>
              </a:lnSpc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 lvl="0">
              <a:lnSpc>
                <a:spcPct val="200000"/>
              </a:lnSpc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>
              <a:lnSpc>
                <a:spcPct val="200000"/>
              </a:lnSpc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 lvl="0">
              <a:lnSpc>
                <a:spcPct val="200000"/>
              </a:lnSpc>
              <a:defRPr/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pPr>
              <a:lnSpc>
                <a:spcPct val="200000"/>
              </a:lnSpc>
            </a:pPr>
            <a:r>
              <a:rPr lang="en-GB" sz="1200">
                <a:latin typeface="Calibri" panose="020F0502020204030204" pitchFamily="34" charset="0"/>
                <a:cs typeface="Calibri" panose="020F0502020204030204" pitchFamily="34" charset="0"/>
              </a:rPr>
              <a:t>_______________________________</a:t>
            </a:r>
          </a:p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8024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GB" sz="1600" b="1" dirty="0">
                <a:latin typeface="Calibri"/>
                <a:cs typeface="Calibri"/>
              </a:rPr>
              <a:t>Year 8 Weekly Homework Summer 1.5                                                    Persecution                                            Knowledge Book pages 79-82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1CB1B2-2803-7E8C-E681-595155F88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444166"/>
              </p:ext>
            </p:extLst>
          </p:nvPr>
        </p:nvGraphicFramePr>
        <p:xfrm>
          <a:off x="104710" y="677792"/>
          <a:ext cx="11956872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8436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78436">
                  <a:extLst>
                    <a:ext uri="{9D8B030D-6E8A-4147-A177-3AD203B41FA5}">
                      <a16:colId xmlns:a16="http://schemas.microsoft.com/office/drawing/2014/main" val="2551129518"/>
                    </a:ext>
                  </a:extLst>
                </a:gridCol>
              </a:tblGrid>
              <a:tr h="2544096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1. </a:t>
                      </a:r>
                      <a:r>
                        <a:rPr lang="en-GB" sz="1200" b="1" i="0" u="none" strike="noStrike" baseline="0" noProof="0" dirty="0">
                          <a:latin typeface="Calibri"/>
                        </a:rPr>
                        <a:t>Tier 2 language task (KB p.79)</a:t>
                      </a:r>
                      <a:endParaRPr lang="en-US" sz="1200" b="0" i="0" u="none" strike="noStrike" baseline="0" noProof="0"/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lvl="0">
                        <a:buNone/>
                      </a:pPr>
                      <a:r>
                        <a:rPr lang="en-GB" sz="1200" b="1" i="0" u="none" strike="noStrike" baseline="0" noProof="0" dirty="0">
                          <a:latin typeface="Calibri"/>
                        </a:rPr>
                        <a:t>Define the word persecution:</a:t>
                      </a:r>
                      <a:endParaRPr lang="en-GB"/>
                    </a:p>
                    <a:p>
                      <a:pPr lvl="0">
                        <a:buNone/>
                      </a:pPr>
                      <a:endParaRPr lang="en-GB" sz="1200" b="1" i="0" u="none" strike="noStrike" baseline="0" noProof="0" dirty="0">
                        <a:latin typeface="Calibri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GB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GB" dirty="0"/>
                    </a:p>
                    <a:p>
                      <a:pPr marL="0" lvl="0" indent="0">
                        <a:buNone/>
                      </a:pP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2. </a:t>
                      </a:r>
                      <a:r>
                        <a:rPr lang="en-GB" sz="1200" b="1" i="0" u="none" strike="noStrike" baseline="0" noProof="0" dirty="0">
                          <a:latin typeface="Calibri"/>
                        </a:rPr>
                        <a:t>Tier 2 language task (KB p.79)</a:t>
                      </a: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  <a:p>
                      <a:pPr marL="0" lvl="0" indent="0">
                        <a:buNone/>
                      </a:pP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 dirty="0">
                          <a:latin typeface="Calibri"/>
                        </a:rPr>
                        <a:t>Use the word persecution in a sentence:</a:t>
                      </a:r>
                      <a:endParaRPr lang="en-GB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GB" dirty="0"/>
                    </a:p>
                    <a:p>
                      <a:pPr marL="0" lvl="0" indent="0"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lvl="0">
                        <a:buNone/>
                      </a:pPr>
                      <a:endParaRPr lang="en-GB" sz="1200" b="0" i="0" u="none" strike="noStrike" baseline="0" noProof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3367548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 Using the timeline on KB p.80-82 list all the events where people were persecuted due to religion:</a:t>
                      </a:r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GB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>
                        <a:latin typeface="Calibri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____________________________________________________________________________</a:t>
                      </a:r>
                      <a:endParaRPr lang="en-GB" dirty="0"/>
                    </a:p>
                    <a:p>
                      <a:pPr marL="0" lvl="0" indent="0"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4. </a:t>
                      </a:r>
                      <a:r>
                        <a:rPr lang="en-GB" sz="1200" b="1" i="0" u="none" strike="noStrike" baseline="0" noProof="0" dirty="0">
                          <a:latin typeface="Calibri"/>
                        </a:rPr>
                        <a:t>Using the timeline on KB p.80-82 complete the quiz below:</a:t>
                      </a: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09E68D-DD38-43C1-3A2E-70CD67EFF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993285"/>
              </p:ext>
            </p:extLst>
          </p:nvPr>
        </p:nvGraphicFramePr>
        <p:xfrm>
          <a:off x="6189527" y="3661411"/>
          <a:ext cx="5781826" cy="28597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67226">
                  <a:extLst>
                    <a:ext uri="{9D8B030D-6E8A-4147-A177-3AD203B41FA5}">
                      <a16:colId xmlns:a16="http://schemas.microsoft.com/office/drawing/2014/main" val="10695048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137131974"/>
                    </a:ext>
                  </a:extLst>
                </a:gridCol>
              </a:tblGrid>
              <a:tr h="279294">
                <a:tc>
                  <a:txBody>
                    <a:bodyPr/>
                    <a:lstStyle/>
                    <a:p>
                      <a:r>
                        <a:rPr lang="en-US" sz="1200" b="1" dirty="0"/>
                        <a:t>Question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Answer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354789"/>
                  </a:ext>
                </a:extLst>
              </a:tr>
              <a:tr h="377564">
                <a:tc>
                  <a:txBody>
                    <a:bodyPr/>
                    <a:lstStyle/>
                    <a:p>
                      <a:r>
                        <a:rPr lang="en-US" sz="1200" dirty="0"/>
                        <a:t>1. When were Jews expelled from England?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227132"/>
                  </a:ext>
                </a:extLst>
              </a:tr>
              <a:tr h="465489">
                <a:tc>
                  <a:txBody>
                    <a:bodyPr/>
                    <a:lstStyle/>
                    <a:p>
                      <a:r>
                        <a:rPr lang="en-US" sz="1200" dirty="0"/>
                        <a:t>2. What was the Apartheid of South Africa?</a:t>
                      </a:r>
                    </a:p>
                    <a:p>
                      <a:pPr lvl="0">
                        <a:buNone/>
                      </a:pPr>
                      <a:endParaRPr lang="en-US" sz="1200" dirty="0"/>
                    </a:p>
                    <a:p>
                      <a:pPr lvl="0">
                        <a:buNone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0432"/>
                  </a:ext>
                </a:extLst>
              </a:tr>
              <a:tr h="377564">
                <a:tc>
                  <a:txBody>
                    <a:bodyPr/>
                    <a:lstStyle/>
                    <a:p>
                      <a:r>
                        <a:rPr lang="en-US" sz="1200" dirty="0"/>
                        <a:t>3. By 1900 what percentage of the Native population decreased by?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528415"/>
                  </a:ext>
                </a:extLst>
              </a:tr>
              <a:tr h="465489">
                <a:tc>
                  <a:txBody>
                    <a:bodyPr/>
                    <a:lstStyle/>
                    <a:p>
                      <a:r>
                        <a:rPr lang="en-US" sz="1200" dirty="0"/>
                        <a:t>4. How many people died due to the Rwandan Genocide?</a:t>
                      </a:r>
                    </a:p>
                    <a:p>
                      <a:pPr lvl="0">
                        <a:buNone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44282"/>
                  </a:ext>
                </a:extLst>
              </a:tr>
              <a:tr h="465489">
                <a:tc>
                  <a:txBody>
                    <a:bodyPr/>
                    <a:lstStyle/>
                    <a:p>
                      <a:r>
                        <a:rPr lang="en-US" sz="1200" dirty="0"/>
                        <a:t>5. Who was the leader during the Cambodian genocide?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04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260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398" y="117890"/>
            <a:ext cx="11956872" cy="43945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GB" sz="1800" b="1" dirty="0">
                <a:latin typeface="Calibri"/>
                <a:cs typeface="Calibri"/>
              </a:rPr>
              <a:t>Year 8 Weekly Homework Summer 1.6                                                 Crusades                                   Knowledge Book page: 83       </a:t>
            </a:r>
            <a:endParaRPr lang="en-US" sz="1800" b="1" dirty="0">
              <a:latin typeface="Calibri"/>
              <a:cs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567025"/>
              </p:ext>
            </p:extLst>
          </p:nvPr>
        </p:nvGraphicFramePr>
        <p:xfrm>
          <a:off x="92420" y="616340"/>
          <a:ext cx="11931142" cy="6153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65571">
                  <a:extLst>
                    <a:ext uri="{9D8B030D-6E8A-4147-A177-3AD203B41FA5}">
                      <a16:colId xmlns:a16="http://schemas.microsoft.com/office/drawing/2014/main" val="1663066600"/>
                    </a:ext>
                  </a:extLst>
                </a:gridCol>
                <a:gridCol w="5965571">
                  <a:extLst>
                    <a:ext uri="{9D8B030D-6E8A-4147-A177-3AD203B41FA5}">
                      <a16:colId xmlns:a16="http://schemas.microsoft.com/office/drawing/2014/main" val="453942305"/>
                    </a:ext>
                  </a:extLst>
                </a:gridCol>
              </a:tblGrid>
              <a:tr h="295880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1. Use KB p.83 to fill in the flow chart of the Crusades below:</a:t>
                      </a:r>
                    </a:p>
                    <a:p>
                      <a:pPr marL="0" lvl="0" indent="0">
                        <a:buNone/>
                      </a:pP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GB" sz="1200" b="1" i="0" u="none" strike="noStrike" baseline="0" noProof="0" dirty="0">
                          <a:latin typeface="Calibri"/>
                        </a:rPr>
                        <a:t>2. Use your knowledge about the events of the Crusades to decide whether the statements below are TRUE or FALSE (KB p.83)</a:t>
                      </a:r>
                      <a:endParaRPr lang="en-US" sz="1200" b="0" i="0" u="none" strike="noStrike" baseline="0" noProof="0" dirty="0"/>
                    </a:p>
                    <a:p>
                      <a:pPr marL="0" lvl="0" indent="0"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228600" lvl="0" indent="-228600">
                        <a:buClr>
                          <a:srgbClr val="000000"/>
                        </a:buClr>
                        <a:buAutoNum type="alphaLcParenR"/>
                      </a:pPr>
                      <a:r>
                        <a:rPr lang="en-GB" sz="1200" b="1" i="0" u="none" strike="noStrike" baseline="0" noProof="0" dirty="0">
                          <a:latin typeface="Calibri"/>
                        </a:rPr>
                        <a:t>Pope Innocent asked Christians to go to the Holy Land: TRUE or FALSE</a:t>
                      </a:r>
                      <a:endParaRPr lang="en-US" sz="1200" b="0" i="0" u="none" strike="noStrike" baseline="0" noProof="0" dirty="0"/>
                    </a:p>
                    <a:p>
                      <a:pPr marL="228600" marR="0" lvl="0" indent="-2286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AutoNum type="alphaLcParenR"/>
                      </a:pPr>
                      <a:r>
                        <a:rPr lang="en-GB" sz="1200" b="1" i="0" u="none" strike="noStrike" baseline="0" noProof="0" dirty="0">
                          <a:latin typeface="Calibri"/>
                        </a:rPr>
                        <a:t>The First Crusade was the most successful for the Christians: TRUE or FALSE</a:t>
                      </a:r>
                      <a:endParaRPr lang="en-US" sz="1200" b="0" i="0" u="none" strike="noStrike" baseline="0" noProof="0" dirty="0"/>
                    </a:p>
                    <a:p>
                      <a:pPr marL="228600" lvl="0" indent="-228600">
                        <a:buClr>
                          <a:srgbClr val="000000"/>
                        </a:buClr>
                        <a:buAutoNum type="alphaLcParenR"/>
                      </a:pPr>
                      <a:r>
                        <a:rPr lang="en-GB" sz="1200" b="1" i="0" u="none" strike="noStrike" baseline="0" noProof="0" dirty="0">
                          <a:latin typeface="Calibri"/>
                        </a:rPr>
                        <a:t>Jerusalem was taken in 1099 by Muslims: TRUE or FALSE</a:t>
                      </a:r>
                      <a:endParaRPr lang="en-US" sz="1200" b="0" i="0" u="none" strike="noStrike" baseline="0" noProof="0" dirty="0"/>
                    </a:p>
                    <a:p>
                      <a:pPr marL="228600" marR="0" lvl="0" indent="-2286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AutoNum type="alphaLcParenR"/>
                      </a:pPr>
                      <a:r>
                        <a:rPr lang="en-GB" sz="1200" b="1" i="0" u="none" strike="noStrike" baseline="0" noProof="0" dirty="0">
                          <a:latin typeface="Calibri"/>
                        </a:rPr>
                        <a:t>John I set out to take back Jerusalem during the Third Crusade: TRUE or FALSE</a:t>
                      </a:r>
                      <a:endParaRPr lang="en-US" sz="1200" b="0" i="0" u="none" strike="noStrike" baseline="0" noProof="0" dirty="0"/>
                    </a:p>
                    <a:p>
                      <a:pPr marL="228600" marR="0" lvl="0" indent="-2286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AutoNum type="alphaLcParenR"/>
                      </a:pPr>
                      <a:r>
                        <a:rPr lang="en-GB" sz="1200" b="1" i="0" u="none" strike="noStrike" baseline="0" noProof="0" dirty="0">
                          <a:latin typeface="Calibri"/>
                        </a:rPr>
                        <a:t>The 4th, 5th, 6th and 7th crusade were all successes for Christians: TRUE or FALSE</a:t>
                      </a:r>
                      <a:endParaRPr lang="en-US" sz="1200" b="0" i="0" u="none" strike="noStrike" baseline="0" noProof="0" dirty="0"/>
                    </a:p>
                    <a:p>
                      <a:pPr marL="228600" marR="0" lvl="0" indent="-2286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AutoNum type="alphaLcParenR"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baseline="0" noProof="0" dirty="0">
                          <a:latin typeface="Calibri"/>
                        </a:rPr>
                        <a:t>Correct any FALSE statements below: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>
                        <a:latin typeface="Calibri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664193"/>
                  </a:ext>
                </a:extLst>
              </a:tr>
              <a:tr h="2952964">
                <a:tc>
                  <a:txBody>
                    <a:bodyPr/>
                    <a:lstStyle/>
                    <a:p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3. Make a list of examples of persecution during the Crusades: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endParaRPr lang="en-GB" sz="1200" b="1" baseline="0" dirty="0">
                        <a:latin typeface="Calibri"/>
                        <a:cs typeface="Calibri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</a:t>
                      </a: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>
                        <a:latin typeface="Calibri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</a:t>
                      </a:r>
                      <a:endParaRPr lang="en-US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baseline="0" noProof="0" dirty="0">
                          <a:latin typeface="Calibri"/>
                        </a:rPr>
                        <a:t>___________________________________________________________________________</a:t>
                      </a:r>
                      <a:endParaRPr lang="en-GB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baseline="0" noProof="0" dirty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4. </a:t>
                      </a:r>
                      <a:r>
                        <a:rPr lang="en-GB" sz="1200" b="1" u="sng" baseline="0" dirty="0">
                          <a:latin typeface="Calibri"/>
                          <a:cs typeface="Calibri"/>
                        </a:rPr>
                        <a:t>EITHER 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summarise the events of the Crusades in 3 images </a:t>
                      </a:r>
                      <a:r>
                        <a:rPr lang="en-GB" sz="1200" b="1" u="sng" baseline="0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lang="en-GB" sz="1200" b="1" baseline="0" dirty="0">
                          <a:latin typeface="Calibri"/>
                          <a:cs typeface="Calibri"/>
                        </a:rPr>
                        <a:t>3 sentences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84444"/>
                  </a:ext>
                </a:extLst>
              </a:tr>
            </a:tbl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7E1661E-BA7F-74DD-DC27-BD40F77E92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408059"/>
              </p:ext>
            </p:extLst>
          </p:nvPr>
        </p:nvGraphicFramePr>
        <p:xfrm>
          <a:off x="142708" y="920995"/>
          <a:ext cx="5800892" cy="2727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627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335688"/>
            <a:ext cx="5157787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Question to ask: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9788" y="1159600"/>
            <a:ext cx="5157787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72200" y="335688"/>
            <a:ext cx="5183188" cy="823912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1159600"/>
            <a:ext cx="5183188" cy="50300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14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f71bee-26e1-45d7-9db5-e4529f37cebc">
      <UserInfo>
        <DisplayName>A.Tomlinson</DisplayName>
        <AccountId>16</AccountId>
        <AccountType/>
      </UserInfo>
      <UserInfo>
        <DisplayName>T.Hayre</DisplayName>
        <AccountId>84</AccountId>
        <AccountType/>
      </UserInfo>
      <UserInfo>
        <DisplayName>S.Bounds</DisplayName>
        <AccountId>21</AccountId>
        <AccountType/>
      </UserInfo>
      <UserInfo>
        <DisplayName>Dominic Farby-Hughes</DisplayName>
        <AccountId>711</AccountId>
        <AccountType/>
      </UserInfo>
      <UserInfo>
        <DisplayName>K.Difusco</DisplayName>
        <AccountId>15</AccountId>
        <AccountType/>
      </UserInfo>
      <UserInfo>
        <DisplayName>M.Booth</DisplayName>
        <AccountId>22</AccountId>
        <AccountType/>
      </UserInfo>
      <UserInfo>
        <DisplayName>R.Burton</DisplayName>
        <AccountId>358</AccountId>
        <AccountType/>
      </UserInfo>
      <UserInfo>
        <DisplayName>C.Beardsley</DisplayName>
        <AccountId>25</AccountId>
        <AccountType/>
      </UserInfo>
    </SharedWithUsers>
    <CloudMigratorVersion xmlns="b0291392-46c3-446b-b4e2-e6b1ee46160b">3.33.3.0</CloudMigratorVersion>
    <FileHash xmlns="b0291392-46c3-446b-b4e2-e6b1ee46160b">b826becdf660c3478b0567a96a330c88c3e62604</FileHash>
    <UniqueSourceRef xmlns="b0291392-46c3-446b-b4e2-e6b1ee46160b" xsi:nil="true"/>
    <CloudMigratorOriginId xmlns="b0291392-46c3-446b-b4e2-e6b1ee46160b">23e6ebdd-68cc-4ff2-872f-d9a18f8c9c0e</CloudMigratorOriginId>
    <TaxCatchAll xmlns="55f71bee-26e1-45d7-9db5-e4529f37cebc" xsi:nil="true"/>
    <lcf76f155ced4ddcb4097134ff3c332f xmlns="b0291392-46c3-446b-b4e2-e6b1ee46160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DAD919C4A92C4A868A6EC556AE103C" ma:contentTypeVersion="21" ma:contentTypeDescription="Create a new document." ma:contentTypeScope="" ma:versionID="0a08bc4dcccfe27e78abec6b4de1ff41">
  <xsd:schema xmlns:xsd="http://www.w3.org/2001/XMLSchema" xmlns:xs="http://www.w3.org/2001/XMLSchema" xmlns:p="http://schemas.microsoft.com/office/2006/metadata/properties" xmlns:ns2="b0291392-46c3-446b-b4e2-e6b1ee46160b" xmlns:ns3="55f71bee-26e1-45d7-9db5-e4529f37cebc" targetNamespace="http://schemas.microsoft.com/office/2006/metadata/properties" ma:root="true" ma:fieldsID="a440bc91a1757b50560911b0958e52f3" ns2:_="" ns3:_="">
    <xsd:import namespace="b0291392-46c3-446b-b4e2-e6b1ee46160b"/>
    <xsd:import namespace="55f71bee-26e1-45d7-9db5-e4529f37cebc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291392-46c3-446b-b4e2-e6b1ee46160b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fc646e7-1ca0-4c93-8f68-1daae34359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71bee-26e1-45d7-9db5-e4529f37cebc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35eee122-889a-4c0e-bbab-2dbd83197f23}" ma:internalName="TaxCatchAll" ma:showField="CatchAllData" ma:web="55f71bee-26e1-45d7-9db5-e4529f37ce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44DB3C-BDFD-442C-88FE-962F3AF985BB}">
  <ds:schemaRefs>
    <ds:schemaRef ds:uri="http://purl.org/dc/elements/1.1/"/>
    <ds:schemaRef ds:uri="http://schemas.microsoft.com/office/2006/metadata/properties"/>
    <ds:schemaRef ds:uri="a6ad1c22-1184-4f62-ab9a-7984d8b1e22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61d70ed-885f-4891-981e-18c834a22ba6"/>
    <ds:schemaRef ds:uri="http://www.w3.org/XML/1998/namespace"/>
    <ds:schemaRef ds:uri="http://purl.org/dc/dcmitype/"/>
    <ds:schemaRef ds:uri="30418c96-795b-4a73-9b2f-a69c438c1c7a"/>
    <ds:schemaRef ds:uri="44e45429-b595-43d9-b982-8ff0051618ae"/>
  </ds:schemaRefs>
</ds:datastoreItem>
</file>

<file path=customXml/itemProps2.xml><?xml version="1.0" encoding="utf-8"?>
<ds:datastoreItem xmlns:ds="http://schemas.openxmlformats.org/officeDocument/2006/customXml" ds:itemID="{D2C3E781-0493-4BD4-B3C0-2AADAFEF4DC8}"/>
</file>

<file path=customXml/itemProps3.xml><?xml version="1.0" encoding="utf-8"?>
<ds:datastoreItem xmlns:ds="http://schemas.openxmlformats.org/officeDocument/2006/customXml" ds:itemID="{731BA484-BC3A-4947-883E-2A5A2947FF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1203</Words>
  <Application>Microsoft Office PowerPoint</Application>
  <PresentationFormat>Widescreen</PresentationFormat>
  <Paragraphs>233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Year 8 Weekly Homework Summer   1.1                                            The Cold War in Asia      Knowledge Book pages 23-24</vt:lpstr>
      <vt:lpstr>Year 8 Weekly Homework Summer 1.2                              Pearl Harbour and the Atomic Bomb  Knowledge Book page 72</vt:lpstr>
      <vt:lpstr>Year 8 Weekly Homework Summer 1.3                                              The Korean War     Knowledge Book pages 73-74</vt:lpstr>
      <vt:lpstr>Year 8 Weekly Homework Spring 1.4                                         Vietnam                   Knowledge Book pages 75-78</vt:lpstr>
      <vt:lpstr>Year 8 Weekly Homework Summer 1.5                                                    Persecution                                            Knowledge Book pages 79-82</vt:lpstr>
      <vt:lpstr>Year 8 Weekly Homework Summer 1.6                                                 Crusades                                   Knowledge Book page: 83      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ann-marie hill</dc:creator>
  <cp:lastModifiedBy>T.Hayre</cp:lastModifiedBy>
  <cp:revision>382</cp:revision>
  <dcterms:created xsi:type="dcterms:W3CDTF">2020-03-12T18:14:32Z</dcterms:created>
  <dcterms:modified xsi:type="dcterms:W3CDTF">2022-04-06T11:18:16Z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0x010100DCDAD919C4A92C4A868A6EC556AE103C</vt:lpwstr>
  </property>
</Properties>
</file>