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1" r:id="rId5"/>
    <p:sldId id="260" r:id="rId6"/>
    <p:sldId id="282" r:id="rId7"/>
    <p:sldId id="283" r:id="rId8"/>
    <p:sldId id="286" r:id="rId9"/>
    <p:sldId id="287" r:id="rId10"/>
    <p:sldId id="288" r:id="rId11"/>
    <p:sldId id="278" r:id="rId1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08AF7-2BA6-60E4-6C5D-ECC8BFFF5E23}" v="13" dt="2021-03-03T14:20:32.426"/>
    <p1510:client id="{689086BE-06C8-AB69-FB26-4F26CE289004}" v="7" dt="2021-07-02T11:52:29.229"/>
    <p1510:client id="{699194C2-A990-EFD7-9709-DBE66ED10CB8}" v="39" dt="2022-02-15T11:53:12.261"/>
    <p1510:client id="{B8F6DC74-9488-7A46-0439-CE3214C6BB93}" v="21" dt="2022-02-17T15:21:08.769"/>
    <p1510:client id="{D4C388AA-CDCA-A6C9-C17A-F6AB94812FD9}" v="148" dt="2022-02-17T12:14:29.395"/>
    <p1510:client id="{DCE96A70-3038-C543-8602-47A634835602}" v="6" dt="2021-03-03T14:24:45.503"/>
    <p1510:client id="{F272E6FF-0FC6-729B-B983-11EDCDBD1A0D}" v="18" dt="2021-04-29T10:20:43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54"/>
  </p:normalViewPr>
  <p:slideViewPr>
    <p:cSldViewPr snapToGrid="0" snapToObjects="1">
      <p:cViewPr varScale="1">
        <p:scale>
          <a:sx n="79" d="100"/>
          <a:sy n="79" d="100"/>
        </p:scale>
        <p:origin x="9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Burton" userId="S::jburton@ben.srscmat.co.uk::e07c3d38-5231-4862-8e13-ce3eadb5b11e" providerId="AD" clId="Web-{699194C2-A990-EFD7-9709-DBE66ED10CB8}"/>
    <pc:docChg chg="modSld">
      <pc:chgData name="Jennifer Burton" userId="S::jburton@ben.srscmat.co.uk::e07c3d38-5231-4862-8e13-ce3eadb5b11e" providerId="AD" clId="Web-{699194C2-A990-EFD7-9709-DBE66ED10CB8}" dt="2022-02-15T11:53:12.261" v="31" actId="20577"/>
      <pc:docMkLst>
        <pc:docMk/>
      </pc:docMkLst>
      <pc:sldChg chg="modSp">
        <pc:chgData name="Jennifer Burton" userId="S::jburton@ben.srscmat.co.uk::e07c3d38-5231-4862-8e13-ce3eadb5b11e" providerId="AD" clId="Web-{699194C2-A990-EFD7-9709-DBE66ED10CB8}" dt="2022-02-15T11:51:22.851" v="11" actId="20577"/>
        <pc:sldMkLst>
          <pc:docMk/>
          <pc:sldMk cId="937260827" sldId="260"/>
        </pc:sldMkLst>
        <pc:spChg chg="mod">
          <ac:chgData name="Jennifer Burton" userId="S::jburton@ben.srscmat.co.uk::e07c3d38-5231-4862-8e13-ce3eadb5b11e" providerId="AD" clId="Web-{699194C2-A990-EFD7-9709-DBE66ED10CB8}" dt="2022-02-15T11:51:22.851" v="11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1:53.118" v="13" actId="20577"/>
        <pc:sldMkLst>
          <pc:docMk/>
          <pc:sldMk cId="73182340" sldId="277"/>
        </pc:sldMkLst>
        <pc:spChg chg="mod">
          <ac:chgData name="Jennifer Burton" userId="S::jburton@ben.srscmat.co.uk::e07c3d38-5231-4862-8e13-ce3eadb5b11e" providerId="AD" clId="Web-{699194C2-A990-EFD7-9709-DBE66ED10CB8}" dt="2022-02-15T11:51:53.118" v="13" actId="20577"/>
          <ac:spMkLst>
            <pc:docMk/>
            <pc:sldMk cId="73182340" sldId="277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2:10.275" v="20" actId="20577"/>
        <pc:sldMkLst>
          <pc:docMk/>
          <pc:sldMk cId="759618167" sldId="282"/>
        </pc:sldMkLst>
        <pc:spChg chg="mod">
          <ac:chgData name="Jennifer Burton" userId="S::jburton@ben.srscmat.co.uk::e07c3d38-5231-4862-8e13-ce3eadb5b11e" providerId="AD" clId="Web-{699194C2-A990-EFD7-9709-DBE66ED10CB8}" dt="2022-02-15T11:52:10.275" v="20" actId="20577"/>
          <ac:spMkLst>
            <pc:docMk/>
            <pc:sldMk cId="759618167" sldId="282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2:52.135" v="29" actId="20577"/>
        <pc:sldMkLst>
          <pc:docMk/>
          <pc:sldMk cId="2506814384" sldId="283"/>
        </pc:sldMkLst>
        <pc:spChg chg="mod">
          <ac:chgData name="Jennifer Burton" userId="S::jburton@ben.srscmat.co.uk::e07c3d38-5231-4862-8e13-ce3eadb5b11e" providerId="AD" clId="Web-{699194C2-A990-EFD7-9709-DBE66ED10CB8}" dt="2022-02-15T11:52:52.135" v="29" actId="20577"/>
          <ac:spMkLst>
            <pc:docMk/>
            <pc:sldMk cId="2506814384" sldId="283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3:12.261" v="31" actId="20577"/>
        <pc:sldMkLst>
          <pc:docMk/>
          <pc:sldMk cId="3412372328" sldId="284"/>
        </pc:sldMkLst>
        <pc:spChg chg="mod">
          <ac:chgData name="Jennifer Burton" userId="S::jburton@ben.srscmat.co.uk::e07c3d38-5231-4862-8e13-ce3eadb5b11e" providerId="AD" clId="Web-{699194C2-A990-EFD7-9709-DBE66ED10CB8}" dt="2022-02-15T11:53:12.261" v="31" actId="20577"/>
          <ac:spMkLst>
            <pc:docMk/>
            <pc:sldMk cId="3412372328" sldId="284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2:26.244" v="24" actId="20577"/>
        <pc:sldMkLst>
          <pc:docMk/>
          <pc:sldMk cId="1141760625" sldId="285"/>
        </pc:sldMkLst>
        <pc:spChg chg="mod">
          <ac:chgData name="Jennifer Burton" userId="S::jburton@ben.srscmat.co.uk::e07c3d38-5231-4862-8e13-ce3eadb5b11e" providerId="AD" clId="Web-{699194C2-A990-EFD7-9709-DBE66ED10CB8}" dt="2022-02-15T11:52:26.244" v="24" actId="20577"/>
          <ac:spMkLst>
            <pc:docMk/>
            <pc:sldMk cId="1141760625" sldId="285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0:40.022" v="2" actId="20577"/>
        <pc:sldMkLst>
          <pc:docMk/>
          <pc:sldMk cId="2024349825" sldId="286"/>
        </pc:sldMkLst>
        <pc:spChg chg="mod">
          <ac:chgData name="Jennifer Burton" userId="S::jburton@ben.srscmat.co.uk::e07c3d38-5231-4862-8e13-ce3eadb5b11e" providerId="AD" clId="Web-{699194C2-A990-EFD7-9709-DBE66ED10CB8}" dt="2022-02-15T11:50:40.022" v="2" actId="20577"/>
          <ac:spMkLst>
            <pc:docMk/>
            <pc:sldMk cId="2024349825" sldId="286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0:46.413" v="5" actId="20577"/>
        <pc:sldMkLst>
          <pc:docMk/>
          <pc:sldMk cId="315461969" sldId="287"/>
        </pc:sldMkLst>
        <pc:spChg chg="mod">
          <ac:chgData name="Jennifer Burton" userId="S::jburton@ben.srscmat.co.uk::e07c3d38-5231-4862-8e13-ce3eadb5b11e" providerId="AD" clId="Web-{699194C2-A990-EFD7-9709-DBE66ED10CB8}" dt="2022-02-15T11:50:46.413" v="5" actId="20577"/>
          <ac:spMkLst>
            <pc:docMk/>
            <pc:sldMk cId="315461969" sldId="287"/>
            <ac:spMk id="2" creationId="{00000000-0000-0000-0000-000000000000}"/>
          </ac:spMkLst>
        </pc:spChg>
      </pc:sldChg>
      <pc:sldChg chg="modSp">
        <pc:chgData name="Jennifer Burton" userId="S::jburton@ben.srscmat.co.uk::e07c3d38-5231-4862-8e13-ce3eadb5b11e" providerId="AD" clId="Web-{699194C2-A990-EFD7-9709-DBE66ED10CB8}" dt="2022-02-15T11:51:00.804" v="10" actId="20577"/>
        <pc:sldMkLst>
          <pc:docMk/>
          <pc:sldMk cId="55276745" sldId="288"/>
        </pc:sldMkLst>
        <pc:spChg chg="mod">
          <ac:chgData name="Jennifer Burton" userId="S::jburton@ben.srscmat.co.uk::e07c3d38-5231-4862-8e13-ce3eadb5b11e" providerId="AD" clId="Web-{699194C2-A990-EFD7-9709-DBE66ED10CB8}" dt="2022-02-15T11:51:00.804" v="10" actId="20577"/>
          <ac:spMkLst>
            <pc:docMk/>
            <pc:sldMk cId="55276745" sldId="288"/>
            <ac:spMk id="2" creationId="{00000000-0000-0000-0000-000000000000}"/>
          </ac:spMkLst>
        </pc:spChg>
      </pc:sldChg>
    </pc:docChg>
  </pc:docChgLst>
  <pc:docChgLst>
    <pc:chgData name="J.Burton" userId="S::jburton@saintben.derby.sch.uk::af3819d5-3f8b-4e21-8f9f-846faa93cdfd" providerId="AD" clId="Web-{F272E6FF-0FC6-729B-B983-11EDCDBD1A0D}"/>
    <pc:docChg chg="modSld">
      <pc:chgData name="J.Burton" userId="S::jburton@saintben.derby.sch.uk::af3819d5-3f8b-4e21-8f9f-846faa93cdfd" providerId="AD" clId="Web-{F272E6FF-0FC6-729B-B983-11EDCDBD1A0D}" dt="2021-04-29T10:20:43.142" v="8" actId="20577"/>
      <pc:docMkLst>
        <pc:docMk/>
      </pc:docMkLst>
      <pc:sldChg chg="modSp">
        <pc:chgData name="J.Burton" userId="S::jburton@saintben.derby.sch.uk::af3819d5-3f8b-4e21-8f9f-846faa93cdfd" providerId="AD" clId="Web-{F272E6FF-0FC6-729B-B983-11EDCDBD1A0D}" dt="2021-04-29T10:20:43.142" v="8" actId="20577"/>
        <pc:sldMkLst>
          <pc:docMk/>
          <pc:sldMk cId="3412372328" sldId="284"/>
        </pc:sldMkLst>
        <pc:spChg chg="mod">
          <ac:chgData name="J.Burton" userId="S::jburton@saintben.derby.sch.uk::af3819d5-3f8b-4e21-8f9f-846faa93cdfd" providerId="AD" clId="Web-{F272E6FF-0FC6-729B-B983-11EDCDBD1A0D}" dt="2021-04-29T10:20:43.142" v="8" actId="20577"/>
          <ac:spMkLst>
            <pc:docMk/>
            <pc:sldMk cId="3412372328" sldId="284"/>
            <ac:spMk id="2" creationId="{00000000-0000-0000-0000-000000000000}"/>
          </ac:spMkLst>
        </pc:spChg>
      </pc:sldChg>
    </pc:docChg>
  </pc:docChgLst>
  <pc:docChgLst>
    <pc:chgData name="Adam Tomlinson" userId="S::atomlinson@ben.srscmat.co.uk::3da3c6b1-d3b7-439e-8d1e-87afb35e3ede" providerId="AD" clId="Web-{D4C388AA-CDCA-A6C9-C17A-F6AB94812FD9}"/>
    <pc:docChg chg="modSld">
      <pc:chgData name="Adam Tomlinson" userId="S::atomlinson@ben.srscmat.co.uk::3da3c6b1-d3b7-439e-8d1e-87afb35e3ede" providerId="AD" clId="Web-{D4C388AA-CDCA-A6C9-C17A-F6AB94812FD9}" dt="2022-02-17T12:14:26.285" v="117"/>
      <pc:docMkLst>
        <pc:docMk/>
      </pc:docMkLst>
      <pc:sldChg chg="modSp">
        <pc:chgData name="Adam Tomlinson" userId="S::atomlinson@ben.srscmat.co.uk::3da3c6b1-d3b7-439e-8d1e-87afb35e3ede" providerId="AD" clId="Web-{D4C388AA-CDCA-A6C9-C17A-F6AB94812FD9}" dt="2022-02-17T12:02:36.657" v="33"/>
        <pc:sldMkLst>
          <pc:docMk/>
          <pc:sldMk cId="937260827" sldId="260"/>
        </pc:sldMkLst>
        <pc:spChg chg="mod">
          <ac:chgData name="Adam Tomlinson" userId="S::atomlinson@ben.srscmat.co.uk::3da3c6b1-d3b7-439e-8d1e-87afb35e3ede" providerId="AD" clId="Web-{D4C388AA-CDCA-A6C9-C17A-F6AB94812FD9}" dt="2022-02-17T12:02:11.687" v="17" actId="20577"/>
          <ac:spMkLst>
            <pc:docMk/>
            <pc:sldMk cId="937260827" sldId="260"/>
            <ac:spMk id="2" creationId="{00000000-0000-0000-0000-000000000000}"/>
          </ac:spMkLst>
        </pc:spChg>
        <pc:graphicFrameChg chg="mod modGraphic">
          <ac:chgData name="Adam Tomlinson" userId="S::atomlinson@ben.srscmat.co.uk::3da3c6b1-d3b7-439e-8d1e-87afb35e3ede" providerId="AD" clId="Web-{D4C388AA-CDCA-A6C9-C17A-F6AB94812FD9}" dt="2022-02-17T12:02:36.657" v="33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delSp modSp">
        <pc:chgData name="Adam Tomlinson" userId="S::atomlinson@ben.srscmat.co.uk::3da3c6b1-d3b7-439e-8d1e-87afb35e3ede" providerId="AD" clId="Web-{D4C388AA-CDCA-A6C9-C17A-F6AB94812FD9}" dt="2022-02-17T12:04:26.784" v="53" actId="20577"/>
        <pc:sldMkLst>
          <pc:docMk/>
          <pc:sldMk cId="73182340" sldId="277"/>
        </pc:sldMkLst>
        <pc:graphicFrameChg chg="mod modGraphic">
          <ac:chgData name="Adam Tomlinson" userId="S::atomlinson@ben.srscmat.co.uk::3da3c6b1-d3b7-439e-8d1e-87afb35e3ede" providerId="AD" clId="Web-{D4C388AA-CDCA-A6C9-C17A-F6AB94812FD9}" dt="2022-02-17T12:03:49.627" v="51"/>
          <ac:graphicFrameMkLst>
            <pc:docMk/>
            <pc:sldMk cId="73182340" sldId="277"/>
            <ac:graphicFrameMk id="4" creationId="{00000000-0000-0000-0000-000000000000}"/>
          </ac:graphicFrameMkLst>
        </pc:graphicFrameChg>
        <pc:graphicFrameChg chg="mod">
          <ac:chgData name="Adam Tomlinson" userId="S::atomlinson@ben.srscmat.co.uk::3da3c6b1-d3b7-439e-8d1e-87afb35e3ede" providerId="AD" clId="Web-{D4C388AA-CDCA-A6C9-C17A-F6AB94812FD9}" dt="2022-02-17T12:03:36.642" v="43" actId="14100"/>
          <ac:graphicFrameMkLst>
            <pc:docMk/>
            <pc:sldMk cId="73182340" sldId="277"/>
            <ac:graphicFrameMk id="5" creationId="{CCD50560-2EF2-0E44-B072-FACC70AAB62A}"/>
          </ac:graphicFrameMkLst>
        </pc:graphicFrameChg>
        <pc:graphicFrameChg chg="del">
          <ac:chgData name="Adam Tomlinson" userId="S::atomlinson@ben.srscmat.co.uk::3da3c6b1-d3b7-439e-8d1e-87afb35e3ede" providerId="AD" clId="Web-{D4C388AA-CDCA-A6C9-C17A-F6AB94812FD9}" dt="2022-02-17T12:03:24.470" v="36"/>
          <ac:graphicFrameMkLst>
            <pc:docMk/>
            <pc:sldMk cId="73182340" sldId="277"/>
            <ac:graphicFrameMk id="7" creationId="{5EC98492-635E-3946-94A1-0BB423D90787}"/>
          </ac:graphicFrameMkLst>
        </pc:graphicFrameChg>
        <pc:graphicFrameChg chg="modGraphic">
          <ac:chgData name="Adam Tomlinson" userId="S::atomlinson@ben.srscmat.co.uk::3da3c6b1-d3b7-439e-8d1e-87afb35e3ede" providerId="AD" clId="Web-{D4C388AA-CDCA-A6C9-C17A-F6AB94812FD9}" dt="2022-02-17T12:04:26.784" v="53" actId="20577"/>
          <ac:graphicFrameMkLst>
            <pc:docMk/>
            <pc:sldMk cId="73182340" sldId="277"/>
            <ac:graphicFrameMk id="12" creationId="{83F4936A-F776-E044-A1D0-826B8584F407}"/>
          </ac:graphicFrameMkLst>
        </pc:graphicFrameChg>
      </pc:sldChg>
      <pc:sldChg chg="modSp">
        <pc:chgData name="Adam Tomlinson" userId="S::atomlinson@ben.srscmat.co.uk::3da3c6b1-d3b7-439e-8d1e-87afb35e3ede" providerId="AD" clId="Web-{D4C388AA-CDCA-A6C9-C17A-F6AB94812FD9}" dt="2022-02-17T12:14:26.285" v="117"/>
        <pc:sldMkLst>
          <pc:docMk/>
          <pc:sldMk cId="2506814384" sldId="283"/>
        </pc:sldMkLst>
        <pc:graphicFrameChg chg="mod modGraphic">
          <ac:chgData name="Adam Tomlinson" userId="S::atomlinson@ben.srscmat.co.uk::3da3c6b1-d3b7-439e-8d1e-87afb35e3ede" providerId="AD" clId="Web-{D4C388AA-CDCA-A6C9-C17A-F6AB94812FD9}" dt="2022-02-17T12:14:26.285" v="117"/>
          <ac:graphicFrameMkLst>
            <pc:docMk/>
            <pc:sldMk cId="2506814384" sldId="283"/>
            <ac:graphicFrameMk id="4" creationId="{00000000-0000-0000-0000-000000000000}"/>
          </ac:graphicFrameMkLst>
        </pc:graphicFrameChg>
      </pc:sldChg>
      <pc:sldChg chg="modSp">
        <pc:chgData name="Adam Tomlinson" userId="S::atomlinson@ben.srscmat.co.uk::3da3c6b1-d3b7-439e-8d1e-87afb35e3ede" providerId="AD" clId="Web-{D4C388AA-CDCA-A6C9-C17A-F6AB94812FD9}" dt="2022-02-17T12:12:36.751" v="77"/>
        <pc:sldMkLst>
          <pc:docMk/>
          <pc:sldMk cId="1141760625" sldId="285"/>
        </pc:sldMkLst>
        <pc:graphicFrameChg chg="mod modGraphic">
          <ac:chgData name="Adam Tomlinson" userId="S::atomlinson@ben.srscmat.co.uk::3da3c6b1-d3b7-439e-8d1e-87afb35e3ede" providerId="AD" clId="Web-{D4C388AA-CDCA-A6C9-C17A-F6AB94812FD9}" dt="2022-02-17T12:12:36.751" v="77"/>
          <ac:graphicFrameMkLst>
            <pc:docMk/>
            <pc:sldMk cId="1141760625" sldId="285"/>
            <ac:graphicFrameMk id="4" creationId="{00000000-0000-0000-0000-000000000000}"/>
          </ac:graphicFrameMkLst>
        </pc:graphicFrameChg>
      </pc:sldChg>
      <pc:sldChg chg="modSp">
        <pc:chgData name="Adam Tomlinson" userId="S::atomlinson@ben.srscmat.co.uk::3da3c6b1-d3b7-439e-8d1e-87afb35e3ede" providerId="AD" clId="Web-{D4C388AA-CDCA-A6C9-C17A-F6AB94812FD9}" dt="2022-02-17T12:00:50.013" v="15"/>
        <pc:sldMkLst>
          <pc:docMk/>
          <pc:sldMk cId="55276745" sldId="288"/>
        </pc:sldMkLst>
        <pc:graphicFrameChg chg="mod modGraphic">
          <ac:chgData name="Adam Tomlinson" userId="S::atomlinson@ben.srscmat.co.uk::3da3c6b1-d3b7-439e-8d1e-87afb35e3ede" providerId="AD" clId="Web-{D4C388AA-CDCA-A6C9-C17A-F6AB94812FD9}" dt="2022-02-17T12:00:50.013" v="15"/>
          <ac:graphicFrameMkLst>
            <pc:docMk/>
            <pc:sldMk cId="55276745" sldId="288"/>
            <ac:graphicFrameMk id="4" creationId="{00000000-0000-0000-0000-000000000000}"/>
          </ac:graphicFrameMkLst>
        </pc:graphicFrameChg>
      </pc:sldChg>
    </pc:docChg>
  </pc:docChgLst>
  <pc:docChgLst>
    <pc:chgData name="Taran Hayre" userId="S::thayre@ben.srscmat.co.uk::67eeb184-73aa-4cb1-96c9-a06cae4dc6ac" providerId="AD" clId="Web-{B8F6DC74-9488-7A46-0439-CE3214C6BB93}"/>
    <pc:docChg chg="delSld modSld sldOrd">
      <pc:chgData name="Taran Hayre" userId="S::thayre@ben.srscmat.co.uk::67eeb184-73aa-4cb1-96c9-a06cae4dc6ac" providerId="AD" clId="Web-{B8F6DC74-9488-7A46-0439-CE3214C6BB93}" dt="2022-02-17T15:21:08.769" v="14"/>
      <pc:docMkLst>
        <pc:docMk/>
      </pc:docMkLst>
      <pc:sldChg chg="modSp ord">
        <pc:chgData name="Taran Hayre" userId="S::thayre@ben.srscmat.co.uk::67eeb184-73aa-4cb1-96c9-a06cae4dc6ac" providerId="AD" clId="Web-{B8F6DC74-9488-7A46-0439-CE3214C6BB93}" dt="2022-02-17T15:19:28.454" v="2" actId="20577"/>
        <pc:sldMkLst>
          <pc:docMk/>
          <pc:sldMk cId="937260827" sldId="260"/>
        </pc:sldMkLst>
        <pc:spChg chg="mod">
          <ac:chgData name="Taran Hayre" userId="S::thayre@ben.srscmat.co.uk::67eeb184-73aa-4cb1-96c9-a06cae4dc6ac" providerId="AD" clId="Web-{B8F6DC74-9488-7A46-0439-CE3214C6BB93}" dt="2022-02-17T15:19:28.454" v="2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del">
        <pc:chgData name="Taran Hayre" userId="S::thayre@ben.srscmat.co.uk::67eeb184-73aa-4cb1-96c9-a06cae4dc6ac" providerId="AD" clId="Web-{B8F6DC74-9488-7A46-0439-CE3214C6BB93}" dt="2022-02-17T15:20:58.691" v="10"/>
        <pc:sldMkLst>
          <pc:docMk/>
          <pc:sldMk cId="1459445888" sldId="263"/>
        </pc:sldMkLst>
      </pc:sldChg>
      <pc:sldChg chg="del">
        <pc:chgData name="Taran Hayre" userId="S::thayre@ben.srscmat.co.uk::67eeb184-73aa-4cb1-96c9-a06cae4dc6ac" providerId="AD" clId="Web-{B8F6DC74-9488-7A46-0439-CE3214C6BB93}" dt="2022-02-17T15:21:08.769" v="14"/>
        <pc:sldMkLst>
          <pc:docMk/>
          <pc:sldMk cId="1527814064" sldId="270"/>
        </pc:sldMkLst>
      </pc:sldChg>
      <pc:sldChg chg="del">
        <pc:chgData name="Taran Hayre" userId="S::thayre@ben.srscmat.co.uk::67eeb184-73aa-4cb1-96c9-a06cae4dc6ac" providerId="AD" clId="Web-{B8F6DC74-9488-7A46-0439-CE3214C6BB93}" dt="2022-02-17T15:20:58.707" v="13"/>
        <pc:sldMkLst>
          <pc:docMk/>
          <pc:sldMk cId="73182340" sldId="277"/>
        </pc:sldMkLst>
      </pc:sldChg>
      <pc:sldChg chg="modSp ord">
        <pc:chgData name="Taran Hayre" userId="S::thayre@ben.srscmat.co.uk::67eeb184-73aa-4cb1-96c9-a06cae4dc6ac" providerId="AD" clId="Web-{B8F6DC74-9488-7A46-0439-CE3214C6BB93}" dt="2022-02-17T15:19:32.001" v="4" actId="20577"/>
        <pc:sldMkLst>
          <pc:docMk/>
          <pc:sldMk cId="759618167" sldId="282"/>
        </pc:sldMkLst>
        <pc:spChg chg="mod">
          <ac:chgData name="Taran Hayre" userId="S::thayre@ben.srscmat.co.uk::67eeb184-73aa-4cb1-96c9-a06cae4dc6ac" providerId="AD" clId="Web-{B8F6DC74-9488-7A46-0439-CE3214C6BB93}" dt="2022-02-17T15:19:32.001" v="4" actId="20577"/>
          <ac:spMkLst>
            <pc:docMk/>
            <pc:sldMk cId="759618167" sldId="282"/>
            <ac:spMk id="2" creationId="{00000000-0000-0000-0000-000000000000}"/>
          </ac:spMkLst>
        </pc:spChg>
      </pc:sldChg>
      <pc:sldChg chg="modSp ord">
        <pc:chgData name="Taran Hayre" userId="S::thayre@ben.srscmat.co.uk::67eeb184-73aa-4cb1-96c9-a06cae4dc6ac" providerId="AD" clId="Web-{B8F6DC74-9488-7A46-0439-CE3214C6BB93}" dt="2022-02-17T15:19:47.423" v="6" actId="20577"/>
        <pc:sldMkLst>
          <pc:docMk/>
          <pc:sldMk cId="2506814384" sldId="283"/>
        </pc:sldMkLst>
        <pc:spChg chg="mod">
          <ac:chgData name="Taran Hayre" userId="S::thayre@ben.srscmat.co.uk::67eeb184-73aa-4cb1-96c9-a06cae4dc6ac" providerId="AD" clId="Web-{B8F6DC74-9488-7A46-0439-CE3214C6BB93}" dt="2022-02-17T15:19:47.423" v="6" actId="20577"/>
          <ac:spMkLst>
            <pc:docMk/>
            <pc:sldMk cId="2506814384" sldId="283"/>
            <ac:spMk id="2" creationId="{00000000-0000-0000-0000-000000000000}"/>
          </ac:spMkLst>
        </pc:spChg>
      </pc:sldChg>
      <pc:sldChg chg="del">
        <pc:chgData name="Taran Hayre" userId="S::thayre@ben.srscmat.co.uk::67eeb184-73aa-4cb1-96c9-a06cae4dc6ac" providerId="AD" clId="Web-{B8F6DC74-9488-7A46-0439-CE3214C6BB93}" dt="2022-02-17T15:20:58.707" v="11"/>
        <pc:sldMkLst>
          <pc:docMk/>
          <pc:sldMk cId="3412372328" sldId="284"/>
        </pc:sldMkLst>
      </pc:sldChg>
      <pc:sldChg chg="del">
        <pc:chgData name="Taran Hayre" userId="S::thayre@ben.srscmat.co.uk::67eeb184-73aa-4cb1-96c9-a06cae4dc6ac" providerId="AD" clId="Web-{B8F6DC74-9488-7A46-0439-CE3214C6BB93}" dt="2022-02-17T15:20:58.707" v="12"/>
        <pc:sldMkLst>
          <pc:docMk/>
          <pc:sldMk cId="1141760625" sldId="285"/>
        </pc:sldMkLst>
      </pc:sldChg>
      <pc:sldChg chg="modSp">
        <pc:chgData name="Taran Hayre" userId="S::thayre@ben.srscmat.co.uk::67eeb184-73aa-4cb1-96c9-a06cae4dc6ac" providerId="AD" clId="Web-{B8F6DC74-9488-7A46-0439-CE3214C6BB93}" dt="2022-02-17T15:19:54.924" v="7" actId="20577"/>
        <pc:sldMkLst>
          <pc:docMk/>
          <pc:sldMk cId="2024349825" sldId="286"/>
        </pc:sldMkLst>
        <pc:spChg chg="mod">
          <ac:chgData name="Taran Hayre" userId="S::thayre@ben.srscmat.co.uk::67eeb184-73aa-4cb1-96c9-a06cae4dc6ac" providerId="AD" clId="Web-{B8F6DC74-9488-7A46-0439-CE3214C6BB93}" dt="2022-02-17T15:19:54.924" v="7" actId="20577"/>
          <ac:spMkLst>
            <pc:docMk/>
            <pc:sldMk cId="2024349825" sldId="286"/>
            <ac:spMk id="2" creationId="{00000000-0000-0000-0000-000000000000}"/>
          </ac:spMkLst>
        </pc:spChg>
      </pc:sldChg>
      <pc:sldChg chg="modSp">
        <pc:chgData name="Taran Hayre" userId="S::thayre@ben.srscmat.co.uk::67eeb184-73aa-4cb1-96c9-a06cae4dc6ac" providerId="AD" clId="Web-{B8F6DC74-9488-7A46-0439-CE3214C6BB93}" dt="2022-02-17T15:20:00.986" v="8" actId="20577"/>
        <pc:sldMkLst>
          <pc:docMk/>
          <pc:sldMk cId="315461969" sldId="287"/>
        </pc:sldMkLst>
        <pc:spChg chg="mod">
          <ac:chgData name="Taran Hayre" userId="S::thayre@ben.srscmat.co.uk::67eeb184-73aa-4cb1-96c9-a06cae4dc6ac" providerId="AD" clId="Web-{B8F6DC74-9488-7A46-0439-CE3214C6BB93}" dt="2022-02-17T15:20:00.986" v="8" actId="20577"/>
          <ac:spMkLst>
            <pc:docMk/>
            <pc:sldMk cId="315461969" sldId="287"/>
            <ac:spMk id="2" creationId="{00000000-0000-0000-0000-000000000000}"/>
          </ac:spMkLst>
        </pc:spChg>
      </pc:sldChg>
      <pc:sldChg chg="modSp">
        <pc:chgData name="Taran Hayre" userId="S::thayre@ben.srscmat.co.uk::67eeb184-73aa-4cb1-96c9-a06cae4dc6ac" providerId="AD" clId="Web-{B8F6DC74-9488-7A46-0439-CE3214C6BB93}" dt="2022-02-17T15:20:04.799" v="9" actId="20577"/>
        <pc:sldMkLst>
          <pc:docMk/>
          <pc:sldMk cId="55276745" sldId="288"/>
        </pc:sldMkLst>
        <pc:spChg chg="mod">
          <ac:chgData name="Taran Hayre" userId="S::thayre@ben.srscmat.co.uk::67eeb184-73aa-4cb1-96c9-a06cae4dc6ac" providerId="AD" clId="Web-{B8F6DC74-9488-7A46-0439-CE3214C6BB93}" dt="2022-02-17T15:20:04.799" v="9" actId="20577"/>
          <ac:spMkLst>
            <pc:docMk/>
            <pc:sldMk cId="55276745" sldId="288"/>
            <ac:spMk id="2" creationId="{00000000-0000-0000-0000-000000000000}"/>
          </ac:spMkLst>
        </pc:spChg>
      </pc:sldChg>
    </pc:docChg>
  </pc:docChgLst>
  <pc:docChgLst>
    <pc:chgData name="T.Hayre" userId="S::thayre@saintben.derby.sch.uk::7818331a-42a5-4223-891c-4218e2baec98" providerId="AD" clId="Web-{689086BE-06C8-AB69-FB26-4F26CE289004}"/>
    <pc:docChg chg="modSld">
      <pc:chgData name="T.Hayre" userId="S::thayre@saintben.derby.sch.uk::7818331a-42a5-4223-891c-4218e2baec98" providerId="AD" clId="Web-{689086BE-06C8-AB69-FB26-4F26CE289004}" dt="2021-07-02T11:52:28.183" v="1"/>
      <pc:docMkLst>
        <pc:docMk/>
      </pc:docMkLst>
      <pc:sldChg chg="modSp">
        <pc:chgData name="T.Hayre" userId="S::thayre@saintben.derby.sch.uk::7818331a-42a5-4223-891c-4218e2baec98" providerId="AD" clId="Web-{689086BE-06C8-AB69-FB26-4F26CE289004}" dt="2021-07-02T11:52:28.183" v="1"/>
        <pc:sldMkLst>
          <pc:docMk/>
          <pc:sldMk cId="937260827" sldId="260"/>
        </pc:sldMkLst>
        <pc:graphicFrameChg chg="modGraphic">
          <ac:chgData name="T.Hayre" userId="S::thayre@saintben.derby.sch.uk::7818331a-42a5-4223-891c-4218e2baec98" providerId="AD" clId="Web-{689086BE-06C8-AB69-FB26-4F26CE289004}" dt="2021-07-02T11:52:28.183" v="1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 America: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/>
          <a:r>
            <a:rPr lang="en-US" sz="1200"/>
            <a:t> France: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/>
          <a:r>
            <a:rPr lang="en-US" sz="1200"/>
            <a:t> India: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D8649FA-DEF0-4644-A299-4C24C6C5002D}">
      <dgm:prSet phldrT="[Text]" custT="1"/>
      <dgm:spPr/>
      <dgm:t>
        <a:bodyPr/>
        <a:lstStyle/>
        <a:p>
          <a:pPr algn="l"/>
          <a:r>
            <a:rPr lang="en-US" sz="1200"/>
            <a:t>Australia &amp; New Zealand:</a:t>
          </a:r>
        </a:p>
      </dgm:t>
    </dgm:pt>
    <dgm:pt modelId="{3D6E0D68-70A4-449D-9A91-A8529ABCF648}" type="parTrans" cxnId="{D4B7DDC9-EBBB-4480-A1EC-BB5D7558168D}">
      <dgm:prSet/>
      <dgm:spPr/>
      <dgm:t>
        <a:bodyPr/>
        <a:lstStyle/>
        <a:p>
          <a:endParaRPr lang="en-US"/>
        </a:p>
      </dgm:t>
    </dgm:pt>
    <dgm:pt modelId="{276101A4-9737-4CF1-A6A4-262BA8D545A6}" type="sibTrans" cxnId="{D4B7DDC9-EBBB-4480-A1EC-BB5D7558168D}">
      <dgm:prSet/>
      <dgm:spPr/>
      <dgm:t>
        <a:bodyPr/>
        <a:lstStyle/>
        <a:p>
          <a:endParaRPr lang="en-US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4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224E4AC1-CBD7-2944-B2E0-768351363085}" type="pres">
      <dgm:prSet presAssocID="{74F9505F-22BE-4FF3-9272-5605AB59D5F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D38026B-393A-1F4A-8CEA-546403C66BF7}" type="pres">
      <dgm:prSet presAssocID="{3875EC1A-E269-4B2F-8220-F5D403B48C95}" presName="spacer" presStyleCnt="0"/>
      <dgm:spPr/>
    </dgm:pt>
    <dgm:pt modelId="{2EEF681C-DF57-B047-97B4-6058F080FB83}" type="pres">
      <dgm:prSet presAssocID="{1BD7BF0B-468E-4BBF-B410-11193338D0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888F81-C10C-514C-9ED7-90D0F31A0726}" type="pres">
      <dgm:prSet presAssocID="{04408E4B-9684-4874-9346-78C6BB8554DB}" presName="spacer" presStyleCnt="0"/>
      <dgm:spPr/>
    </dgm:pt>
    <dgm:pt modelId="{127BF225-46BC-F046-92FD-7AB91BE3092A}" type="pres">
      <dgm:prSet presAssocID="{4D8649FA-DEF0-4644-A299-4C24C6C5002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ED5907-05A2-4B7F-9142-EC98E5FC3131}" srcId="{840F6E34-A2E5-45A4-B37E-A0CD67E3940C}" destId="{74F9505F-22BE-4FF3-9272-5605AB59D5FD}" srcOrd="1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0900F416-C4E6-49FE-8B9A-BB2F86148DA0}" srcId="{840F6E34-A2E5-45A4-B37E-A0CD67E3940C}" destId="{1BD7BF0B-468E-4BBF-B410-11193338D029}" srcOrd="2" destOrd="0" parTransId="{FDC4DAC5-6055-4D08-8106-ECD63141F653}" sibTransId="{04408E4B-9684-4874-9346-78C6BB8554DB}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928704B2-27B6-3240-9DF9-A372D9C5540B}" type="presOf" srcId="{1BD7BF0B-468E-4BBF-B410-11193338D029}" destId="{2EEF681C-DF57-B047-97B4-6058F080FB83}" srcOrd="0" destOrd="0" presId="urn:microsoft.com/office/officeart/2005/8/layout/vList2"/>
    <dgm:cxn modelId="{D4B7DDC9-EBBB-4480-A1EC-BB5D7558168D}" srcId="{840F6E34-A2E5-45A4-B37E-A0CD67E3940C}" destId="{4D8649FA-DEF0-4644-A299-4C24C6C5002D}" srcOrd="3" destOrd="0" parTransId="{3D6E0D68-70A4-449D-9A91-A8529ABCF648}" sibTransId="{276101A4-9737-4CF1-A6A4-262BA8D545A6}"/>
    <dgm:cxn modelId="{7DC773F3-4D19-2540-BE61-1AAB6822BBFC}" type="presOf" srcId="{4D8649FA-DEF0-4644-A299-4C24C6C5002D}" destId="{127BF225-46BC-F046-92FD-7AB91BE3092A}" srcOrd="0" destOrd="0" presId="urn:microsoft.com/office/officeart/2005/8/layout/vList2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A6620425-8CAE-5D47-87ED-2EB27056E0B9}" type="presParOf" srcId="{2F619636-FF4E-FA4C-B1AB-92FBDE68D49C}" destId="{224E4AC1-CBD7-2944-B2E0-768351363085}" srcOrd="2" destOrd="0" presId="urn:microsoft.com/office/officeart/2005/8/layout/vList2"/>
    <dgm:cxn modelId="{E77BE1F0-6A52-9D4A-9F25-72E14EFDA223}" type="presParOf" srcId="{2F619636-FF4E-FA4C-B1AB-92FBDE68D49C}" destId="{BD38026B-393A-1F4A-8CEA-546403C66BF7}" srcOrd="3" destOrd="0" presId="urn:microsoft.com/office/officeart/2005/8/layout/vList2"/>
    <dgm:cxn modelId="{CE90156A-F43D-234D-91F1-352AA00CDC83}" type="presParOf" srcId="{2F619636-FF4E-FA4C-B1AB-92FBDE68D49C}" destId="{2EEF681C-DF57-B047-97B4-6058F080FB83}" srcOrd="4" destOrd="0" presId="urn:microsoft.com/office/officeart/2005/8/layout/vList2"/>
    <dgm:cxn modelId="{67353D71-A414-F143-AA17-5DC6D5D73E6D}" type="presParOf" srcId="{2F619636-FF4E-FA4C-B1AB-92FBDE68D49C}" destId="{41888F81-C10C-514C-9ED7-90D0F31A0726}" srcOrd="5" destOrd="0" presId="urn:microsoft.com/office/officeart/2005/8/layout/vList2"/>
    <dgm:cxn modelId="{A095F0CA-7647-1846-ACE1-ECD3BD2EE72C}" type="presParOf" srcId="{2F619636-FF4E-FA4C-B1AB-92FBDE68D49C}" destId="{127BF225-46BC-F046-92FD-7AB91BE3092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 Louis XVI was...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/>
          <a:r>
            <a:rPr lang="en-US" sz="1200"/>
            <a:t> War broke out with...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/>
          <a:r>
            <a:rPr lang="en-US" sz="1200"/>
            <a:t> Robespierre came to power and...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8A76573-2083-D142-B52B-3D8FEEB2B65D}">
      <dgm:prSet custT="1"/>
      <dgm:spPr/>
      <dgm:t>
        <a:bodyPr/>
        <a:lstStyle/>
        <a:p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On the 16th October 1793...</a:t>
          </a:r>
        </a:p>
      </dgm:t>
    </dgm:pt>
    <dgm:pt modelId="{A2D726E5-FDC8-5A43-A6DC-59D35B93BBAB}" type="parTrans" cxnId="{77D3593A-AC8D-F143-8210-29D7DFD8CB3C}">
      <dgm:prSet/>
      <dgm:spPr/>
      <dgm:t>
        <a:bodyPr/>
        <a:lstStyle/>
        <a:p>
          <a:endParaRPr lang="en-GB"/>
        </a:p>
      </dgm:t>
    </dgm:pt>
    <dgm:pt modelId="{AC509E55-C5F1-4A4A-9C16-795A429066A0}" type="sibTrans" cxnId="{77D3593A-AC8D-F143-8210-29D7DFD8CB3C}">
      <dgm:prSet/>
      <dgm:spPr/>
      <dgm:t>
        <a:bodyPr/>
        <a:lstStyle/>
        <a:p>
          <a:endParaRPr lang="en-GB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4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8636C998-91F8-3148-8FD0-EFFD9510DDDE}" type="pres">
      <dgm:prSet presAssocID="{48A76573-2083-D142-B52B-3D8FEEB2B6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A171BE4-0EF4-5841-BB08-99D55D0E45D6}" type="pres">
      <dgm:prSet presAssocID="{AC509E55-C5F1-4A4A-9C16-795A429066A0}" presName="spacer" presStyleCnt="0"/>
      <dgm:spPr/>
    </dgm:pt>
    <dgm:pt modelId="{224E4AC1-CBD7-2944-B2E0-768351363085}" type="pres">
      <dgm:prSet presAssocID="{74F9505F-22BE-4FF3-9272-5605AB59D5F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38026B-393A-1F4A-8CEA-546403C66BF7}" type="pres">
      <dgm:prSet presAssocID="{3875EC1A-E269-4B2F-8220-F5D403B48C95}" presName="spacer" presStyleCnt="0"/>
      <dgm:spPr/>
    </dgm:pt>
    <dgm:pt modelId="{2EEF681C-DF57-B047-97B4-6058F080FB83}" type="pres">
      <dgm:prSet presAssocID="{1BD7BF0B-468E-4BBF-B410-11193338D0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22FF904-8AA2-164C-8756-42423B567B58}" type="presOf" srcId="{48A76573-2083-D142-B52B-3D8FEEB2B65D}" destId="{8636C998-91F8-3148-8FD0-EFFD9510DDDE}" srcOrd="0" destOrd="0" presId="urn:microsoft.com/office/officeart/2005/8/layout/vList2"/>
    <dgm:cxn modelId="{07ED5907-05A2-4B7F-9142-EC98E5FC3131}" srcId="{840F6E34-A2E5-45A4-B37E-A0CD67E3940C}" destId="{74F9505F-22BE-4FF3-9272-5605AB59D5FD}" srcOrd="2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0900F416-C4E6-49FE-8B9A-BB2F86148DA0}" srcId="{840F6E34-A2E5-45A4-B37E-A0CD67E3940C}" destId="{1BD7BF0B-468E-4BBF-B410-11193338D029}" srcOrd="3" destOrd="0" parTransId="{FDC4DAC5-6055-4D08-8106-ECD63141F653}" sibTransId="{04408E4B-9684-4874-9346-78C6BB8554DB}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77D3593A-AC8D-F143-8210-29D7DFD8CB3C}" srcId="{840F6E34-A2E5-45A4-B37E-A0CD67E3940C}" destId="{48A76573-2083-D142-B52B-3D8FEEB2B65D}" srcOrd="1" destOrd="0" parTransId="{A2D726E5-FDC8-5A43-A6DC-59D35B93BBAB}" sibTransId="{AC509E55-C5F1-4A4A-9C16-795A429066A0}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928704B2-27B6-3240-9DF9-A372D9C5540B}" type="presOf" srcId="{1BD7BF0B-468E-4BBF-B410-11193338D029}" destId="{2EEF681C-DF57-B047-97B4-6058F080FB83}" srcOrd="0" destOrd="0" presId="urn:microsoft.com/office/officeart/2005/8/layout/vList2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F33AE42F-5826-2D47-8409-B4A2742CA8D8}" type="presParOf" srcId="{2F619636-FF4E-FA4C-B1AB-92FBDE68D49C}" destId="{8636C998-91F8-3148-8FD0-EFFD9510DDDE}" srcOrd="2" destOrd="0" presId="urn:microsoft.com/office/officeart/2005/8/layout/vList2"/>
    <dgm:cxn modelId="{054AA122-CCFA-324F-8FD8-68F60219D207}" type="presParOf" srcId="{2F619636-FF4E-FA4C-B1AB-92FBDE68D49C}" destId="{6A171BE4-0EF4-5841-BB08-99D55D0E45D6}" srcOrd="3" destOrd="0" presId="urn:microsoft.com/office/officeart/2005/8/layout/vList2"/>
    <dgm:cxn modelId="{A6620425-8CAE-5D47-87ED-2EB27056E0B9}" type="presParOf" srcId="{2F619636-FF4E-FA4C-B1AB-92FBDE68D49C}" destId="{224E4AC1-CBD7-2944-B2E0-768351363085}" srcOrd="4" destOrd="0" presId="urn:microsoft.com/office/officeart/2005/8/layout/vList2"/>
    <dgm:cxn modelId="{E77BE1F0-6A52-9D4A-9F25-72E14EFDA223}" type="presParOf" srcId="{2F619636-FF4E-FA4C-B1AB-92FBDE68D49C}" destId="{BD38026B-393A-1F4A-8CEA-546403C66BF7}" srcOrd="5" destOrd="0" presId="urn:microsoft.com/office/officeart/2005/8/layout/vList2"/>
    <dgm:cxn modelId="{CE90156A-F43D-234D-91F1-352AA00CDC83}" type="presParOf" srcId="{2F619636-FF4E-FA4C-B1AB-92FBDE68D49C}" destId="{2EEF681C-DF57-B047-97B4-6058F080FB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 In November 1917, the Bolsheviks...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/>
          <a:r>
            <a:rPr lang="en-US" sz="1200"/>
            <a:t> The lives of workers improved as...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/>
          <a:r>
            <a:rPr lang="en-US" sz="1200"/>
            <a:t> Some peasants had to...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8A76573-2083-D142-B52B-3D8FEEB2B65D}">
      <dgm:prSet custT="1"/>
      <dgm:spPr/>
      <dgm:t>
        <a:bodyPr/>
        <a:lstStyle/>
        <a:p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The Treaty of...</a:t>
          </a:r>
        </a:p>
      </dgm:t>
    </dgm:pt>
    <dgm:pt modelId="{A2D726E5-FDC8-5A43-A6DC-59D35B93BBAB}" type="parTrans" cxnId="{77D3593A-AC8D-F143-8210-29D7DFD8CB3C}">
      <dgm:prSet/>
      <dgm:spPr/>
      <dgm:t>
        <a:bodyPr/>
        <a:lstStyle/>
        <a:p>
          <a:endParaRPr lang="en-GB"/>
        </a:p>
      </dgm:t>
    </dgm:pt>
    <dgm:pt modelId="{AC509E55-C5F1-4A4A-9C16-795A429066A0}" type="sibTrans" cxnId="{77D3593A-AC8D-F143-8210-29D7DFD8CB3C}">
      <dgm:prSet/>
      <dgm:spPr/>
      <dgm:t>
        <a:bodyPr/>
        <a:lstStyle/>
        <a:p>
          <a:endParaRPr lang="en-GB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4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8636C998-91F8-3148-8FD0-EFFD9510DDDE}" type="pres">
      <dgm:prSet presAssocID="{48A76573-2083-D142-B52B-3D8FEEB2B6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A171BE4-0EF4-5841-BB08-99D55D0E45D6}" type="pres">
      <dgm:prSet presAssocID="{AC509E55-C5F1-4A4A-9C16-795A429066A0}" presName="spacer" presStyleCnt="0"/>
      <dgm:spPr/>
    </dgm:pt>
    <dgm:pt modelId="{224E4AC1-CBD7-2944-B2E0-768351363085}" type="pres">
      <dgm:prSet presAssocID="{74F9505F-22BE-4FF3-9272-5605AB59D5F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38026B-393A-1F4A-8CEA-546403C66BF7}" type="pres">
      <dgm:prSet presAssocID="{3875EC1A-E269-4B2F-8220-F5D403B48C95}" presName="spacer" presStyleCnt="0"/>
      <dgm:spPr/>
    </dgm:pt>
    <dgm:pt modelId="{2EEF681C-DF57-B047-97B4-6058F080FB83}" type="pres">
      <dgm:prSet presAssocID="{1BD7BF0B-468E-4BBF-B410-11193338D0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22FF904-8AA2-164C-8756-42423B567B58}" type="presOf" srcId="{48A76573-2083-D142-B52B-3D8FEEB2B65D}" destId="{8636C998-91F8-3148-8FD0-EFFD9510DDDE}" srcOrd="0" destOrd="0" presId="urn:microsoft.com/office/officeart/2005/8/layout/vList2"/>
    <dgm:cxn modelId="{07ED5907-05A2-4B7F-9142-EC98E5FC3131}" srcId="{840F6E34-A2E5-45A4-B37E-A0CD67E3940C}" destId="{74F9505F-22BE-4FF3-9272-5605AB59D5FD}" srcOrd="2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0900F416-C4E6-49FE-8B9A-BB2F86148DA0}" srcId="{840F6E34-A2E5-45A4-B37E-A0CD67E3940C}" destId="{1BD7BF0B-468E-4BBF-B410-11193338D029}" srcOrd="3" destOrd="0" parTransId="{FDC4DAC5-6055-4D08-8106-ECD63141F653}" sibTransId="{04408E4B-9684-4874-9346-78C6BB8554DB}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77D3593A-AC8D-F143-8210-29D7DFD8CB3C}" srcId="{840F6E34-A2E5-45A4-B37E-A0CD67E3940C}" destId="{48A76573-2083-D142-B52B-3D8FEEB2B65D}" srcOrd="1" destOrd="0" parTransId="{A2D726E5-FDC8-5A43-A6DC-59D35B93BBAB}" sibTransId="{AC509E55-C5F1-4A4A-9C16-795A429066A0}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928704B2-27B6-3240-9DF9-A372D9C5540B}" type="presOf" srcId="{1BD7BF0B-468E-4BBF-B410-11193338D029}" destId="{2EEF681C-DF57-B047-97B4-6058F080FB83}" srcOrd="0" destOrd="0" presId="urn:microsoft.com/office/officeart/2005/8/layout/vList2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F33AE42F-5826-2D47-8409-B4A2742CA8D8}" type="presParOf" srcId="{2F619636-FF4E-FA4C-B1AB-92FBDE68D49C}" destId="{8636C998-91F8-3148-8FD0-EFFD9510DDDE}" srcOrd="2" destOrd="0" presId="urn:microsoft.com/office/officeart/2005/8/layout/vList2"/>
    <dgm:cxn modelId="{054AA122-CCFA-324F-8FD8-68F60219D207}" type="presParOf" srcId="{2F619636-FF4E-FA4C-B1AB-92FBDE68D49C}" destId="{6A171BE4-0EF4-5841-BB08-99D55D0E45D6}" srcOrd="3" destOrd="0" presId="urn:microsoft.com/office/officeart/2005/8/layout/vList2"/>
    <dgm:cxn modelId="{A6620425-8CAE-5D47-87ED-2EB27056E0B9}" type="presParOf" srcId="{2F619636-FF4E-FA4C-B1AB-92FBDE68D49C}" destId="{224E4AC1-CBD7-2944-B2E0-768351363085}" srcOrd="4" destOrd="0" presId="urn:microsoft.com/office/officeart/2005/8/layout/vList2"/>
    <dgm:cxn modelId="{E77BE1F0-6A52-9D4A-9F25-72E14EFDA223}" type="presParOf" srcId="{2F619636-FF4E-FA4C-B1AB-92FBDE68D49C}" destId="{BD38026B-393A-1F4A-8CEA-546403C66BF7}" srcOrd="5" destOrd="0" presId="urn:microsoft.com/office/officeart/2005/8/layout/vList2"/>
    <dgm:cxn modelId="{CE90156A-F43D-234D-91F1-352AA00CDC83}" type="presParOf" srcId="{2F619636-FF4E-FA4C-B1AB-92FBDE68D49C}" destId="{2EEF681C-DF57-B047-97B4-6058F080FB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process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1. Setup?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56EA54D1-8086-4DAA-9646-793730C8206F}">
      <dgm:prSet phldrT="[Text]" custT="1"/>
      <dgm:spPr/>
      <dgm:t>
        <a:bodyPr/>
        <a:lstStyle/>
        <a:p>
          <a:pPr algn="l"/>
          <a:r>
            <a:rPr lang="en-US" sz="1200"/>
            <a:t>2. Fought?</a:t>
          </a:r>
        </a:p>
      </dgm:t>
    </dgm:pt>
    <dgm:pt modelId="{9A866A2D-7F09-4A75-8B8D-703DB264FECC}" type="parTrans" cxnId="{47938199-0905-4C71-A045-37792B257D62}">
      <dgm:prSet/>
      <dgm:spPr/>
      <dgm:t>
        <a:bodyPr/>
        <a:lstStyle/>
        <a:p>
          <a:pPr algn="l"/>
          <a:endParaRPr lang="en-US"/>
        </a:p>
      </dgm:t>
    </dgm:pt>
    <dgm:pt modelId="{692984DD-59E0-41E0-A888-83FDAF2D6787}" type="sibTrans" cxnId="{47938199-0905-4C71-A045-37792B257D62}">
      <dgm:prSet/>
      <dgm:spPr/>
      <dgm:t>
        <a:bodyPr/>
        <a:lstStyle/>
        <a:p>
          <a:pPr algn="l"/>
          <a:endParaRPr lang="en-US"/>
        </a:p>
      </dgm:t>
    </dgm:pt>
    <dgm:pt modelId="{F9E431A7-59E7-4D47-BD6E-784AA7977188}">
      <dgm:prSet phldrT="[Text]" custT="1"/>
      <dgm:spPr/>
      <dgm:t>
        <a:bodyPr/>
        <a:lstStyle/>
        <a:p>
          <a:pPr algn="l"/>
          <a:r>
            <a:rPr lang="en-US" sz="1200"/>
            <a:t>3. Battle of Plassey?</a:t>
          </a:r>
        </a:p>
      </dgm:t>
    </dgm:pt>
    <dgm:pt modelId="{247F849E-9C8B-4DE2-BA0F-5F92D97EBDD0}" type="parTrans" cxnId="{9C4D0776-2917-4B44-89CD-FA07876F062A}">
      <dgm:prSet/>
      <dgm:spPr/>
      <dgm:t>
        <a:bodyPr/>
        <a:lstStyle/>
        <a:p>
          <a:pPr algn="l"/>
          <a:endParaRPr lang="en-US"/>
        </a:p>
      </dgm:t>
    </dgm:pt>
    <dgm:pt modelId="{CE44ECCE-4EAA-4DA4-AE23-814ECDEA66C1}" type="sibTrans" cxnId="{9C4D0776-2917-4B44-89CD-FA07876F062A}">
      <dgm:prSet/>
      <dgm:spPr/>
      <dgm:t>
        <a:bodyPr/>
        <a:lstStyle/>
        <a:p>
          <a:pPr algn="l"/>
          <a:endParaRPr lang="en-US"/>
        </a:p>
      </dgm:t>
    </dgm:pt>
    <dgm:pt modelId="{981AC7A9-AFC2-4DFF-8CC7-66CA20D0CCA3}">
      <dgm:prSet phldrT="[Text]" custT="1"/>
      <dgm:spPr/>
      <dgm:t>
        <a:bodyPr/>
        <a:lstStyle/>
        <a:p>
          <a:pPr algn="l"/>
          <a:r>
            <a:rPr lang="en-US" sz="1200"/>
            <a:t>4. Power?</a:t>
          </a:r>
        </a:p>
      </dgm:t>
    </dgm:pt>
    <dgm:pt modelId="{45B7B65D-147E-4AB3-8A7A-DAE77BB5F9B5}" type="parTrans" cxnId="{36F4C194-03B3-4706-8688-35BFEC94F114}">
      <dgm:prSet/>
      <dgm:spPr/>
      <dgm:t>
        <a:bodyPr/>
        <a:lstStyle/>
        <a:p>
          <a:pPr algn="l"/>
          <a:endParaRPr lang="en-US"/>
        </a:p>
      </dgm:t>
    </dgm:pt>
    <dgm:pt modelId="{A96ED1F1-ABF1-493A-BDFC-39E81C661E12}" type="sibTrans" cxnId="{36F4C194-03B3-4706-8688-35BFEC94F114}">
      <dgm:prSet/>
      <dgm:spPr/>
      <dgm:t>
        <a:bodyPr/>
        <a:lstStyle/>
        <a:p>
          <a:pPr algn="l"/>
          <a:endParaRPr lang="en-US"/>
        </a:p>
      </dgm:t>
    </dgm:pt>
    <dgm:pt modelId="{349EA939-F3E3-4FE2-9FED-E09324935CF1}" type="pres">
      <dgm:prSet presAssocID="{840F6E34-A2E5-45A4-B37E-A0CD67E3940C}" presName="Name0" presStyleCnt="0">
        <dgm:presLayoutVars>
          <dgm:dir/>
          <dgm:animLvl val="lvl"/>
          <dgm:resizeHandles val="exact"/>
        </dgm:presLayoutVars>
      </dgm:prSet>
      <dgm:spPr/>
    </dgm:pt>
    <dgm:pt modelId="{78A727E0-50A8-464A-B0B5-D41E4D585B3C}" type="pres">
      <dgm:prSet presAssocID="{981AC7A9-AFC2-4DFF-8CC7-66CA20D0CCA3}" presName="boxAndChildren" presStyleCnt="0"/>
      <dgm:spPr/>
    </dgm:pt>
    <dgm:pt modelId="{A71E379F-B994-47A7-94A5-5B2E4D6C5B2A}" type="pres">
      <dgm:prSet presAssocID="{981AC7A9-AFC2-4DFF-8CC7-66CA20D0CCA3}" presName="parentTextBox" presStyleLbl="node1" presStyleIdx="0" presStyleCnt="4"/>
      <dgm:spPr/>
    </dgm:pt>
    <dgm:pt modelId="{3FCCE22D-082F-470B-8071-A8D9B2EA6E68}" type="pres">
      <dgm:prSet presAssocID="{CE44ECCE-4EAA-4DA4-AE23-814ECDEA66C1}" presName="sp" presStyleCnt="0"/>
      <dgm:spPr/>
    </dgm:pt>
    <dgm:pt modelId="{AF183209-6AEC-4FDF-BC92-13B26A438F00}" type="pres">
      <dgm:prSet presAssocID="{F9E431A7-59E7-4D47-BD6E-784AA7977188}" presName="arrowAndChildren" presStyleCnt="0"/>
      <dgm:spPr/>
    </dgm:pt>
    <dgm:pt modelId="{ADDA8FBE-6269-4DDC-9348-BF1CBC75B649}" type="pres">
      <dgm:prSet presAssocID="{F9E431A7-59E7-4D47-BD6E-784AA7977188}" presName="parentTextArrow" presStyleLbl="node1" presStyleIdx="1" presStyleCnt="4"/>
      <dgm:spPr/>
    </dgm:pt>
    <dgm:pt modelId="{E4B3F8D2-6E33-4FD3-B74A-BDFBA71A9BD6}" type="pres">
      <dgm:prSet presAssocID="{692984DD-59E0-41E0-A888-83FDAF2D6787}" presName="sp" presStyleCnt="0"/>
      <dgm:spPr/>
    </dgm:pt>
    <dgm:pt modelId="{86D09EFC-7BF0-4EB1-94F8-7892EDD7979F}" type="pres">
      <dgm:prSet presAssocID="{56EA54D1-8086-4DAA-9646-793730C8206F}" presName="arrowAndChildren" presStyleCnt="0"/>
      <dgm:spPr/>
    </dgm:pt>
    <dgm:pt modelId="{27581BDC-B3F3-4C8D-9785-852ACD1F96F8}" type="pres">
      <dgm:prSet presAssocID="{56EA54D1-8086-4DAA-9646-793730C8206F}" presName="parentTextArrow" presStyleLbl="node1" presStyleIdx="2" presStyleCnt="4"/>
      <dgm:spPr/>
    </dgm:pt>
    <dgm:pt modelId="{DE5514CB-44CA-40A5-937B-3D8857D3FC04}" type="pres">
      <dgm:prSet presAssocID="{BC716F16-C7D1-457E-95F9-0298DCC4E0C7}" presName="sp" presStyleCnt="0"/>
      <dgm:spPr/>
    </dgm:pt>
    <dgm:pt modelId="{2BDB6558-7F10-4C85-AF40-B74F1142A839}" type="pres">
      <dgm:prSet presAssocID="{6370CA69-4B94-4317-AB8C-27E7301498DD}" presName="arrowAndChildren" presStyleCnt="0"/>
      <dgm:spPr/>
    </dgm:pt>
    <dgm:pt modelId="{00043E0D-7403-4D15-91A1-055E34B56088}" type="pres">
      <dgm:prSet presAssocID="{6370CA69-4B94-4317-AB8C-27E7301498DD}" presName="parentTextArrow" presStyleLbl="node1" presStyleIdx="3" presStyleCnt="4" custLinFactNeighborX="-14415" custLinFactNeighborY="-31726"/>
      <dgm:spPr/>
    </dgm:pt>
  </dgm:ptLst>
  <dgm:cxnLst>
    <dgm:cxn modelId="{351D5204-EDAC-41BB-AA5E-81AD873B9811}" type="presOf" srcId="{981AC7A9-AFC2-4DFF-8CC7-66CA20D0CCA3}" destId="{A71E379F-B994-47A7-94A5-5B2E4D6C5B2A}" srcOrd="0" destOrd="0" presId="urn:microsoft.com/office/officeart/2005/8/layout/process4"/>
    <dgm:cxn modelId="{E9A94244-72E5-4A37-831C-0A6BB49F4A9E}" type="presOf" srcId="{840F6E34-A2E5-45A4-B37E-A0CD67E3940C}" destId="{349EA939-F3E3-4FE2-9FED-E09324935CF1}" srcOrd="0" destOrd="0" presId="urn:microsoft.com/office/officeart/2005/8/layout/process4"/>
    <dgm:cxn modelId="{A5B37844-B43D-4C90-95EB-E251070F4CD6}" type="presOf" srcId="{F9E431A7-59E7-4D47-BD6E-784AA7977188}" destId="{ADDA8FBE-6269-4DDC-9348-BF1CBC75B649}" srcOrd="0" destOrd="0" presId="urn:microsoft.com/office/officeart/2005/8/layout/process4"/>
    <dgm:cxn modelId="{54D4D654-9EBA-45A7-93BB-2998AD3A4BBF}" type="presOf" srcId="{6370CA69-4B94-4317-AB8C-27E7301498DD}" destId="{00043E0D-7403-4D15-91A1-055E34B56088}" srcOrd="0" destOrd="0" presId="urn:microsoft.com/office/officeart/2005/8/layout/process4"/>
    <dgm:cxn modelId="{9C4D0776-2917-4B44-89CD-FA07876F062A}" srcId="{840F6E34-A2E5-45A4-B37E-A0CD67E3940C}" destId="{F9E431A7-59E7-4D47-BD6E-784AA7977188}" srcOrd="2" destOrd="0" parTransId="{247F849E-9C8B-4DE2-BA0F-5F92D97EBDD0}" sibTransId="{CE44ECCE-4EAA-4DA4-AE23-814ECDEA66C1}"/>
    <dgm:cxn modelId="{36F4C194-03B3-4706-8688-35BFEC94F114}" srcId="{840F6E34-A2E5-45A4-B37E-A0CD67E3940C}" destId="{981AC7A9-AFC2-4DFF-8CC7-66CA20D0CCA3}" srcOrd="3" destOrd="0" parTransId="{45B7B65D-147E-4AB3-8A7A-DAE77BB5F9B5}" sibTransId="{A96ED1F1-ABF1-493A-BDFC-39E81C661E12}"/>
    <dgm:cxn modelId="{47938199-0905-4C71-A045-37792B257D62}" srcId="{840F6E34-A2E5-45A4-B37E-A0CD67E3940C}" destId="{56EA54D1-8086-4DAA-9646-793730C8206F}" srcOrd="1" destOrd="0" parTransId="{9A866A2D-7F09-4A75-8B8D-703DB264FECC}" sibTransId="{692984DD-59E0-41E0-A888-83FDAF2D6787}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57C70FCC-BDBA-434A-BF80-321ACFAD264A}" type="presOf" srcId="{56EA54D1-8086-4DAA-9646-793730C8206F}" destId="{27581BDC-B3F3-4C8D-9785-852ACD1F96F8}" srcOrd="0" destOrd="0" presId="urn:microsoft.com/office/officeart/2005/8/layout/process4"/>
    <dgm:cxn modelId="{BB0DD8F9-9B22-48E0-B039-E722202F14F5}" type="presParOf" srcId="{349EA939-F3E3-4FE2-9FED-E09324935CF1}" destId="{78A727E0-50A8-464A-B0B5-D41E4D585B3C}" srcOrd="0" destOrd="0" presId="urn:microsoft.com/office/officeart/2005/8/layout/process4"/>
    <dgm:cxn modelId="{14752A5B-1FE3-4B62-9479-580DB4D9EF5C}" type="presParOf" srcId="{78A727E0-50A8-464A-B0B5-D41E4D585B3C}" destId="{A71E379F-B994-47A7-94A5-5B2E4D6C5B2A}" srcOrd="0" destOrd="0" presId="urn:microsoft.com/office/officeart/2005/8/layout/process4"/>
    <dgm:cxn modelId="{F307D550-1BF7-40BD-9E27-C6ECA4AF275B}" type="presParOf" srcId="{349EA939-F3E3-4FE2-9FED-E09324935CF1}" destId="{3FCCE22D-082F-470B-8071-A8D9B2EA6E68}" srcOrd="1" destOrd="0" presId="urn:microsoft.com/office/officeart/2005/8/layout/process4"/>
    <dgm:cxn modelId="{F767EA91-BE8A-4DA5-A5FC-A26EB42FE4DC}" type="presParOf" srcId="{349EA939-F3E3-4FE2-9FED-E09324935CF1}" destId="{AF183209-6AEC-4FDF-BC92-13B26A438F00}" srcOrd="2" destOrd="0" presId="urn:microsoft.com/office/officeart/2005/8/layout/process4"/>
    <dgm:cxn modelId="{2191FCCC-EC11-4EA7-A139-4F0E5FFAF45A}" type="presParOf" srcId="{AF183209-6AEC-4FDF-BC92-13B26A438F00}" destId="{ADDA8FBE-6269-4DDC-9348-BF1CBC75B649}" srcOrd="0" destOrd="0" presId="urn:microsoft.com/office/officeart/2005/8/layout/process4"/>
    <dgm:cxn modelId="{158DCB7A-F050-4DD8-96F5-521DC30DC9D7}" type="presParOf" srcId="{349EA939-F3E3-4FE2-9FED-E09324935CF1}" destId="{E4B3F8D2-6E33-4FD3-B74A-BDFBA71A9BD6}" srcOrd="3" destOrd="0" presId="urn:microsoft.com/office/officeart/2005/8/layout/process4"/>
    <dgm:cxn modelId="{6A967A95-B014-4673-A3EA-AF6E1E7C3AF2}" type="presParOf" srcId="{349EA939-F3E3-4FE2-9FED-E09324935CF1}" destId="{86D09EFC-7BF0-4EB1-94F8-7892EDD7979F}" srcOrd="4" destOrd="0" presId="urn:microsoft.com/office/officeart/2005/8/layout/process4"/>
    <dgm:cxn modelId="{761DF913-18D2-4174-9ADA-19216D790147}" type="presParOf" srcId="{86D09EFC-7BF0-4EB1-94F8-7892EDD7979F}" destId="{27581BDC-B3F3-4C8D-9785-852ACD1F96F8}" srcOrd="0" destOrd="0" presId="urn:microsoft.com/office/officeart/2005/8/layout/process4"/>
    <dgm:cxn modelId="{4E588F6C-E67B-4D33-A5BA-B78A663A6F66}" type="presParOf" srcId="{349EA939-F3E3-4FE2-9FED-E09324935CF1}" destId="{DE5514CB-44CA-40A5-937B-3D8857D3FC04}" srcOrd="5" destOrd="0" presId="urn:microsoft.com/office/officeart/2005/8/layout/process4"/>
    <dgm:cxn modelId="{A0C30624-829E-4B81-A47F-9D5F64F693BD}" type="presParOf" srcId="{349EA939-F3E3-4FE2-9FED-E09324935CF1}" destId="{2BDB6558-7F10-4C85-AF40-B74F1142A839}" srcOrd="6" destOrd="0" presId="urn:microsoft.com/office/officeart/2005/8/layout/process4"/>
    <dgm:cxn modelId="{C7F07F40-A26B-432F-A395-B7764645062C}" type="presParOf" srcId="{2BDB6558-7F10-4C85-AF40-B74F1142A839}" destId="{00043E0D-7403-4D15-91A1-055E34B560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process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 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/>
          <a:r>
            <a:rPr lang="en-US" sz="1200"/>
            <a:t> 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/>
          <a:r>
            <a:rPr lang="en-US" sz="1200"/>
            <a:t> 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D8649FA-DEF0-4644-A299-4C24C6C5002D}">
      <dgm:prSet phldrT="[Text]" custT="1"/>
      <dgm:spPr/>
      <dgm:t>
        <a:bodyPr/>
        <a:lstStyle/>
        <a:p>
          <a:pPr algn="l"/>
          <a:endParaRPr lang="en-US" sz="1200"/>
        </a:p>
      </dgm:t>
    </dgm:pt>
    <dgm:pt modelId="{3D6E0D68-70A4-449D-9A91-A8529ABCF648}" type="parTrans" cxnId="{D4B7DDC9-EBBB-4480-A1EC-BB5D7558168D}">
      <dgm:prSet/>
      <dgm:spPr/>
      <dgm:t>
        <a:bodyPr/>
        <a:lstStyle/>
        <a:p>
          <a:endParaRPr lang="en-US"/>
        </a:p>
      </dgm:t>
    </dgm:pt>
    <dgm:pt modelId="{276101A4-9737-4CF1-A6A4-262BA8D545A6}" type="sibTrans" cxnId="{D4B7DDC9-EBBB-4480-A1EC-BB5D7558168D}">
      <dgm:prSet/>
      <dgm:spPr/>
      <dgm:t>
        <a:bodyPr/>
        <a:lstStyle/>
        <a:p>
          <a:endParaRPr lang="en-US"/>
        </a:p>
      </dgm:t>
    </dgm:pt>
    <dgm:pt modelId="{349EA939-F3E3-4FE2-9FED-E09324935CF1}" type="pres">
      <dgm:prSet presAssocID="{840F6E34-A2E5-45A4-B37E-A0CD67E3940C}" presName="Name0" presStyleCnt="0">
        <dgm:presLayoutVars>
          <dgm:dir/>
          <dgm:animLvl val="lvl"/>
          <dgm:resizeHandles val="exact"/>
        </dgm:presLayoutVars>
      </dgm:prSet>
      <dgm:spPr/>
    </dgm:pt>
    <dgm:pt modelId="{DA2E2DA8-9E71-4C67-B326-10DDAEE1091E}" type="pres">
      <dgm:prSet presAssocID="{4D8649FA-DEF0-4644-A299-4C24C6C5002D}" presName="boxAndChildren" presStyleCnt="0"/>
      <dgm:spPr/>
    </dgm:pt>
    <dgm:pt modelId="{B2D5DF7E-BF1B-49BB-84B0-741D3178E146}" type="pres">
      <dgm:prSet presAssocID="{4D8649FA-DEF0-4644-A299-4C24C6C5002D}" presName="parentTextBox" presStyleLbl="node1" presStyleIdx="0" presStyleCnt="4"/>
      <dgm:spPr/>
    </dgm:pt>
    <dgm:pt modelId="{DF548347-AACD-4F94-8939-F04F96C6AA38}" type="pres">
      <dgm:prSet presAssocID="{04408E4B-9684-4874-9346-78C6BB8554DB}" presName="sp" presStyleCnt="0"/>
      <dgm:spPr/>
    </dgm:pt>
    <dgm:pt modelId="{C50036B3-16EB-4C42-983C-162412660885}" type="pres">
      <dgm:prSet presAssocID="{1BD7BF0B-468E-4BBF-B410-11193338D029}" presName="arrowAndChildren" presStyleCnt="0"/>
      <dgm:spPr/>
    </dgm:pt>
    <dgm:pt modelId="{24FACC8A-6281-4725-B4A4-8D4700702CD2}" type="pres">
      <dgm:prSet presAssocID="{1BD7BF0B-468E-4BBF-B410-11193338D029}" presName="parentTextArrow" presStyleLbl="node1" presStyleIdx="1" presStyleCnt="4"/>
      <dgm:spPr/>
    </dgm:pt>
    <dgm:pt modelId="{FCE56B80-AB81-4F38-BAC6-99E0CAC79871}" type="pres">
      <dgm:prSet presAssocID="{3875EC1A-E269-4B2F-8220-F5D403B48C95}" presName="sp" presStyleCnt="0"/>
      <dgm:spPr/>
    </dgm:pt>
    <dgm:pt modelId="{8CA6CFAF-ABE2-4284-9D1D-E3D72A142F93}" type="pres">
      <dgm:prSet presAssocID="{74F9505F-22BE-4FF3-9272-5605AB59D5FD}" presName="arrowAndChildren" presStyleCnt="0"/>
      <dgm:spPr/>
    </dgm:pt>
    <dgm:pt modelId="{01335B9E-6DF9-40EB-9CAD-F009E9B94818}" type="pres">
      <dgm:prSet presAssocID="{74F9505F-22BE-4FF3-9272-5605AB59D5FD}" presName="parentTextArrow" presStyleLbl="node1" presStyleIdx="2" presStyleCnt="4" custLinFactNeighborX="-248"/>
      <dgm:spPr/>
    </dgm:pt>
    <dgm:pt modelId="{DE5514CB-44CA-40A5-937B-3D8857D3FC04}" type="pres">
      <dgm:prSet presAssocID="{BC716F16-C7D1-457E-95F9-0298DCC4E0C7}" presName="sp" presStyleCnt="0"/>
      <dgm:spPr/>
    </dgm:pt>
    <dgm:pt modelId="{2BDB6558-7F10-4C85-AF40-B74F1142A839}" type="pres">
      <dgm:prSet presAssocID="{6370CA69-4B94-4317-AB8C-27E7301498DD}" presName="arrowAndChildren" presStyleCnt="0"/>
      <dgm:spPr/>
    </dgm:pt>
    <dgm:pt modelId="{00043E0D-7403-4D15-91A1-055E34B56088}" type="pres">
      <dgm:prSet presAssocID="{6370CA69-4B94-4317-AB8C-27E7301498DD}" presName="parentTextArrow" presStyleLbl="node1" presStyleIdx="3" presStyleCnt="4" custLinFactNeighborX="-248" custLinFactNeighborY="-123"/>
      <dgm:spPr/>
    </dgm:pt>
  </dgm:ptLst>
  <dgm:cxnLst>
    <dgm:cxn modelId="{68C61203-5885-4890-8AA4-F1A0AE29CDA0}" type="presOf" srcId="{1BD7BF0B-468E-4BBF-B410-11193338D029}" destId="{24FACC8A-6281-4725-B4A4-8D4700702CD2}" srcOrd="0" destOrd="0" presId="urn:microsoft.com/office/officeart/2005/8/layout/process4"/>
    <dgm:cxn modelId="{07ED5907-05A2-4B7F-9142-EC98E5FC3131}" srcId="{840F6E34-A2E5-45A4-B37E-A0CD67E3940C}" destId="{74F9505F-22BE-4FF3-9272-5605AB59D5FD}" srcOrd="1" destOrd="0" parTransId="{3A4055FC-861D-4DCA-8188-62795BB8D4F0}" sibTransId="{3875EC1A-E269-4B2F-8220-F5D403B48C95}"/>
    <dgm:cxn modelId="{57CDDB14-EA3B-4F08-B9F6-0824EF2191B5}" type="presOf" srcId="{74F9505F-22BE-4FF3-9272-5605AB59D5FD}" destId="{01335B9E-6DF9-40EB-9CAD-F009E9B94818}" srcOrd="0" destOrd="0" presId="urn:microsoft.com/office/officeart/2005/8/layout/process4"/>
    <dgm:cxn modelId="{0900F416-C4E6-49FE-8B9A-BB2F86148DA0}" srcId="{840F6E34-A2E5-45A4-B37E-A0CD67E3940C}" destId="{1BD7BF0B-468E-4BBF-B410-11193338D029}" srcOrd="2" destOrd="0" parTransId="{FDC4DAC5-6055-4D08-8106-ECD63141F653}" sibTransId="{04408E4B-9684-4874-9346-78C6BB8554DB}"/>
    <dgm:cxn modelId="{E9A94244-72E5-4A37-831C-0A6BB49F4A9E}" type="presOf" srcId="{840F6E34-A2E5-45A4-B37E-A0CD67E3940C}" destId="{349EA939-F3E3-4FE2-9FED-E09324935CF1}" srcOrd="0" destOrd="0" presId="urn:microsoft.com/office/officeart/2005/8/layout/process4"/>
    <dgm:cxn modelId="{F33E4C74-2751-42F9-96C6-CD11C394B1A4}" type="presOf" srcId="{4D8649FA-DEF0-4644-A299-4C24C6C5002D}" destId="{B2D5DF7E-BF1B-49BB-84B0-741D3178E146}" srcOrd="0" destOrd="0" presId="urn:microsoft.com/office/officeart/2005/8/layout/process4"/>
    <dgm:cxn modelId="{BD25939D-9D10-47B8-8EDC-B60D26EF142E}" type="presOf" srcId="{6370CA69-4B94-4317-AB8C-27E7301498DD}" destId="{00043E0D-7403-4D15-91A1-055E34B56088}" srcOrd="0" destOrd="0" presId="urn:microsoft.com/office/officeart/2005/8/layout/process4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D4B7DDC9-EBBB-4480-A1EC-BB5D7558168D}" srcId="{840F6E34-A2E5-45A4-B37E-A0CD67E3940C}" destId="{4D8649FA-DEF0-4644-A299-4C24C6C5002D}" srcOrd="3" destOrd="0" parTransId="{3D6E0D68-70A4-449D-9A91-A8529ABCF648}" sibTransId="{276101A4-9737-4CF1-A6A4-262BA8D545A6}"/>
    <dgm:cxn modelId="{52F5F711-E217-47DC-AADD-407F009EC6C0}" type="presParOf" srcId="{349EA939-F3E3-4FE2-9FED-E09324935CF1}" destId="{DA2E2DA8-9E71-4C67-B326-10DDAEE1091E}" srcOrd="0" destOrd="0" presId="urn:microsoft.com/office/officeart/2005/8/layout/process4"/>
    <dgm:cxn modelId="{410D2DBB-E020-4310-BB1C-4DBDB9A9FDEF}" type="presParOf" srcId="{DA2E2DA8-9E71-4C67-B326-10DDAEE1091E}" destId="{B2D5DF7E-BF1B-49BB-84B0-741D3178E146}" srcOrd="0" destOrd="0" presId="urn:microsoft.com/office/officeart/2005/8/layout/process4"/>
    <dgm:cxn modelId="{200E2E06-E558-4637-BCCB-12B77F4F89DD}" type="presParOf" srcId="{349EA939-F3E3-4FE2-9FED-E09324935CF1}" destId="{DF548347-AACD-4F94-8939-F04F96C6AA38}" srcOrd="1" destOrd="0" presId="urn:microsoft.com/office/officeart/2005/8/layout/process4"/>
    <dgm:cxn modelId="{AC3ADF7F-B3BB-4D62-B1AE-5B675603CDB3}" type="presParOf" srcId="{349EA939-F3E3-4FE2-9FED-E09324935CF1}" destId="{C50036B3-16EB-4C42-983C-162412660885}" srcOrd="2" destOrd="0" presId="urn:microsoft.com/office/officeart/2005/8/layout/process4"/>
    <dgm:cxn modelId="{92D40791-23B3-4C0C-9CBB-208344429EAC}" type="presParOf" srcId="{C50036B3-16EB-4C42-983C-162412660885}" destId="{24FACC8A-6281-4725-B4A4-8D4700702CD2}" srcOrd="0" destOrd="0" presId="urn:microsoft.com/office/officeart/2005/8/layout/process4"/>
    <dgm:cxn modelId="{14210FA6-F6AD-46C6-A74F-B1803A33D3A9}" type="presParOf" srcId="{349EA939-F3E3-4FE2-9FED-E09324935CF1}" destId="{FCE56B80-AB81-4F38-BAC6-99E0CAC79871}" srcOrd="3" destOrd="0" presId="urn:microsoft.com/office/officeart/2005/8/layout/process4"/>
    <dgm:cxn modelId="{720CC787-9647-463B-AE7F-3B237CA1A936}" type="presParOf" srcId="{349EA939-F3E3-4FE2-9FED-E09324935CF1}" destId="{8CA6CFAF-ABE2-4284-9D1D-E3D72A142F93}" srcOrd="4" destOrd="0" presId="urn:microsoft.com/office/officeart/2005/8/layout/process4"/>
    <dgm:cxn modelId="{F0F537AE-2F13-4EB2-BED1-4817779D184A}" type="presParOf" srcId="{8CA6CFAF-ABE2-4284-9D1D-E3D72A142F93}" destId="{01335B9E-6DF9-40EB-9CAD-F009E9B94818}" srcOrd="0" destOrd="0" presId="urn:microsoft.com/office/officeart/2005/8/layout/process4"/>
    <dgm:cxn modelId="{AD921856-B6A2-4745-A640-9930046AC23F}" type="presParOf" srcId="{349EA939-F3E3-4FE2-9FED-E09324935CF1}" destId="{DE5514CB-44CA-40A5-937B-3D8857D3FC04}" srcOrd="5" destOrd="0" presId="urn:microsoft.com/office/officeart/2005/8/layout/process4"/>
    <dgm:cxn modelId="{095AB2FE-CD3B-482A-B4AB-F7EF48C9DB13}" type="presParOf" srcId="{349EA939-F3E3-4FE2-9FED-E09324935CF1}" destId="{2BDB6558-7F10-4C85-AF40-B74F1142A839}" srcOrd="6" destOrd="0" presId="urn:microsoft.com/office/officeart/2005/8/layout/process4"/>
    <dgm:cxn modelId="{CDFA1F90-0E20-436C-BFEE-C35A6539E5BE}" type="presParOf" srcId="{2BDB6558-7F10-4C85-AF40-B74F1142A839}" destId="{00043E0D-7403-4D15-91A1-055E34B560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369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America:</a:t>
          </a:r>
        </a:p>
      </dsp:txBody>
      <dsp:txXfrm>
        <a:off x="28329" y="32698"/>
        <a:ext cx="5744234" cy="523662"/>
      </dsp:txXfrm>
    </dsp:sp>
    <dsp:sp modelId="{224E4AC1-CBD7-2944-B2E0-768351363085}">
      <dsp:nvSpPr>
        <dsp:cNvPr id="0" name=""/>
        <dsp:cNvSpPr/>
      </dsp:nvSpPr>
      <dsp:spPr>
        <a:xfrm>
          <a:off x="0" y="6703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France:</a:t>
          </a:r>
        </a:p>
      </dsp:txBody>
      <dsp:txXfrm>
        <a:off x="28329" y="698699"/>
        <a:ext cx="5744234" cy="523662"/>
      </dsp:txXfrm>
    </dsp:sp>
    <dsp:sp modelId="{2EEF681C-DF57-B047-97B4-6058F080FB83}">
      <dsp:nvSpPr>
        <dsp:cNvPr id="0" name=""/>
        <dsp:cNvSpPr/>
      </dsp:nvSpPr>
      <dsp:spPr>
        <a:xfrm>
          <a:off x="0" y="13399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India:</a:t>
          </a:r>
        </a:p>
      </dsp:txBody>
      <dsp:txXfrm>
        <a:off x="28329" y="1368299"/>
        <a:ext cx="5744234" cy="523662"/>
      </dsp:txXfrm>
    </dsp:sp>
    <dsp:sp modelId="{127BF225-46BC-F046-92FD-7AB91BE3092A}">
      <dsp:nvSpPr>
        <dsp:cNvPr id="0" name=""/>
        <dsp:cNvSpPr/>
      </dsp:nvSpPr>
      <dsp:spPr>
        <a:xfrm>
          <a:off x="0" y="2009571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Australia &amp; New Zealand:</a:t>
          </a:r>
        </a:p>
      </dsp:txBody>
      <dsp:txXfrm>
        <a:off x="28329" y="2037900"/>
        <a:ext cx="5744234" cy="523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369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Louis XVI was...</a:t>
          </a:r>
        </a:p>
      </dsp:txBody>
      <dsp:txXfrm>
        <a:off x="28329" y="32698"/>
        <a:ext cx="5744234" cy="523662"/>
      </dsp:txXfrm>
    </dsp:sp>
    <dsp:sp modelId="{8636C998-91F8-3148-8FD0-EFFD9510DDDE}">
      <dsp:nvSpPr>
        <dsp:cNvPr id="0" name=""/>
        <dsp:cNvSpPr/>
      </dsp:nvSpPr>
      <dsp:spPr>
        <a:xfrm>
          <a:off x="0" y="6703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On the 16th October 1793...</a:t>
          </a:r>
        </a:p>
      </dsp:txBody>
      <dsp:txXfrm>
        <a:off x="28329" y="698699"/>
        <a:ext cx="5744234" cy="523662"/>
      </dsp:txXfrm>
    </dsp:sp>
    <dsp:sp modelId="{224E4AC1-CBD7-2944-B2E0-768351363085}">
      <dsp:nvSpPr>
        <dsp:cNvPr id="0" name=""/>
        <dsp:cNvSpPr/>
      </dsp:nvSpPr>
      <dsp:spPr>
        <a:xfrm>
          <a:off x="0" y="13399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War broke out with...</a:t>
          </a:r>
        </a:p>
      </dsp:txBody>
      <dsp:txXfrm>
        <a:off x="28329" y="1368299"/>
        <a:ext cx="5744234" cy="523662"/>
      </dsp:txXfrm>
    </dsp:sp>
    <dsp:sp modelId="{2EEF681C-DF57-B047-97B4-6058F080FB83}">
      <dsp:nvSpPr>
        <dsp:cNvPr id="0" name=""/>
        <dsp:cNvSpPr/>
      </dsp:nvSpPr>
      <dsp:spPr>
        <a:xfrm>
          <a:off x="0" y="2009571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Robespierre came to power and...</a:t>
          </a:r>
        </a:p>
      </dsp:txBody>
      <dsp:txXfrm>
        <a:off x="28329" y="2037900"/>
        <a:ext cx="5744234" cy="523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369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In November 1917, the Bolsheviks...</a:t>
          </a:r>
        </a:p>
      </dsp:txBody>
      <dsp:txXfrm>
        <a:off x="28329" y="32698"/>
        <a:ext cx="5744234" cy="523662"/>
      </dsp:txXfrm>
    </dsp:sp>
    <dsp:sp modelId="{8636C998-91F8-3148-8FD0-EFFD9510DDDE}">
      <dsp:nvSpPr>
        <dsp:cNvPr id="0" name=""/>
        <dsp:cNvSpPr/>
      </dsp:nvSpPr>
      <dsp:spPr>
        <a:xfrm>
          <a:off x="0" y="6703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The Treaty of...</a:t>
          </a:r>
        </a:p>
      </dsp:txBody>
      <dsp:txXfrm>
        <a:off x="28329" y="698699"/>
        <a:ext cx="5744234" cy="523662"/>
      </dsp:txXfrm>
    </dsp:sp>
    <dsp:sp modelId="{224E4AC1-CBD7-2944-B2E0-768351363085}">
      <dsp:nvSpPr>
        <dsp:cNvPr id="0" name=""/>
        <dsp:cNvSpPr/>
      </dsp:nvSpPr>
      <dsp:spPr>
        <a:xfrm>
          <a:off x="0" y="13399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The lives of workers improved as...</a:t>
          </a:r>
        </a:p>
      </dsp:txBody>
      <dsp:txXfrm>
        <a:off x="28329" y="1368299"/>
        <a:ext cx="5744234" cy="523662"/>
      </dsp:txXfrm>
    </dsp:sp>
    <dsp:sp modelId="{2EEF681C-DF57-B047-97B4-6058F080FB83}">
      <dsp:nvSpPr>
        <dsp:cNvPr id="0" name=""/>
        <dsp:cNvSpPr/>
      </dsp:nvSpPr>
      <dsp:spPr>
        <a:xfrm>
          <a:off x="0" y="2009571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Some peasants had to...</a:t>
          </a:r>
        </a:p>
      </dsp:txBody>
      <dsp:txXfrm>
        <a:off x="28329" y="2037900"/>
        <a:ext cx="5744234" cy="523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E379F-B994-47A7-94A5-5B2E4D6C5B2A}">
      <dsp:nvSpPr>
        <dsp:cNvPr id="0" name=""/>
        <dsp:cNvSpPr/>
      </dsp:nvSpPr>
      <dsp:spPr>
        <a:xfrm>
          <a:off x="0" y="2237306"/>
          <a:ext cx="5839768" cy="4894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4. Power?</a:t>
          </a:r>
        </a:p>
      </dsp:txBody>
      <dsp:txXfrm>
        <a:off x="0" y="2237306"/>
        <a:ext cx="5839768" cy="489468"/>
      </dsp:txXfrm>
    </dsp:sp>
    <dsp:sp modelId="{ADDA8FBE-6269-4DDC-9348-BF1CBC75B649}">
      <dsp:nvSpPr>
        <dsp:cNvPr id="0" name=""/>
        <dsp:cNvSpPr/>
      </dsp:nvSpPr>
      <dsp:spPr>
        <a:xfrm rot="10800000">
          <a:off x="0" y="1491846"/>
          <a:ext cx="5839768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3. Battle of Plassey?</a:t>
          </a:r>
        </a:p>
      </dsp:txBody>
      <dsp:txXfrm rot="10800000">
        <a:off x="0" y="1491846"/>
        <a:ext cx="5839768" cy="489148"/>
      </dsp:txXfrm>
    </dsp:sp>
    <dsp:sp modelId="{27581BDC-B3F3-4C8D-9785-852ACD1F96F8}">
      <dsp:nvSpPr>
        <dsp:cNvPr id="0" name=""/>
        <dsp:cNvSpPr/>
      </dsp:nvSpPr>
      <dsp:spPr>
        <a:xfrm rot="10800000">
          <a:off x="0" y="746387"/>
          <a:ext cx="5839768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2. Fought?</a:t>
          </a:r>
        </a:p>
      </dsp:txBody>
      <dsp:txXfrm rot="10800000">
        <a:off x="0" y="746387"/>
        <a:ext cx="5839768" cy="489148"/>
      </dsp:txXfrm>
    </dsp:sp>
    <dsp:sp modelId="{00043E0D-7403-4D15-91A1-055E34B56088}">
      <dsp:nvSpPr>
        <dsp:cNvPr id="0" name=""/>
        <dsp:cNvSpPr/>
      </dsp:nvSpPr>
      <dsp:spPr>
        <a:xfrm rot="10800000">
          <a:off x="0" y="0"/>
          <a:ext cx="5839768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1. Setup?</a:t>
          </a:r>
        </a:p>
      </dsp:txBody>
      <dsp:txXfrm rot="10800000">
        <a:off x="0" y="0"/>
        <a:ext cx="5839768" cy="489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5DF7E-BF1B-49BB-84B0-741D3178E146}">
      <dsp:nvSpPr>
        <dsp:cNvPr id="0" name=""/>
        <dsp:cNvSpPr/>
      </dsp:nvSpPr>
      <dsp:spPr>
        <a:xfrm>
          <a:off x="0" y="2390804"/>
          <a:ext cx="5800892" cy="5230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0" y="2390804"/>
        <a:ext cx="5800892" cy="523049"/>
      </dsp:txXfrm>
    </dsp:sp>
    <dsp:sp modelId="{24FACC8A-6281-4725-B4A4-8D4700702CD2}">
      <dsp:nvSpPr>
        <dsp:cNvPr id="0" name=""/>
        <dsp:cNvSpPr/>
      </dsp:nvSpPr>
      <dsp:spPr>
        <a:xfrm rot="10800000">
          <a:off x="0" y="1594199"/>
          <a:ext cx="5800892" cy="80445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</a:t>
          </a:r>
        </a:p>
      </dsp:txBody>
      <dsp:txXfrm rot="10800000">
        <a:off x="0" y="1594199"/>
        <a:ext cx="5800892" cy="522707"/>
      </dsp:txXfrm>
    </dsp:sp>
    <dsp:sp modelId="{01335B9E-6DF9-40EB-9CAD-F009E9B94818}">
      <dsp:nvSpPr>
        <dsp:cNvPr id="0" name=""/>
        <dsp:cNvSpPr/>
      </dsp:nvSpPr>
      <dsp:spPr>
        <a:xfrm rot="10800000">
          <a:off x="0" y="797595"/>
          <a:ext cx="5800892" cy="80445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</a:t>
          </a:r>
        </a:p>
      </dsp:txBody>
      <dsp:txXfrm rot="10800000">
        <a:off x="0" y="797595"/>
        <a:ext cx="5800892" cy="522707"/>
      </dsp:txXfrm>
    </dsp:sp>
    <dsp:sp modelId="{00043E0D-7403-4D15-91A1-055E34B56088}">
      <dsp:nvSpPr>
        <dsp:cNvPr id="0" name=""/>
        <dsp:cNvSpPr/>
      </dsp:nvSpPr>
      <dsp:spPr>
        <a:xfrm rot="10800000">
          <a:off x="0" y="1"/>
          <a:ext cx="5800892" cy="80445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</a:t>
          </a:r>
        </a:p>
      </dsp:txBody>
      <dsp:txXfrm rot="10800000">
        <a:off x="0" y="1"/>
        <a:ext cx="5800892" cy="522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17/02/2022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17/02/2022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17/02/2022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17/02/2022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17/02/2022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17/02/2022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17/02/2022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465794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>
                <a:latin typeface="Calibri"/>
                <a:cs typeface="Calibri"/>
              </a:rPr>
              <a:t>Year 8 Spring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289316"/>
            <a:ext cx="5808729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There is space at the back of the booklet for notes and any questions you may have.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887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Spring 2.1                                               The American Revolution  		  Knowledge Book pages 6-8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63576"/>
              </p:ext>
            </p:extLst>
          </p:nvPr>
        </p:nvGraphicFramePr>
        <p:xfrm>
          <a:off x="92420" y="616340"/>
          <a:ext cx="11956872" cy="61400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22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86364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99370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CAUSES: Using KB page 6 to answer the quiz questions about the causes of the American Revolution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2. EVENTS: Use your knowledge about the events of the American Revolution to decide whether the statements below are TRUE or FALSE (KB p.7)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The Declaration of Freedom was signed in 1776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During the Battle of Bunker Hill Britain lost 3000 men: TRUE or FALSE</a:t>
                      </a: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France supported America against the British during the revolution: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Britain defeated the Americans at the Battle of Yorktown: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Treaty of Paris was signed in 1783: TRUE or FALSE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Correct any FALSE statements below: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2251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CONSEQUENCES: Use KB p.8 to explain what happened to each of the countries as a result of the American Revolution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OVERVIEW: 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Draw a set of 3 images to summarise the causes, events and consequences of the American Revolution (KB.6-7)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103039"/>
              </p:ext>
            </p:extLst>
          </p:nvPr>
        </p:nvGraphicFramePr>
        <p:xfrm>
          <a:off x="281970" y="1041399"/>
          <a:ext cx="5620300" cy="25300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0889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3199411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413568">
                <a:tc>
                  <a:txBody>
                    <a:bodyPr/>
                    <a:lstStyle/>
                    <a:p>
                      <a:r>
                        <a:rPr lang="en-US" sz="1200"/>
                        <a:t>1. Why were Britain and France involved in the 7 Years War?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r>
                        <a:rPr lang="en-US" sz="1200"/>
                        <a:t>2. What was the Stamp Act?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r>
                        <a:rPr lang="en-US" sz="1200"/>
                        <a:t>3. When was the Boston Massacre?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4. What happened during the Boston Tea Party?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5. How did Britain restrict American trade?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3CB978-63B0-BA40-B8C8-1A7C33874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087948"/>
              </p:ext>
            </p:extLst>
          </p:nvPr>
        </p:nvGraphicFramePr>
        <p:xfrm>
          <a:off x="142708" y="4066991"/>
          <a:ext cx="5800892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Spring 2.2                                               The French Revolution		  Knowledge Book pages 9-12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414909"/>
              </p:ext>
            </p:extLst>
          </p:nvPr>
        </p:nvGraphicFramePr>
        <p:xfrm>
          <a:off x="92420" y="616340"/>
          <a:ext cx="11956872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22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86364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8801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CAUSES: Using KB pages 8-9 to answer the quiz questions about the causes of the French Revolution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EVENTS: Use your knowledge about the events of the French Revolution to decide whether the statements below are TRUE or FALSE (KB p.10)</a:t>
                      </a:r>
                      <a:endParaRPr lang="en-US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Declaration of Rights of Man and Woman was created in 1789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crowd of 1 million broke into the Bastille: TRUE or FALSE</a:t>
                      </a: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storming of the Bastille was on the 14</a:t>
                      </a:r>
                      <a:r>
                        <a:rPr lang="en-GB" sz="1200" b="1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July 1789: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nobles (2</a:t>
                      </a:r>
                      <a:r>
                        <a:rPr lang="en-GB" sz="1200" b="1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Estate) never joined the National Assembly: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 any FALSE statements below: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CONSEQUENCES: Use KB p.11-12 to explain what happened to France after the revolution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OVERVIEW: </a:t>
                      </a:r>
                      <a:r>
                        <a:rPr lang="en-GB" sz="12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Draw a set of 3 images to summarise the causes, events and consequences of the French Revolution (KB.8-12)</a:t>
                      </a: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700266"/>
              </p:ext>
            </p:extLst>
          </p:nvPr>
        </p:nvGraphicFramePr>
        <p:xfrm>
          <a:off x="281970" y="1041399"/>
          <a:ext cx="5620300" cy="25144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2218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648082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236136">
                <a:tc>
                  <a:txBody>
                    <a:bodyPr/>
                    <a:lstStyle/>
                    <a:p>
                      <a:r>
                        <a:rPr lang="en-US" sz="1200"/>
                        <a:t>1. How many people were in the 3</a:t>
                      </a:r>
                      <a:r>
                        <a:rPr lang="en-US" sz="1200" baseline="30000"/>
                        <a:t>rd</a:t>
                      </a:r>
                      <a:r>
                        <a:rPr lang="en-US" sz="1200"/>
                        <a:t> Estate?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r>
                        <a:rPr lang="en-US" sz="1200"/>
                        <a:t>2. Which revolution had the French helped in during 1765-1783?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r>
                        <a:rPr lang="en-US" sz="1200"/>
                        <a:t>3. Which problems did famine between 1788-89 cause?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4. Why did the King call the Estates General?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5. What was the name of the new government the Third Estate created?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3CB978-63B0-BA40-B8C8-1A7C33874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906268"/>
              </p:ext>
            </p:extLst>
          </p:nvPr>
        </p:nvGraphicFramePr>
        <p:xfrm>
          <a:off x="142708" y="4066991"/>
          <a:ext cx="5800892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9618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Spring 2.3                                              The Russian Revolution	                                          Knowledge Book pages 13-17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383670"/>
              </p:ext>
            </p:extLst>
          </p:nvPr>
        </p:nvGraphicFramePr>
        <p:xfrm>
          <a:off x="92420" y="616340"/>
          <a:ext cx="11956872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22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86364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8801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Using KB pages 13-14 to answer the quiz questions about the causes of the Russian Revolution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2. EVENTS: Use your knowledge about the events of the Russian Revolution to decide whether the statements below are TRUE or FALSE (KB p.14)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The Tsar left the Duma in charge when he went to the warfront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Russians were beat the Germans at </a:t>
                      </a:r>
                      <a:r>
                        <a:rPr lang="en-GB" sz="1200" b="1" baseline="0" dirty="0" err="1">
                          <a:latin typeface="Calibri"/>
                          <a:cs typeface="Calibri"/>
                        </a:rPr>
                        <a:t>Tannenburg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: TRUE or FALSE</a:t>
                      </a: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4 million workers went on strike on the 7</a:t>
                      </a:r>
                      <a:r>
                        <a:rPr lang="en-GB" sz="1200" b="1" baseline="300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March 1917: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Soldiers refused to shoot the protesters: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protesters wanted the Tsar to abdicate: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Correct any FALSE statements below: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CONSEQUENCES: Use KB p.15 &amp; 17to explain what happened to Russia after the revolution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OVERVIEW: </a:t>
                      </a:r>
                      <a:r>
                        <a:rPr lang="en-GB" sz="1200" b="1" dirty="0">
                          <a:latin typeface="Calibri"/>
                          <a:cs typeface="Calibri"/>
                        </a:rPr>
                        <a:t>Draw a set of 3 images to summarise the causes, events and consequences of the Russian Revolution (KB.13-17)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401888"/>
              </p:ext>
            </p:extLst>
          </p:nvPr>
        </p:nvGraphicFramePr>
        <p:xfrm>
          <a:off x="281970" y="1041399"/>
          <a:ext cx="5849889" cy="25144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010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39788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236136">
                <a:tc>
                  <a:txBody>
                    <a:bodyPr/>
                    <a:lstStyle/>
                    <a:p>
                      <a:r>
                        <a:rPr lang="en-US" sz="1200"/>
                        <a:t>1. What percentage of the population were workers?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r>
                        <a:rPr lang="en-US" sz="1200"/>
                        <a:t>2. How many workers were involved in the 1905 Revolution?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r>
                        <a:rPr lang="en-US" sz="1200"/>
                        <a:t>3. Which nickname was given to Tsar Nicholas after the 1905 Revolution?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4. How many Russia soldiers had died in WW1 by the end of 1914?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5. How many Russia soldiers had died in WW1 by March 1917?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3CB978-63B0-BA40-B8C8-1A7C33874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726876"/>
              </p:ext>
            </p:extLst>
          </p:nvPr>
        </p:nvGraphicFramePr>
        <p:xfrm>
          <a:off x="142708" y="4066991"/>
          <a:ext cx="5800892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681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Spring 2.4                  East India Company and the Indian Rebellion	                 Knowledge Book pages 67-68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16" y="655982"/>
          <a:ext cx="11956872" cy="61557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09246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GB" sz="1200" b="1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Create a profile about the Indian Rebellion: (KB p.69)</a:t>
                      </a:r>
                    </a:p>
                    <a:p>
                      <a:r>
                        <a:rPr lang="en-GB" sz="1200" b="1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happened</a:t>
                      </a: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was the impact:</a:t>
                      </a: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2.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Use your knowledge about the East India Company to create a quiz, with answers (KB p.68):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24650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Compare the Indian Rebellion (KB p.69) to the Nat Turner Revolt (KB p.45), focus on causes, aims, methods and consequences:</a:t>
                      </a:r>
                    </a:p>
                    <a:p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Similarity:</a:t>
                      </a:r>
                      <a:r>
                        <a:rPr lang="en-GB" sz="12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</a:t>
                      </a: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Difference</a:t>
                      </a:r>
                      <a:r>
                        <a:rPr lang="en-GB" sz="12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:__________________________________________________________________</a:t>
                      </a:r>
                    </a:p>
                    <a:p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Explain how the East India company grew (KB p.68):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6230316" y="3950775"/>
          <a:ext cx="5839768" cy="2727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EC2AA11-1366-EA44-8956-85B6A6528059}"/>
              </a:ext>
            </a:extLst>
          </p:cNvPr>
          <p:cNvGraphicFramePr>
            <a:graphicFrameLocks noGrp="1"/>
          </p:cNvGraphicFramePr>
          <p:nvPr/>
        </p:nvGraphicFramePr>
        <p:xfrm>
          <a:off x="6143893" y="1087934"/>
          <a:ext cx="5873183" cy="2430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5184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13289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34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Spring 2.5                     The British Raj 			Knowledge Book page 69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15" y="676120"/>
          <a:ext cx="11956872" cy="5999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76467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Draw a set of images, at least 3, to explain why people in India were fed up with the British Raj (KB p.70):</a:t>
                      </a: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2</a:t>
                      </a:r>
                      <a:r>
                        <a:rPr lang="en-GB" sz="1200" b="1" baseline="0">
                          <a:latin typeface="+mn-lt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Compare the end of the British Raj (KB p.70) to the American Revolution (KB p.5-7), focus on causes, aims, methods and consequences:</a:t>
                      </a:r>
                    </a:p>
                    <a:p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Similarity:</a:t>
                      </a:r>
                      <a:r>
                        <a:rPr lang="en-GB" sz="12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</a:t>
                      </a: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Difference</a:t>
                      </a:r>
                      <a:r>
                        <a:rPr lang="en-GB" sz="12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:__________________________________________________________________</a:t>
                      </a:r>
                    </a:p>
                    <a:p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Explain who Gandhi was and what he did to protest against the British Raj (KB p.70):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 led the 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 organised_________________________________________________________________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Salt March was important as_________________________________________________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____________________________________________________________________________</a:t>
                      </a: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latin typeface="+mn-lt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your knowledge about the British Raj to create a quiz, with answers (KB p.70):</a:t>
                      </a:r>
                    </a:p>
                    <a:p>
                      <a:endParaRPr lang="en-US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03BED9-B3C3-B04C-AD3D-0FEA8ED2D850}"/>
              </a:ext>
            </a:extLst>
          </p:cNvPr>
          <p:cNvGraphicFramePr>
            <a:graphicFrameLocks noGrp="1"/>
          </p:cNvGraphicFramePr>
          <p:nvPr/>
        </p:nvGraphicFramePr>
        <p:xfrm>
          <a:off x="6157146" y="4115682"/>
          <a:ext cx="5873183" cy="2430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5184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13289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6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Spring 2.6                 Indian Independence			Knowledge Book pages 70-71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52937"/>
              </p:ext>
            </p:extLst>
          </p:nvPr>
        </p:nvGraphicFramePr>
        <p:xfrm>
          <a:off x="121915" y="676120"/>
          <a:ext cx="11956872" cy="621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Explain how Indian gained independence in 1947 using the flowchart below (KB p.71)</a:t>
                      </a:r>
                    </a:p>
                    <a:p>
                      <a:pPr mar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Explain how the following factors led to India gaining independence in 1947 (KB p.71):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Explain what the partition of India was</a:t>
                      </a:r>
                      <a:r>
                        <a:rPr lang="en-GB" sz="1200" b="1" baseline="0" dirty="0">
                          <a:latin typeface="+mn-lt"/>
                          <a:cs typeface="Arial"/>
                          <a:sym typeface="Wingdings" pitchFamily="2" charset="2"/>
                        </a:rPr>
                        <a:t> (KB p.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71</a:t>
                      </a:r>
                      <a:r>
                        <a:rPr lang="en-GB" sz="1200" b="1" baseline="0" dirty="0">
                          <a:latin typeface="+mn-lt"/>
                          <a:cs typeface="Arial"/>
                          <a:sym typeface="Wingdings" pitchFamily="2" charset="2"/>
                        </a:rPr>
                        <a:t>):</a:t>
                      </a:r>
                    </a:p>
                    <a:p>
                      <a:r>
                        <a:rPr lang="en-GB" sz="1200" b="0" baseline="0" dirty="0">
                          <a:latin typeface="+mn-lt"/>
                          <a:cs typeface="Arial"/>
                          <a:sym typeface="Wingdings" pitchFamily="2" charset="2"/>
                        </a:rPr>
                        <a:t>The partition of India was </a:t>
                      </a:r>
                      <a:r>
                        <a:rPr lang="en-GB" sz="1200" dirty="0">
                          <a:latin typeface="Calibri"/>
                          <a:cs typeface="Calibri"/>
                        </a:rPr>
                        <a:t>______________________________________________________</a:t>
                      </a:r>
                    </a:p>
                    <a:p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dirty="0">
                          <a:latin typeface="Calibri"/>
                          <a:cs typeface="Calibri"/>
                        </a:rPr>
                        <a:t>___________________________________________________________________________</a:t>
                      </a:r>
                    </a:p>
                    <a:p>
                      <a:endParaRPr lang="en-GB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dirty="0">
                          <a:latin typeface="Calibri"/>
                          <a:cs typeface="Calibri"/>
                        </a:rPr>
                        <a:t>___________________________________________________________________________</a:t>
                      </a:r>
                    </a:p>
                    <a:p>
                      <a:endParaRPr lang="en-GB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dirty="0">
                          <a:latin typeface="Calibri"/>
                          <a:cs typeface="Calibri"/>
                        </a:rPr>
                        <a:t>___________________________________________________________________________</a:t>
                      </a:r>
                    </a:p>
                    <a:p>
                      <a:endParaRPr lang="en-GB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dirty="0">
                          <a:latin typeface="Calibri"/>
                          <a:cs typeface="Calibri"/>
                        </a:rPr>
                        <a:t>___________________________________________________________________________</a:t>
                      </a:r>
                    </a:p>
                    <a:p>
                      <a:endParaRPr lang="en-GB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dirty="0">
                          <a:latin typeface="Calibri"/>
                          <a:cs typeface="Calibri"/>
                        </a:rPr>
                        <a:t>___________________________________________________________________________</a:t>
                      </a:r>
                    </a:p>
                    <a:p>
                      <a:endParaRPr lang="en-GB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dirty="0">
                          <a:latin typeface="Calibri"/>
                          <a:cs typeface="Calibri"/>
                        </a:rPr>
                        <a:t>___________________________________________________________________________</a:t>
                      </a:r>
                      <a:endParaRPr lang="en-GB" sz="1200" b="0" baseline="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Compare the independence of India (KB p.71) to the independence of Kenya (KB p.52-53), focus on causes, aims, methods and consequences:</a:t>
                      </a:r>
                    </a:p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Similarity:</a:t>
                      </a: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 dirty="0">
                          <a:latin typeface="Calibri"/>
                          <a:cs typeface="Calibri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 dirty="0">
                          <a:latin typeface="Calibri"/>
                          <a:cs typeface="Calibri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 dirty="0">
                          <a:latin typeface="Calibri"/>
                          <a:cs typeface="Calibri"/>
                        </a:rPr>
                        <a:t>____________________________________________________________________________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Difference</a:t>
                      </a: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:__________________________________________________________________</a:t>
                      </a:r>
                    </a:p>
                    <a:p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 dirty="0">
                          <a:latin typeface="Calibri"/>
                          <a:cs typeface="Calibri"/>
                        </a:rPr>
                        <a:t>____________________________________________________________________________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1200" b="0" i="0" u="none" strike="noStrike" baseline="0" noProof="0" dirty="0">
                          <a:latin typeface="Calibri"/>
                          <a:cs typeface="Calibri"/>
                        </a:rPr>
                        <a:t>____________________________________________________________________________</a:t>
                      </a:r>
                      <a:endParaRPr lang="en-GB" sz="1200" b="0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571E3DB-F0FB-A347-A708-FF0740F5BBA9}"/>
              </a:ext>
            </a:extLst>
          </p:cNvPr>
          <p:cNvGraphicFramePr/>
          <p:nvPr/>
        </p:nvGraphicFramePr>
        <p:xfrm>
          <a:off x="222220" y="1015470"/>
          <a:ext cx="5800892" cy="291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5EA47EB-2E79-2241-9C98-A7D4721F667D}"/>
              </a:ext>
            </a:extLst>
          </p:cNvPr>
          <p:cNvGrpSpPr/>
          <p:nvPr/>
        </p:nvGrpSpPr>
        <p:grpSpPr>
          <a:xfrm>
            <a:off x="6199945" y="1046477"/>
            <a:ext cx="613539" cy="2543828"/>
            <a:chOff x="6916020" y="1032005"/>
            <a:chExt cx="613539" cy="2543828"/>
          </a:xfrm>
        </p:grpSpPr>
        <p:pic>
          <p:nvPicPr>
            <p:cNvPr id="11" name="Picture 12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7434A59A-0627-5A41-B546-EC9D9B508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10958" y="2147151"/>
              <a:ext cx="395621" cy="382389"/>
            </a:xfrm>
            <a:prstGeom prst="rect">
              <a:avLst/>
            </a:prstGeom>
          </p:spPr>
        </p:pic>
        <p:pic>
          <p:nvPicPr>
            <p:cNvPr id="12" name="Graphic 14" descr="Coins">
              <a:extLst>
                <a:ext uri="{FF2B5EF4-FFF2-40B4-BE49-F238E27FC236}">
                  <a16:creationId xmlns:a16="http://schemas.microsoft.com/office/drawing/2014/main" id="{5DFBEF69-ACCF-F747-A630-416C1B476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86482" y="3131261"/>
              <a:ext cx="444572" cy="44457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A44913-2FD7-354F-B7AB-B6F10FF72FC9}"/>
                </a:ext>
              </a:extLst>
            </p:cNvPr>
            <p:cNvGrpSpPr/>
            <p:nvPr/>
          </p:nvGrpSpPr>
          <p:grpSpPr>
            <a:xfrm>
              <a:off x="6916020" y="1032005"/>
              <a:ext cx="613539" cy="533272"/>
              <a:chOff x="6343315" y="1573095"/>
              <a:chExt cx="3356126" cy="350092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94F63DF-64DC-424F-B6D2-5B8BCBACC2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3594" t="51302" r="54882" b="35157"/>
              <a:stretch/>
            </p:blipFill>
            <p:spPr>
              <a:xfrm>
                <a:off x="7552713" y="1780509"/>
                <a:ext cx="2146728" cy="190500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8FB2EE-B9AD-C944-898A-E2F97966EF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939"/>
              <a:stretch/>
            </p:blipFill>
            <p:spPr>
              <a:xfrm rot="3403447">
                <a:off x="6011804" y="1904606"/>
                <a:ext cx="3500926" cy="2837904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E1CB86E-AEC3-0543-8FF8-C74BD32AAC43}"/>
              </a:ext>
            </a:extLst>
          </p:cNvPr>
          <p:cNvSpPr txBox="1"/>
          <p:nvPr/>
        </p:nvSpPr>
        <p:spPr>
          <a:xfrm>
            <a:off x="6813484" y="1015471"/>
            <a:ext cx="5156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War and violence: __________________________________________________</a:t>
            </a:r>
          </a:p>
          <a:p>
            <a:pPr lvl="0">
              <a:defRPr/>
            </a:pP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</a:t>
            </a:r>
          </a:p>
          <a:p>
            <a:pPr lvl="0">
              <a:defRPr/>
            </a:pP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C4A474-5160-664E-AE22-2D43F6432CCA}"/>
              </a:ext>
            </a:extLst>
          </p:cNvPr>
          <p:cNvSpPr txBox="1"/>
          <p:nvPr/>
        </p:nvSpPr>
        <p:spPr>
          <a:xfrm>
            <a:off x="6806497" y="2036180"/>
            <a:ext cx="5156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Communication: ___________________________________________________</a:t>
            </a:r>
          </a:p>
          <a:p>
            <a:pPr lvl="0">
              <a:defRPr/>
            </a:pP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</a:t>
            </a:r>
          </a:p>
          <a:p>
            <a:pPr lvl="0">
              <a:defRPr/>
            </a:pP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5E7992-C831-304A-BF69-DD4AB31F62FE}"/>
              </a:ext>
            </a:extLst>
          </p:cNvPr>
          <p:cNvSpPr txBox="1"/>
          <p:nvPr/>
        </p:nvSpPr>
        <p:spPr>
          <a:xfrm>
            <a:off x="6822511" y="3045904"/>
            <a:ext cx="5156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Economy: ________________________________________________________</a:t>
            </a:r>
          </a:p>
          <a:p>
            <a:pPr lvl="0">
              <a:defRPr/>
            </a:pP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</a:t>
            </a:r>
          </a:p>
          <a:p>
            <a:pPr lvl="0">
              <a:defRPr/>
            </a:pPr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5527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39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e47e0039546028d29dad35b311c6abd91ac50e23</FileHash>
    <UniqueSourceRef xmlns="b0291392-46c3-446b-b4e2-e6b1ee46160b" xsi:nil="true"/>
    <CloudMigratorOriginId xmlns="b0291392-46c3-446b-b4e2-e6b1ee46160b">aea01dc2-b134-4a1b-8fd0-1ae1aac0ebf2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44DB3C-BDFD-442C-88FE-962F3AF985BB}">
  <ds:schemaRefs>
    <ds:schemaRef ds:uri="http://purl.org/dc/terms/"/>
    <ds:schemaRef ds:uri="a6ad1c22-1184-4f62-ab9a-7984d8b1e22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f61d70ed-885f-4891-981e-18c834a22ba6"/>
    <ds:schemaRef ds:uri="http://schemas.microsoft.com/office/2006/metadata/properties"/>
    <ds:schemaRef ds:uri="http://www.w3.org/XML/1998/namespace"/>
    <ds:schemaRef ds:uri="http://purl.org/dc/dcmitype/"/>
    <ds:schemaRef ds:uri="30418c96-795b-4a73-9b2f-a69c438c1c7a"/>
    <ds:schemaRef ds:uri="44e45429-b595-43d9-b982-8ff0051618ae"/>
  </ds:schemaRefs>
</ds:datastoreItem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C2220D-0755-4743-93C5-152EE6F27295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2259</Words>
  <Application>Microsoft Office PowerPoint</Application>
  <PresentationFormat>Widescreen</PresentationFormat>
  <Paragraphs>442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Year 8 Weekly Homework Spring 2.1                                               The American Revolution      Knowledge Book pages 6-8</vt:lpstr>
      <vt:lpstr>Year 8 Weekly Homework Spring 2.2                                               The French Revolution    Knowledge Book pages 9-12</vt:lpstr>
      <vt:lpstr>Year 8 Weekly Homework Spring 2.3                                              The Russian Revolution                                           Knowledge Book pages 13-17</vt:lpstr>
      <vt:lpstr>Year 8 Weekly Homework Spring 2.4                  East India Company and the Indian Rebellion                  Knowledge Book pages 67-68</vt:lpstr>
      <vt:lpstr>Year 8 Weekly Homework Spring 2.5                     The British Raj    Knowledge Book page 69</vt:lpstr>
      <vt:lpstr>Year 8 Weekly Homework Spring 2.6                 Indian Independence   Knowledge Book pages 70-71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T.Hayre</cp:lastModifiedBy>
  <cp:revision>69</cp:revision>
  <dcterms:created xsi:type="dcterms:W3CDTF">2020-03-12T18:14:32Z</dcterms:created>
  <dcterms:modified xsi:type="dcterms:W3CDTF">2022-02-17T15:21:09Z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</Properties>
</file>