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281" r:id="rId5"/>
    <p:sldId id="285" r:id="rId6"/>
    <p:sldId id="286" r:id="rId7"/>
    <p:sldId id="287" r:id="rId8"/>
    <p:sldId id="265" r:id="rId9"/>
    <p:sldId id="282" r:id="rId10"/>
    <p:sldId id="283" r:id="rId11"/>
    <p:sldId id="284" r:id="rId12"/>
    <p:sldId id="260" r:id="rId13"/>
    <p:sldId id="277" r:id="rId14"/>
    <p:sldId id="264" r:id="rId15"/>
    <p:sldId id="262" r:id="rId16"/>
    <p:sldId id="263" r:id="rId17"/>
    <p:sldId id="270" r:id="rId18"/>
  </p:sldIdLst>
  <p:sldSz cx="12192000" cy="6858000"/>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F8C49F-419C-A442-922D-89F85C396FD1}" v="1" dt="2022-11-03T17:30:45.4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72"/>
  </p:normalViewPr>
  <p:slideViewPr>
    <p:cSldViewPr snapToGrid="0">
      <p:cViewPr varScale="1">
        <p:scale>
          <a:sx n="95" d="100"/>
          <a:sy n="95" d="100"/>
        </p:scale>
        <p:origin x="58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an Hayre" userId="67eeb184-73aa-4cb1-96c9-a06cae4dc6ac" providerId="ADAL" clId="{AAF8C49F-419C-A442-922D-89F85C396FD1}"/>
    <pc:docChg chg="addSld modSld">
      <pc:chgData name="Taran Hayre" userId="67eeb184-73aa-4cb1-96c9-a06cae4dc6ac" providerId="ADAL" clId="{AAF8C49F-419C-A442-922D-89F85C396FD1}" dt="2022-11-03T17:30:45.396" v="0"/>
      <pc:docMkLst>
        <pc:docMk/>
      </pc:docMkLst>
      <pc:sldChg chg="add">
        <pc:chgData name="Taran Hayre" userId="67eeb184-73aa-4cb1-96c9-a06cae4dc6ac" providerId="ADAL" clId="{AAF8C49F-419C-A442-922D-89F85C396FD1}" dt="2022-11-03T17:30:45.396" v="0"/>
        <pc:sldMkLst>
          <pc:docMk/>
          <pc:sldMk cId="2399735266" sldId="265"/>
        </pc:sldMkLst>
      </pc:sldChg>
      <pc:sldChg chg="add">
        <pc:chgData name="Taran Hayre" userId="67eeb184-73aa-4cb1-96c9-a06cae4dc6ac" providerId="ADAL" clId="{AAF8C49F-419C-A442-922D-89F85C396FD1}" dt="2022-11-03T17:30:45.396" v="0"/>
        <pc:sldMkLst>
          <pc:docMk/>
          <pc:sldMk cId="4115044567" sldId="285"/>
        </pc:sldMkLst>
      </pc:sldChg>
      <pc:sldChg chg="add">
        <pc:chgData name="Taran Hayre" userId="67eeb184-73aa-4cb1-96c9-a06cae4dc6ac" providerId="ADAL" clId="{AAF8C49F-419C-A442-922D-89F85C396FD1}" dt="2022-11-03T17:30:45.396" v="0"/>
        <pc:sldMkLst>
          <pc:docMk/>
          <pc:sldMk cId="3524225484" sldId="286"/>
        </pc:sldMkLst>
      </pc:sldChg>
      <pc:sldChg chg="add">
        <pc:chgData name="Taran Hayre" userId="67eeb184-73aa-4cb1-96c9-a06cae4dc6ac" providerId="ADAL" clId="{AAF8C49F-419C-A442-922D-89F85C396FD1}" dt="2022-11-03T17:30:45.396" v="0"/>
        <pc:sldMkLst>
          <pc:docMk/>
          <pc:sldMk cId="1315076328" sldId="28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2D450C-7118-4E46-82C5-B601029814A1}" type="doc">
      <dgm:prSet loTypeId="urn:microsoft.com/office/officeart/2005/8/layout/pyramid1" loCatId="pyramid" qsTypeId="urn:microsoft.com/office/officeart/2005/8/quickstyle/simple1" qsCatId="simple" csTypeId="urn:microsoft.com/office/officeart/2005/8/colors/accent0_1" csCatId="mainScheme" phldr="1"/>
      <dgm:spPr/>
    </dgm:pt>
    <dgm:pt modelId="{8A294727-50D7-42C1-8B73-8607B27B0D74}">
      <dgm:prSet phldrT="[Text]"/>
      <dgm:spPr/>
      <dgm:t>
        <a:bodyPr/>
        <a:lstStyle/>
        <a:p>
          <a:r>
            <a:rPr lang="en-GB" dirty="0"/>
            <a:t> </a:t>
          </a:r>
        </a:p>
      </dgm:t>
    </dgm:pt>
    <dgm:pt modelId="{A8BC6062-570D-40F5-A872-DC45F21DA1C0}" type="parTrans" cxnId="{DBF8CD56-8258-4D4A-BC02-DD3878277D0C}">
      <dgm:prSet/>
      <dgm:spPr/>
      <dgm:t>
        <a:bodyPr/>
        <a:lstStyle/>
        <a:p>
          <a:endParaRPr lang="en-GB"/>
        </a:p>
      </dgm:t>
    </dgm:pt>
    <dgm:pt modelId="{FE94D6B3-664E-44DB-81E3-253CA8C55A49}" type="sibTrans" cxnId="{DBF8CD56-8258-4D4A-BC02-DD3878277D0C}">
      <dgm:prSet/>
      <dgm:spPr/>
      <dgm:t>
        <a:bodyPr/>
        <a:lstStyle/>
        <a:p>
          <a:endParaRPr lang="en-GB"/>
        </a:p>
      </dgm:t>
    </dgm:pt>
    <dgm:pt modelId="{EE133DBA-E6C4-40EA-BB9A-F87234EBED28}">
      <dgm:prSet phldrT="[Text]"/>
      <dgm:spPr/>
      <dgm:t>
        <a:bodyPr/>
        <a:lstStyle/>
        <a:p>
          <a:r>
            <a:rPr lang="en-GB" dirty="0"/>
            <a:t> </a:t>
          </a:r>
        </a:p>
      </dgm:t>
    </dgm:pt>
    <dgm:pt modelId="{086F1729-784B-47D4-8C34-EBE2C5C3A028}" type="parTrans" cxnId="{41CB79E1-00B4-49D7-907A-EE96E3E6B7F0}">
      <dgm:prSet/>
      <dgm:spPr/>
      <dgm:t>
        <a:bodyPr/>
        <a:lstStyle/>
        <a:p>
          <a:endParaRPr lang="en-GB"/>
        </a:p>
      </dgm:t>
    </dgm:pt>
    <dgm:pt modelId="{ED6040C0-95C1-48E3-8D60-CBB7708227AC}" type="sibTrans" cxnId="{41CB79E1-00B4-49D7-907A-EE96E3E6B7F0}">
      <dgm:prSet/>
      <dgm:spPr/>
      <dgm:t>
        <a:bodyPr/>
        <a:lstStyle/>
        <a:p>
          <a:endParaRPr lang="en-GB"/>
        </a:p>
      </dgm:t>
    </dgm:pt>
    <dgm:pt modelId="{A0FE8410-C211-4BA4-9112-E2090868AAA5}">
      <dgm:prSet phldrT="[Text]"/>
      <dgm:spPr/>
      <dgm:t>
        <a:bodyPr/>
        <a:lstStyle/>
        <a:p>
          <a:r>
            <a:rPr lang="en-GB" dirty="0"/>
            <a:t> </a:t>
          </a:r>
        </a:p>
      </dgm:t>
    </dgm:pt>
    <dgm:pt modelId="{DFDB5AFF-D723-40DC-ACA6-489F97757DE1}" type="parTrans" cxnId="{64BAD93C-9613-485D-973E-0DDFAC7D9FEF}">
      <dgm:prSet/>
      <dgm:spPr/>
      <dgm:t>
        <a:bodyPr/>
        <a:lstStyle/>
        <a:p>
          <a:endParaRPr lang="en-GB"/>
        </a:p>
      </dgm:t>
    </dgm:pt>
    <dgm:pt modelId="{D3381E82-D3FC-413A-B285-89FB93488DD5}" type="sibTrans" cxnId="{64BAD93C-9613-485D-973E-0DDFAC7D9FEF}">
      <dgm:prSet/>
      <dgm:spPr/>
      <dgm:t>
        <a:bodyPr/>
        <a:lstStyle/>
        <a:p>
          <a:endParaRPr lang="en-GB"/>
        </a:p>
      </dgm:t>
    </dgm:pt>
    <dgm:pt modelId="{E2ADE544-CE30-4FC7-87E5-4970AB426AA7}" type="pres">
      <dgm:prSet presAssocID="{3F2D450C-7118-4E46-82C5-B601029814A1}" presName="Name0" presStyleCnt="0">
        <dgm:presLayoutVars>
          <dgm:dir/>
          <dgm:animLvl val="lvl"/>
          <dgm:resizeHandles val="exact"/>
        </dgm:presLayoutVars>
      </dgm:prSet>
      <dgm:spPr/>
    </dgm:pt>
    <dgm:pt modelId="{60563F12-19BD-42F5-A78D-6B034E36838E}" type="pres">
      <dgm:prSet presAssocID="{8A294727-50D7-42C1-8B73-8607B27B0D74}" presName="Name8" presStyleCnt="0"/>
      <dgm:spPr/>
    </dgm:pt>
    <dgm:pt modelId="{75C57B6C-9893-4BB2-AEF7-63CAFB00F5D5}" type="pres">
      <dgm:prSet presAssocID="{8A294727-50D7-42C1-8B73-8607B27B0D74}" presName="level" presStyleLbl="node1" presStyleIdx="0" presStyleCnt="3">
        <dgm:presLayoutVars>
          <dgm:chMax val="1"/>
          <dgm:bulletEnabled val="1"/>
        </dgm:presLayoutVars>
      </dgm:prSet>
      <dgm:spPr/>
    </dgm:pt>
    <dgm:pt modelId="{33AE0F29-2320-4328-85B0-A5E16F76FB26}" type="pres">
      <dgm:prSet presAssocID="{8A294727-50D7-42C1-8B73-8607B27B0D74}" presName="levelTx" presStyleLbl="revTx" presStyleIdx="0" presStyleCnt="0">
        <dgm:presLayoutVars>
          <dgm:chMax val="1"/>
          <dgm:bulletEnabled val="1"/>
        </dgm:presLayoutVars>
      </dgm:prSet>
      <dgm:spPr/>
    </dgm:pt>
    <dgm:pt modelId="{5E20F5BF-FA08-4368-B4F7-C58C65DD4A33}" type="pres">
      <dgm:prSet presAssocID="{EE133DBA-E6C4-40EA-BB9A-F87234EBED28}" presName="Name8" presStyleCnt="0"/>
      <dgm:spPr/>
    </dgm:pt>
    <dgm:pt modelId="{1F166529-8DD2-440D-973E-4A1FA8599280}" type="pres">
      <dgm:prSet presAssocID="{EE133DBA-E6C4-40EA-BB9A-F87234EBED28}" presName="level" presStyleLbl="node1" presStyleIdx="1" presStyleCnt="3">
        <dgm:presLayoutVars>
          <dgm:chMax val="1"/>
          <dgm:bulletEnabled val="1"/>
        </dgm:presLayoutVars>
      </dgm:prSet>
      <dgm:spPr/>
    </dgm:pt>
    <dgm:pt modelId="{05747C9B-6EA5-4522-8520-D9F0F82EB034}" type="pres">
      <dgm:prSet presAssocID="{EE133DBA-E6C4-40EA-BB9A-F87234EBED28}" presName="levelTx" presStyleLbl="revTx" presStyleIdx="0" presStyleCnt="0">
        <dgm:presLayoutVars>
          <dgm:chMax val="1"/>
          <dgm:bulletEnabled val="1"/>
        </dgm:presLayoutVars>
      </dgm:prSet>
      <dgm:spPr/>
    </dgm:pt>
    <dgm:pt modelId="{0429C27D-1E2D-4155-836B-19C9056694A1}" type="pres">
      <dgm:prSet presAssocID="{A0FE8410-C211-4BA4-9112-E2090868AAA5}" presName="Name8" presStyleCnt="0"/>
      <dgm:spPr/>
    </dgm:pt>
    <dgm:pt modelId="{E303B32D-3D5F-486B-BA9B-401AF7A91F30}" type="pres">
      <dgm:prSet presAssocID="{A0FE8410-C211-4BA4-9112-E2090868AAA5}" presName="level" presStyleLbl="node1" presStyleIdx="2" presStyleCnt="3">
        <dgm:presLayoutVars>
          <dgm:chMax val="1"/>
          <dgm:bulletEnabled val="1"/>
        </dgm:presLayoutVars>
      </dgm:prSet>
      <dgm:spPr/>
    </dgm:pt>
    <dgm:pt modelId="{08CE4AD7-13E1-4C79-A35E-7CBAD914E395}" type="pres">
      <dgm:prSet presAssocID="{A0FE8410-C211-4BA4-9112-E2090868AAA5}" presName="levelTx" presStyleLbl="revTx" presStyleIdx="0" presStyleCnt="0">
        <dgm:presLayoutVars>
          <dgm:chMax val="1"/>
          <dgm:bulletEnabled val="1"/>
        </dgm:presLayoutVars>
      </dgm:prSet>
      <dgm:spPr/>
    </dgm:pt>
  </dgm:ptLst>
  <dgm:cxnLst>
    <dgm:cxn modelId="{64BAD93C-9613-485D-973E-0DDFAC7D9FEF}" srcId="{3F2D450C-7118-4E46-82C5-B601029814A1}" destId="{A0FE8410-C211-4BA4-9112-E2090868AAA5}" srcOrd="2" destOrd="0" parTransId="{DFDB5AFF-D723-40DC-ACA6-489F97757DE1}" sibTransId="{D3381E82-D3FC-413A-B285-89FB93488DD5}"/>
    <dgm:cxn modelId="{6D5DAC3F-CCD4-490E-B5F7-DD6B334B8982}" type="presOf" srcId="{EE133DBA-E6C4-40EA-BB9A-F87234EBED28}" destId="{05747C9B-6EA5-4522-8520-D9F0F82EB034}" srcOrd="1" destOrd="0" presId="urn:microsoft.com/office/officeart/2005/8/layout/pyramid1"/>
    <dgm:cxn modelId="{DBF8CD56-8258-4D4A-BC02-DD3878277D0C}" srcId="{3F2D450C-7118-4E46-82C5-B601029814A1}" destId="{8A294727-50D7-42C1-8B73-8607B27B0D74}" srcOrd="0" destOrd="0" parTransId="{A8BC6062-570D-40F5-A872-DC45F21DA1C0}" sibTransId="{FE94D6B3-664E-44DB-81E3-253CA8C55A49}"/>
    <dgm:cxn modelId="{B308F86A-6970-49A7-97F0-6CB06E8B488C}" type="presOf" srcId="{EE133DBA-E6C4-40EA-BB9A-F87234EBED28}" destId="{1F166529-8DD2-440D-973E-4A1FA8599280}" srcOrd="0" destOrd="0" presId="urn:microsoft.com/office/officeart/2005/8/layout/pyramid1"/>
    <dgm:cxn modelId="{BA15C485-202F-4A1E-A17A-806E88CD77E0}" type="presOf" srcId="{8A294727-50D7-42C1-8B73-8607B27B0D74}" destId="{33AE0F29-2320-4328-85B0-A5E16F76FB26}" srcOrd="1" destOrd="0" presId="urn:microsoft.com/office/officeart/2005/8/layout/pyramid1"/>
    <dgm:cxn modelId="{A6B98F93-4D36-4187-A09F-02425E6C274F}" type="presOf" srcId="{A0FE8410-C211-4BA4-9112-E2090868AAA5}" destId="{E303B32D-3D5F-486B-BA9B-401AF7A91F30}" srcOrd="0" destOrd="0" presId="urn:microsoft.com/office/officeart/2005/8/layout/pyramid1"/>
    <dgm:cxn modelId="{C1A10F9A-57EB-4D8B-AACD-5B8297163572}" type="presOf" srcId="{8A294727-50D7-42C1-8B73-8607B27B0D74}" destId="{75C57B6C-9893-4BB2-AEF7-63CAFB00F5D5}" srcOrd="0" destOrd="0" presId="urn:microsoft.com/office/officeart/2005/8/layout/pyramid1"/>
    <dgm:cxn modelId="{BBC8B3A6-7760-46F2-803E-D7C22B06A1BA}" type="presOf" srcId="{3F2D450C-7118-4E46-82C5-B601029814A1}" destId="{E2ADE544-CE30-4FC7-87E5-4970AB426AA7}" srcOrd="0" destOrd="0" presId="urn:microsoft.com/office/officeart/2005/8/layout/pyramid1"/>
    <dgm:cxn modelId="{169459B5-213B-4028-915B-177D114E224A}" type="presOf" srcId="{A0FE8410-C211-4BA4-9112-E2090868AAA5}" destId="{08CE4AD7-13E1-4C79-A35E-7CBAD914E395}" srcOrd="1" destOrd="0" presId="urn:microsoft.com/office/officeart/2005/8/layout/pyramid1"/>
    <dgm:cxn modelId="{41CB79E1-00B4-49D7-907A-EE96E3E6B7F0}" srcId="{3F2D450C-7118-4E46-82C5-B601029814A1}" destId="{EE133DBA-E6C4-40EA-BB9A-F87234EBED28}" srcOrd="1" destOrd="0" parTransId="{086F1729-784B-47D4-8C34-EBE2C5C3A028}" sibTransId="{ED6040C0-95C1-48E3-8D60-CBB7708227AC}"/>
    <dgm:cxn modelId="{20A71D1D-8B45-4265-9452-5DE6A6958764}" type="presParOf" srcId="{E2ADE544-CE30-4FC7-87E5-4970AB426AA7}" destId="{60563F12-19BD-42F5-A78D-6B034E36838E}" srcOrd="0" destOrd="0" presId="urn:microsoft.com/office/officeart/2005/8/layout/pyramid1"/>
    <dgm:cxn modelId="{C8A6F807-53EB-4496-A5FB-1BF66561C930}" type="presParOf" srcId="{60563F12-19BD-42F5-A78D-6B034E36838E}" destId="{75C57B6C-9893-4BB2-AEF7-63CAFB00F5D5}" srcOrd="0" destOrd="0" presId="urn:microsoft.com/office/officeart/2005/8/layout/pyramid1"/>
    <dgm:cxn modelId="{D7ED2B67-08C4-43DF-942E-9D217A1296CB}" type="presParOf" srcId="{60563F12-19BD-42F5-A78D-6B034E36838E}" destId="{33AE0F29-2320-4328-85B0-A5E16F76FB26}" srcOrd="1" destOrd="0" presId="urn:microsoft.com/office/officeart/2005/8/layout/pyramid1"/>
    <dgm:cxn modelId="{17B5844F-0608-4820-81EB-32F1A72BA4DF}" type="presParOf" srcId="{E2ADE544-CE30-4FC7-87E5-4970AB426AA7}" destId="{5E20F5BF-FA08-4368-B4F7-C58C65DD4A33}" srcOrd="1" destOrd="0" presId="urn:microsoft.com/office/officeart/2005/8/layout/pyramid1"/>
    <dgm:cxn modelId="{B8300EA5-2032-495C-9E83-7FC711D23A7E}" type="presParOf" srcId="{5E20F5BF-FA08-4368-B4F7-C58C65DD4A33}" destId="{1F166529-8DD2-440D-973E-4A1FA8599280}" srcOrd="0" destOrd="0" presId="urn:microsoft.com/office/officeart/2005/8/layout/pyramid1"/>
    <dgm:cxn modelId="{A32866B0-7928-4454-B667-4ED101AEDACC}" type="presParOf" srcId="{5E20F5BF-FA08-4368-B4F7-C58C65DD4A33}" destId="{05747C9B-6EA5-4522-8520-D9F0F82EB034}" srcOrd="1" destOrd="0" presId="urn:microsoft.com/office/officeart/2005/8/layout/pyramid1"/>
    <dgm:cxn modelId="{8DD5FA97-32A0-4C92-9400-9CEF5343DEE6}" type="presParOf" srcId="{E2ADE544-CE30-4FC7-87E5-4970AB426AA7}" destId="{0429C27D-1E2D-4155-836B-19C9056694A1}" srcOrd="2" destOrd="0" presId="urn:microsoft.com/office/officeart/2005/8/layout/pyramid1"/>
    <dgm:cxn modelId="{FE5963A0-FFD9-4D62-91C7-499111C2BC99}" type="presParOf" srcId="{0429C27D-1E2D-4155-836B-19C9056694A1}" destId="{E303B32D-3D5F-486B-BA9B-401AF7A91F30}" srcOrd="0" destOrd="0" presId="urn:microsoft.com/office/officeart/2005/8/layout/pyramid1"/>
    <dgm:cxn modelId="{2357441E-B570-48FB-8EFA-8719FC8ED58F}" type="presParOf" srcId="{0429C27D-1E2D-4155-836B-19C9056694A1}" destId="{08CE4AD7-13E1-4C79-A35E-7CBAD914E39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2D450C-7118-4E46-82C5-B601029814A1}" type="doc">
      <dgm:prSet loTypeId="urn:microsoft.com/office/officeart/2005/8/layout/pyramid1" loCatId="pyramid" qsTypeId="urn:microsoft.com/office/officeart/2005/8/quickstyle/simple1" qsCatId="simple" csTypeId="urn:microsoft.com/office/officeart/2005/8/colors/accent0_1" csCatId="mainScheme" phldr="1"/>
      <dgm:spPr/>
    </dgm:pt>
    <dgm:pt modelId="{8A294727-50D7-42C1-8B73-8607B27B0D74}">
      <dgm:prSet phldrT="[Text]"/>
      <dgm:spPr/>
      <dgm:t>
        <a:bodyPr/>
        <a:lstStyle/>
        <a:p>
          <a:r>
            <a:rPr lang="en-GB" dirty="0"/>
            <a:t> </a:t>
          </a:r>
        </a:p>
      </dgm:t>
    </dgm:pt>
    <dgm:pt modelId="{A8BC6062-570D-40F5-A872-DC45F21DA1C0}" type="parTrans" cxnId="{DBF8CD56-8258-4D4A-BC02-DD3878277D0C}">
      <dgm:prSet/>
      <dgm:spPr/>
      <dgm:t>
        <a:bodyPr/>
        <a:lstStyle/>
        <a:p>
          <a:endParaRPr lang="en-GB"/>
        </a:p>
      </dgm:t>
    </dgm:pt>
    <dgm:pt modelId="{FE94D6B3-664E-44DB-81E3-253CA8C55A49}" type="sibTrans" cxnId="{DBF8CD56-8258-4D4A-BC02-DD3878277D0C}">
      <dgm:prSet/>
      <dgm:spPr/>
      <dgm:t>
        <a:bodyPr/>
        <a:lstStyle/>
        <a:p>
          <a:endParaRPr lang="en-GB"/>
        </a:p>
      </dgm:t>
    </dgm:pt>
    <dgm:pt modelId="{EE133DBA-E6C4-40EA-BB9A-F87234EBED28}">
      <dgm:prSet phldrT="[Text]"/>
      <dgm:spPr/>
      <dgm:t>
        <a:bodyPr/>
        <a:lstStyle/>
        <a:p>
          <a:r>
            <a:rPr lang="en-GB" dirty="0"/>
            <a:t>  </a:t>
          </a:r>
        </a:p>
      </dgm:t>
    </dgm:pt>
    <dgm:pt modelId="{086F1729-784B-47D4-8C34-EBE2C5C3A028}" type="parTrans" cxnId="{41CB79E1-00B4-49D7-907A-EE96E3E6B7F0}">
      <dgm:prSet/>
      <dgm:spPr/>
      <dgm:t>
        <a:bodyPr/>
        <a:lstStyle/>
        <a:p>
          <a:endParaRPr lang="en-GB"/>
        </a:p>
      </dgm:t>
    </dgm:pt>
    <dgm:pt modelId="{ED6040C0-95C1-48E3-8D60-CBB7708227AC}" type="sibTrans" cxnId="{41CB79E1-00B4-49D7-907A-EE96E3E6B7F0}">
      <dgm:prSet/>
      <dgm:spPr/>
      <dgm:t>
        <a:bodyPr/>
        <a:lstStyle/>
        <a:p>
          <a:endParaRPr lang="en-GB"/>
        </a:p>
      </dgm:t>
    </dgm:pt>
    <dgm:pt modelId="{A0FE8410-C211-4BA4-9112-E2090868AAA5}">
      <dgm:prSet phldrT="[Text]"/>
      <dgm:spPr/>
      <dgm:t>
        <a:bodyPr/>
        <a:lstStyle/>
        <a:p>
          <a:r>
            <a:rPr lang="en-GB" dirty="0"/>
            <a:t> </a:t>
          </a:r>
        </a:p>
      </dgm:t>
    </dgm:pt>
    <dgm:pt modelId="{DFDB5AFF-D723-40DC-ACA6-489F97757DE1}" type="parTrans" cxnId="{64BAD93C-9613-485D-973E-0DDFAC7D9FEF}">
      <dgm:prSet/>
      <dgm:spPr/>
      <dgm:t>
        <a:bodyPr/>
        <a:lstStyle/>
        <a:p>
          <a:endParaRPr lang="en-GB"/>
        </a:p>
      </dgm:t>
    </dgm:pt>
    <dgm:pt modelId="{D3381E82-D3FC-413A-B285-89FB93488DD5}" type="sibTrans" cxnId="{64BAD93C-9613-485D-973E-0DDFAC7D9FEF}">
      <dgm:prSet/>
      <dgm:spPr/>
      <dgm:t>
        <a:bodyPr/>
        <a:lstStyle/>
        <a:p>
          <a:endParaRPr lang="en-GB"/>
        </a:p>
      </dgm:t>
    </dgm:pt>
    <dgm:pt modelId="{988C9EC9-0FA4-AC46-986B-47B31B65A13A}">
      <dgm:prSet phldrT="[Text]"/>
      <dgm:spPr/>
      <dgm:t>
        <a:bodyPr/>
        <a:lstStyle/>
        <a:p>
          <a:r>
            <a:rPr lang="en-GB" dirty="0"/>
            <a:t> </a:t>
          </a:r>
        </a:p>
      </dgm:t>
    </dgm:pt>
    <dgm:pt modelId="{850A028A-CC8C-964C-8CE0-30B46B00EFDD}" type="parTrans" cxnId="{D481F3A2-8E7E-8E45-A5E4-C25AE43555D7}">
      <dgm:prSet/>
      <dgm:spPr/>
      <dgm:t>
        <a:bodyPr/>
        <a:lstStyle/>
        <a:p>
          <a:endParaRPr lang="en-GB"/>
        </a:p>
      </dgm:t>
    </dgm:pt>
    <dgm:pt modelId="{18892F8E-E73A-A341-ACB5-4C5C3858C052}" type="sibTrans" cxnId="{D481F3A2-8E7E-8E45-A5E4-C25AE43555D7}">
      <dgm:prSet/>
      <dgm:spPr/>
      <dgm:t>
        <a:bodyPr/>
        <a:lstStyle/>
        <a:p>
          <a:endParaRPr lang="en-GB"/>
        </a:p>
      </dgm:t>
    </dgm:pt>
    <dgm:pt modelId="{E9C8EEEB-4CF6-8140-BAA2-1A8D1E4D246B}">
      <dgm:prSet phldrT="[Text]"/>
      <dgm:spPr/>
      <dgm:t>
        <a:bodyPr/>
        <a:lstStyle/>
        <a:p>
          <a:endParaRPr lang="en-GB" dirty="0"/>
        </a:p>
      </dgm:t>
    </dgm:pt>
    <dgm:pt modelId="{B6E36B9E-A08E-2249-BC84-0AE2C8CA12F3}" type="parTrans" cxnId="{3FA187E5-CA74-8148-985F-FB0CCB34C5C8}">
      <dgm:prSet/>
      <dgm:spPr/>
      <dgm:t>
        <a:bodyPr/>
        <a:lstStyle/>
        <a:p>
          <a:endParaRPr lang="en-GB"/>
        </a:p>
      </dgm:t>
    </dgm:pt>
    <dgm:pt modelId="{18792F27-0D67-974B-A407-7A23C808BFB8}" type="sibTrans" cxnId="{3FA187E5-CA74-8148-985F-FB0CCB34C5C8}">
      <dgm:prSet/>
      <dgm:spPr/>
      <dgm:t>
        <a:bodyPr/>
        <a:lstStyle/>
        <a:p>
          <a:endParaRPr lang="en-GB"/>
        </a:p>
      </dgm:t>
    </dgm:pt>
    <dgm:pt modelId="{E2ADE544-CE30-4FC7-87E5-4970AB426AA7}" type="pres">
      <dgm:prSet presAssocID="{3F2D450C-7118-4E46-82C5-B601029814A1}" presName="Name0" presStyleCnt="0">
        <dgm:presLayoutVars>
          <dgm:dir/>
          <dgm:animLvl val="lvl"/>
          <dgm:resizeHandles val="exact"/>
        </dgm:presLayoutVars>
      </dgm:prSet>
      <dgm:spPr/>
    </dgm:pt>
    <dgm:pt modelId="{60563F12-19BD-42F5-A78D-6B034E36838E}" type="pres">
      <dgm:prSet presAssocID="{8A294727-50D7-42C1-8B73-8607B27B0D74}" presName="Name8" presStyleCnt="0"/>
      <dgm:spPr/>
    </dgm:pt>
    <dgm:pt modelId="{75C57B6C-9893-4BB2-AEF7-63CAFB00F5D5}" type="pres">
      <dgm:prSet presAssocID="{8A294727-50D7-42C1-8B73-8607B27B0D74}" presName="level" presStyleLbl="node1" presStyleIdx="0" presStyleCnt="5">
        <dgm:presLayoutVars>
          <dgm:chMax val="1"/>
          <dgm:bulletEnabled val="1"/>
        </dgm:presLayoutVars>
      </dgm:prSet>
      <dgm:spPr/>
    </dgm:pt>
    <dgm:pt modelId="{33AE0F29-2320-4328-85B0-A5E16F76FB26}" type="pres">
      <dgm:prSet presAssocID="{8A294727-50D7-42C1-8B73-8607B27B0D74}" presName="levelTx" presStyleLbl="revTx" presStyleIdx="0" presStyleCnt="0">
        <dgm:presLayoutVars>
          <dgm:chMax val="1"/>
          <dgm:bulletEnabled val="1"/>
        </dgm:presLayoutVars>
      </dgm:prSet>
      <dgm:spPr/>
    </dgm:pt>
    <dgm:pt modelId="{5E20F5BF-FA08-4368-B4F7-C58C65DD4A33}" type="pres">
      <dgm:prSet presAssocID="{EE133DBA-E6C4-40EA-BB9A-F87234EBED28}" presName="Name8" presStyleCnt="0"/>
      <dgm:spPr/>
    </dgm:pt>
    <dgm:pt modelId="{1F166529-8DD2-440D-973E-4A1FA8599280}" type="pres">
      <dgm:prSet presAssocID="{EE133DBA-E6C4-40EA-BB9A-F87234EBED28}" presName="level" presStyleLbl="node1" presStyleIdx="1" presStyleCnt="5">
        <dgm:presLayoutVars>
          <dgm:chMax val="1"/>
          <dgm:bulletEnabled val="1"/>
        </dgm:presLayoutVars>
      </dgm:prSet>
      <dgm:spPr/>
    </dgm:pt>
    <dgm:pt modelId="{05747C9B-6EA5-4522-8520-D9F0F82EB034}" type="pres">
      <dgm:prSet presAssocID="{EE133DBA-E6C4-40EA-BB9A-F87234EBED28}" presName="levelTx" presStyleLbl="revTx" presStyleIdx="0" presStyleCnt="0">
        <dgm:presLayoutVars>
          <dgm:chMax val="1"/>
          <dgm:bulletEnabled val="1"/>
        </dgm:presLayoutVars>
      </dgm:prSet>
      <dgm:spPr/>
    </dgm:pt>
    <dgm:pt modelId="{A3AB86F9-FB79-C946-9FA9-692AD0EA1005}" type="pres">
      <dgm:prSet presAssocID="{988C9EC9-0FA4-AC46-986B-47B31B65A13A}" presName="Name8" presStyleCnt="0"/>
      <dgm:spPr/>
    </dgm:pt>
    <dgm:pt modelId="{54C185BB-5BD1-FB41-840A-1354D36625E8}" type="pres">
      <dgm:prSet presAssocID="{988C9EC9-0FA4-AC46-986B-47B31B65A13A}" presName="level" presStyleLbl="node1" presStyleIdx="2" presStyleCnt="5">
        <dgm:presLayoutVars>
          <dgm:chMax val="1"/>
          <dgm:bulletEnabled val="1"/>
        </dgm:presLayoutVars>
      </dgm:prSet>
      <dgm:spPr/>
    </dgm:pt>
    <dgm:pt modelId="{A16956D6-EB77-5342-9F45-0C06D6BDF21F}" type="pres">
      <dgm:prSet presAssocID="{988C9EC9-0FA4-AC46-986B-47B31B65A13A}" presName="levelTx" presStyleLbl="revTx" presStyleIdx="0" presStyleCnt="0">
        <dgm:presLayoutVars>
          <dgm:chMax val="1"/>
          <dgm:bulletEnabled val="1"/>
        </dgm:presLayoutVars>
      </dgm:prSet>
      <dgm:spPr/>
    </dgm:pt>
    <dgm:pt modelId="{279AF770-3768-0B4E-80DE-B3F1C0E00E1E}" type="pres">
      <dgm:prSet presAssocID="{E9C8EEEB-4CF6-8140-BAA2-1A8D1E4D246B}" presName="Name8" presStyleCnt="0"/>
      <dgm:spPr/>
    </dgm:pt>
    <dgm:pt modelId="{04018543-ED81-B44A-A62C-FE38ADF2191E}" type="pres">
      <dgm:prSet presAssocID="{E9C8EEEB-4CF6-8140-BAA2-1A8D1E4D246B}" presName="level" presStyleLbl="node1" presStyleIdx="3" presStyleCnt="5">
        <dgm:presLayoutVars>
          <dgm:chMax val="1"/>
          <dgm:bulletEnabled val="1"/>
        </dgm:presLayoutVars>
      </dgm:prSet>
      <dgm:spPr/>
    </dgm:pt>
    <dgm:pt modelId="{39F5FDD3-70CC-F94E-A145-78C9B26C3040}" type="pres">
      <dgm:prSet presAssocID="{E9C8EEEB-4CF6-8140-BAA2-1A8D1E4D246B}" presName="levelTx" presStyleLbl="revTx" presStyleIdx="0" presStyleCnt="0">
        <dgm:presLayoutVars>
          <dgm:chMax val="1"/>
          <dgm:bulletEnabled val="1"/>
        </dgm:presLayoutVars>
      </dgm:prSet>
      <dgm:spPr/>
    </dgm:pt>
    <dgm:pt modelId="{0429C27D-1E2D-4155-836B-19C9056694A1}" type="pres">
      <dgm:prSet presAssocID="{A0FE8410-C211-4BA4-9112-E2090868AAA5}" presName="Name8" presStyleCnt="0"/>
      <dgm:spPr/>
    </dgm:pt>
    <dgm:pt modelId="{E303B32D-3D5F-486B-BA9B-401AF7A91F30}" type="pres">
      <dgm:prSet presAssocID="{A0FE8410-C211-4BA4-9112-E2090868AAA5}" presName="level" presStyleLbl="node1" presStyleIdx="4" presStyleCnt="5">
        <dgm:presLayoutVars>
          <dgm:chMax val="1"/>
          <dgm:bulletEnabled val="1"/>
        </dgm:presLayoutVars>
      </dgm:prSet>
      <dgm:spPr/>
    </dgm:pt>
    <dgm:pt modelId="{08CE4AD7-13E1-4C79-A35E-7CBAD914E395}" type="pres">
      <dgm:prSet presAssocID="{A0FE8410-C211-4BA4-9112-E2090868AAA5}" presName="levelTx" presStyleLbl="revTx" presStyleIdx="0" presStyleCnt="0">
        <dgm:presLayoutVars>
          <dgm:chMax val="1"/>
          <dgm:bulletEnabled val="1"/>
        </dgm:presLayoutVars>
      </dgm:prSet>
      <dgm:spPr/>
    </dgm:pt>
  </dgm:ptLst>
  <dgm:cxnLst>
    <dgm:cxn modelId="{C35EFB23-9453-3441-B8B7-E018005F8A88}" type="presOf" srcId="{E9C8EEEB-4CF6-8140-BAA2-1A8D1E4D246B}" destId="{04018543-ED81-B44A-A62C-FE38ADF2191E}" srcOrd="0" destOrd="0" presId="urn:microsoft.com/office/officeart/2005/8/layout/pyramid1"/>
    <dgm:cxn modelId="{64BAD93C-9613-485D-973E-0DDFAC7D9FEF}" srcId="{3F2D450C-7118-4E46-82C5-B601029814A1}" destId="{A0FE8410-C211-4BA4-9112-E2090868AAA5}" srcOrd="4" destOrd="0" parTransId="{DFDB5AFF-D723-40DC-ACA6-489F97757DE1}" sibTransId="{D3381E82-D3FC-413A-B285-89FB93488DD5}"/>
    <dgm:cxn modelId="{6D5DAC3F-CCD4-490E-B5F7-DD6B334B8982}" type="presOf" srcId="{EE133DBA-E6C4-40EA-BB9A-F87234EBED28}" destId="{05747C9B-6EA5-4522-8520-D9F0F82EB034}" srcOrd="1" destOrd="0" presId="urn:microsoft.com/office/officeart/2005/8/layout/pyramid1"/>
    <dgm:cxn modelId="{030DDE4F-790C-A847-8D0E-4EC8F62CE089}" type="presOf" srcId="{988C9EC9-0FA4-AC46-986B-47B31B65A13A}" destId="{A16956D6-EB77-5342-9F45-0C06D6BDF21F}" srcOrd="1" destOrd="0" presId="urn:microsoft.com/office/officeart/2005/8/layout/pyramid1"/>
    <dgm:cxn modelId="{DBF8CD56-8258-4D4A-BC02-DD3878277D0C}" srcId="{3F2D450C-7118-4E46-82C5-B601029814A1}" destId="{8A294727-50D7-42C1-8B73-8607B27B0D74}" srcOrd="0" destOrd="0" parTransId="{A8BC6062-570D-40F5-A872-DC45F21DA1C0}" sibTransId="{FE94D6B3-664E-44DB-81E3-253CA8C55A49}"/>
    <dgm:cxn modelId="{B308F86A-6970-49A7-97F0-6CB06E8B488C}" type="presOf" srcId="{EE133DBA-E6C4-40EA-BB9A-F87234EBED28}" destId="{1F166529-8DD2-440D-973E-4A1FA8599280}" srcOrd="0" destOrd="0" presId="urn:microsoft.com/office/officeart/2005/8/layout/pyramid1"/>
    <dgm:cxn modelId="{BA15C485-202F-4A1E-A17A-806E88CD77E0}" type="presOf" srcId="{8A294727-50D7-42C1-8B73-8607B27B0D74}" destId="{33AE0F29-2320-4328-85B0-A5E16F76FB26}" srcOrd="1" destOrd="0" presId="urn:microsoft.com/office/officeart/2005/8/layout/pyramid1"/>
    <dgm:cxn modelId="{A6B98F93-4D36-4187-A09F-02425E6C274F}" type="presOf" srcId="{A0FE8410-C211-4BA4-9112-E2090868AAA5}" destId="{E303B32D-3D5F-486B-BA9B-401AF7A91F30}" srcOrd="0" destOrd="0" presId="urn:microsoft.com/office/officeart/2005/8/layout/pyramid1"/>
    <dgm:cxn modelId="{C1A10F9A-57EB-4D8B-AACD-5B8297163572}" type="presOf" srcId="{8A294727-50D7-42C1-8B73-8607B27B0D74}" destId="{75C57B6C-9893-4BB2-AEF7-63CAFB00F5D5}" srcOrd="0" destOrd="0" presId="urn:microsoft.com/office/officeart/2005/8/layout/pyramid1"/>
    <dgm:cxn modelId="{D481F3A2-8E7E-8E45-A5E4-C25AE43555D7}" srcId="{3F2D450C-7118-4E46-82C5-B601029814A1}" destId="{988C9EC9-0FA4-AC46-986B-47B31B65A13A}" srcOrd="2" destOrd="0" parTransId="{850A028A-CC8C-964C-8CE0-30B46B00EFDD}" sibTransId="{18892F8E-E73A-A341-ACB5-4C5C3858C052}"/>
    <dgm:cxn modelId="{BBC8B3A6-7760-46F2-803E-D7C22B06A1BA}" type="presOf" srcId="{3F2D450C-7118-4E46-82C5-B601029814A1}" destId="{E2ADE544-CE30-4FC7-87E5-4970AB426AA7}" srcOrd="0" destOrd="0" presId="urn:microsoft.com/office/officeart/2005/8/layout/pyramid1"/>
    <dgm:cxn modelId="{836517AD-2CA1-3446-AA96-6E0FAD3CC7B0}" type="presOf" srcId="{988C9EC9-0FA4-AC46-986B-47B31B65A13A}" destId="{54C185BB-5BD1-FB41-840A-1354D36625E8}" srcOrd="0" destOrd="0" presId="urn:microsoft.com/office/officeart/2005/8/layout/pyramid1"/>
    <dgm:cxn modelId="{169459B5-213B-4028-915B-177D114E224A}" type="presOf" srcId="{A0FE8410-C211-4BA4-9112-E2090868AAA5}" destId="{08CE4AD7-13E1-4C79-A35E-7CBAD914E395}" srcOrd="1" destOrd="0" presId="urn:microsoft.com/office/officeart/2005/8/layout/pyramid1"/>
    <dgm:cxn modelId="{7427F1C8-B7B6-5E4B-863C-306578EFA258}" type="presOf" srcId="{E9C8EEEB-4CF6-8140-BAA2-1A8D1E4D246B}" destId="{39F5FDD3-70CC-F94E-A145-78C9B26C3040}" srcOrd="1" destOrd="0" presId="urn:microsoft.com/office/officeart/2005/8/layout/pyramid1"/>
    <dgm:cxn modelId="{41CB79E1-00B4-49D7-907A-EE96E3E6B7F0}" srcId="{3F2D450C-7118-4E46-82C5-B601029814A1}" destId="{EE133DBA-E6C4-40EA-BB9A-F87234EBED28}" srcOrd="1" destOrd="0" parTransId="{086F1729-784B-47D4-8C34-EBE2C5C3A028}" sibTransId="{ED6040C0-95C1-48E3-8D60-CBB7708227AC}"/>
    <dgm:cxn modelId="{3FA187E5-CA74-8148-985F-FB0CCB34C5C8}" srcId="{3F2D450C-7118-4E46-82C5-B601029814A1}" destId="{E9C8EEEB-4CF6-8140-BAA2-1A8D1E4D246B}" srcOrd="3" destOrd="0" parTransId="{B6E36B9E-A08E-2249-BC84-0AE2C8CA12F3}" sibTransId="{18792F27-0D67-974B-A407-7A23C808BFB8}"/>
    <dgm:cxn modelId="{20A71D1D-8B45-4265-9452-5DE6A6958764}" type="presParOf" srcId="{E2ADE544-CE30-4FC7-87E5-4970AB426AA7}" destId="{60563F12-19BD-42F5-A78D-6B034E36838E}" srcOrd="0" destOrd="0" presId="urn:microsoft.com/office/officeart/2005/8/layout/pyramid1"/>
    <dgm:cxn modelId="{C8A6F807-53EB-4496-A5FB-1BF66561C930}" type="presParOf" srcId="{60563F12-19BD-42F5-A78D-6B034E36838E}" destId="{75C57B6C-9893-4BB2-AEF7-63CAFB00F5D5}" srcOrd="0" destOrd="0" presId="urn:microsoft.com/office/officeart/2005/8/layout/pyramid1"/>
    <dgm:cxn modelId="{D7ED2B67-08C4-43DF-942E-9D217A1296CB}" type="presParOf" srcId="{60563F12-19BD-42F5-A78D-6B034E36838E}" destId="{33AE0F29-2320-4328-85B0-A5E16F76FB26}" srcOrd="1" destOrd="0" presId="urn:microsoft.com/office/officeart/2005/8/layout/pyramid1"/>
    <dgm:cxn modelId="{17B5844F-0608-4820-81EB-32F1A72BA4DF}" type="presParOf" srcId="{E2ADE544-CE30-4FC7-87E5-4970AB426AA7}" destId="{5E20F5BF-FA08-4368-B4F7-C58C65DD4A33}" srcOrd="1" destOrd="0" presId="urn:microsoft.com/office/officeart/2005/8/layout/pyramid1"/>
    <dgm:cxn modelId="{B8300EA5-2032-495C-9E83-7FC711D23A7E}" type="presParOf" srcId="{5E20F5BF-FA08-4368-B4F7-C58C65DD4A33}" destId="{1F166529-8DD2-440D-973E-4A1FA8599280}" srcOrd="0" destOrd="0" presId="urn:microsoft.com/office/officeart/2005/8/layout/pyramid1"/>
    <dgm:cxn modelId="{A32866B0-7928-4454-B667-4ED101AEDACC}" type="presParOf" srcId="{5E20F5BF-FA08-4368-B4F7-C58C65DD4A33}" destId="{05747C9B-6EA5-4522-8520-D9F0F82EB034}" srcOrd="1" destOrd="0" presId="urn:microsoft.com/office/officeart/2005/8/layout/pyramid1"/>
    <dgm:cxn modelId="{B85299D2-BBF6-0843-9C6F-C4D5FAD624F0}" type="presParOf" srcId="{E2ADE544-CE30-4FC7-87E5-4970AB426AA7}" destId="{A3AB86F9-FB79-C946-9FA9-692AD0EA1005}" srcOrd="2" destOrd="0" presId="urn:microsoft.com/office/officeart/2005/8/layout/pyramid1"/>
    <dgm:cxn modelId="{032C1AB1-90CA-1E40-8CD9-929895F95F2E}" type="presParOf" srcId="{A3AB86F9-FB79-C946-9FA9-692AD0EA1005}" destId="{54C185BB-5BD1-FB41-840A-1354D36625E8}" srcOrd="0" destOrd="0" presId="urn:microsoft.com/office/officeart/2005/8/layout/pyramid1"/>
    <dgm:cxn modelId="{BCF669C8-DF1F-884C-831D-817D18CD06D4}" type="presParOf" srcId="{A3AB86F9-FB79-C946-9FA9-692AD0EA1005}" destId="{A16956D6-EB77-5342-9F45-0C06D6BDF21F}" srcOrd="1" destOrd="0" presId="urn:microsoft.com/office/officeart/2005/8/layout/pyramid1"/>
    <dgm:cxn modelId="{81A55C01-B17E-A54D-8D04-C4F3F80C3D54}" type="presParOf" srcId="{E2ADE544-CE30-4FC7-87E5-4970AB426AA7}" destId="{279AF770-3768-0B4E-80DE-B3F1C0E00E1E}" srcOrd="3" destOrd="0" presId="urn:microsoft.com/office/officeart/2005/8/layout/pyramid1"/>
    <dgm:cxn modelId="{CF34A55B-4622-9244-A2D4-A0D7987F66A4}" type="presParOf" srcId="{279AF770-3768-0B4E-80DE-B3F1C0E00E1E}" destId="{04018543-ED81-B44A-A62C-FE38ADF2191E}" srcOrd="0" destOrd="0" presId="urn:microsoft.com/office/officeart/2005/8/layout/pyramid1"/>
    <dgm:cxn modelId="{416C91E4-F0A0-DC4C-BED8-032E2E7A02F2}" type="presParOf" srcId="{279AF770-3768-0B4E-80DE-B3F1C0E00E1E}" destId="{39F5FDD3-70CC-F94E-A145-78C9B26C3040}" srcOrd="1" destOrd="0" presId="urn:microsoft.com/office/officeart/2005/8/layout/pyramid1"/>
    <dgm:cxn modelId="{8DD5FA97-32A0-4C92-9400-9CEF5343DEE6}" type="presParOf" srcId="{E2ADE544-CE30-4FC7-87E5-4970AB426AA7}" destId="{0429C27D-1E2D-4155-836B-19C9056694A1}" srcOrd="4" destOrd="0" presId="urn:microsoft.com/office/officeart/2005/8/layout/pyramid1"/>
    <dgm:cxn modelId="{FE5963A0-FFD9-4D62-91C7-499111C2BC99}" type="presParOf" srcId="{0429C27D-1E2D-4155-836B-19C9056694A1}" destId="{E303B32D-3D5F-486B-BA9B-401AF7A91F30}" srcOrd="0" destOrd="0" presId="urn:microsoft.com/office/officeart/2005/8/layout/pyramid1"/>
    <dgm:cxn modelId="{2357441E-B570-48FB-8EFA-8719FC8ED58F}" type="presParOf" srcId="{0429C27D-1E2D-4155-836B-19C9056694A1}" destId="{08CE4AD7-13E1-4C79-A35E-7CBAD914E39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0F6E34-A2E5-45A4-B37E-A0CD67E3940C}" type="doc">
      <dgm:prSet loTypeId="urn:microsoft.com/office/officeart/2005/8/layout/process4" loCatId="list" qsTypeId="urn:microsoft.com/office/officeart/2005/8/quickstyle/simple1" qsCatId="simple" csTypeId="urn:microsoft.com/office/officeart/2005/8/colors/accent0_1" csCatId="mainScheme" phldr="1"/>
      <dgm:spPr/>
      <dgm:t>
        <a:bodyPr/>
        <a:lstStyle/>
        <a:p>
          <a:endParaRPr lang="en-US"/>
        </a:p>
      </dgm:t>
    </dgm:pt>
    <dgm:pt modelId="{6370CA69-4B94-4317-AB8C-27E7301498DD}">
      <dgm:prSet phldrT="[Text]" custT="1"/>
      <dgm:spPr/>
      <dgm:t>
        <a:bodyPr/>
        <a:lstStyle/>
        <a:p>
          <a:pPr algn="l"/>
          <a:r>
            <a:rPr lang="en-US" sz="1200" dirty="0"/>
            <a:t>1. Who was involved?</a:t>
          </a:r>
        </a:p>
      </dgm:t>
    </dgm:pt>
    <dgm:pt modelId="{4B0AF540-F0BA-47ED-AAE6-EF18D59F32F3}" type="parTrans" cxnId="{AC5CEEB0-4A7A-4C68-A41C-EBAD086BD5E2}">
      <dgm:prSet/>
      <dgm:spPr/>
      <dgm:t>
        <a:bodyPr/>
        <a:lstStyle/>
        <a:p>
          <a:pPr algn="l"/>
          <a:endParaRPr lang="en-US"/>
        </a:p>
      </dgm:t>
    </dgm:pt>
    <dgm:pt modelId="{BC716F16-C7D1-457E-95F9-0298DCC4E0C7}" type="sibTrans" cxnId="{AC5CEEB0-4A7A-4C68-A41C-EBAD086BD5E2}">
      <dgm:prSet/>
      <dgm:spPr/>
      <dgm:t>
        <a:bodyPr/>
        <a:lstStyle/>
        <a:p>
          <a:pPr algn="l"/>
          <a:endParaRPr lang="en-US"/>
        </a:p>
      </dgm:t>
    </dgm:pt>
    <dgm:pt modelId="{56EA54D1-8086-4DAA-9646-793730C8206F}">
      <dgm:prSet phldrT="[Text]" custT="1"/>
      <dgm:spPr/>
      <dgm:t>
        <a:bodyPr/>
        <a:lstStyle/>
        <a:p>
          <a:pPr algn="l"/>
          <a:r>
            <a:rPr lang="en-US" sz="1200" dirty="0"/>
            <a:t>2. What happened?</a:t>
          </a:r>
        </a:p>
      </dgm:t>
    </dgm:pt>
    <dgm:pt modelId="{9A866A2D-7F09-4A75-8B8D-703DB264FECC}" type="parTrans" cxnId="{47938199-0905-4C71-A045-37792B257D62}">
      <dgm:prSet/>
      <dgm:spPr/>
      <dgm:t>
        <a:bodyPr/>
        <a:lstStyle/>
        <a:p>
          <a:pPr algn="l"/>
          <a:endParaRPr lang="en-US"/>
        </a:p>
      </dgm:t>
    </dgm:pt>
    <dgm:pt modelId="{692984DD-59E0-41E0-A888-83FDAF2D6787}" type="sibTrans" cxnId="{47938199-0905-4C71-A045-37792B257D62}">
      <dgm:prSet/>
      <dgm:spPr/>
      <dgm:t>
        <a:bodyPr/>
        <a:lstStyle/>
        <a:p>
          <a:pPr algn="l"/>
          <a:endParaRPr lang="en-US"/>
        </a:p>
      </dgm:t>
    </dgm:pt>
    <dgm:pt modelId="{F9E431A7-59E7-4D47-BD6E-784AA7977188}">
      <dgm:prSet phldrT="[Text]" custT="1"/>
      <dgm:spPr/>
      <dgm:t>
        <a:bodyPr/>
        <a:lstStyle/>
        <a:p>
          <a:pPr algn="l"/>
          <a:r>
            <a:rPr lang="en-US" sz="1200" dirty="0"/>
            <a:t>3. What happened to the slave owners?</a:t>
          </a:r>
        </a:p>
      </dgm:t>
    </dgm:pt>
    <dgm:pt modelId="{247F849E-9C8B-4DE2-BA0F-5F92D97EBDD0}" type="parTrans" cxnId="{9C4D0776-2917-4B44-89CD-FA07876F062A}">
      <dgm:prSet/>
      <dgm:spPr/>
      <dgm:t>
        <a:bodyPr/>
        <a:lstStyle/>
        <a:p>
          <a:pPr algn="l"/>
          <a:endParaRPr lang="en-US"/>
        </a:p>
      </dgm:t>
    </dgm:pt>
    <dgm:pt modelId="{CE44ECCE-4EAA-4DA4-AE23-814ECDEA66C1}" type="sibTrans" cxnId="{9C4D0776-2917-4B44-89CD-FA07876F062A}">
      <dgm:prSet/>
      <dgm:spPr/>
      <dgm:t>
        <a:bodyPr/>
        <a:lstStyle/>
        <a:p>
          <a:pPr algn="l"/>
          <a:endParaRPr lang="en-US"/>
        </a:p>
      </dgm:t>
    </dgm:pt>
    <dgm:pt modelId="{981AC7A9-AFC2-4DFF-8CC7-66CA20D0CCA3}">
      <dgm:prSet phldrT="[Text]" custT="1"/>
      <dgm:spPr/>
      <dgm:t>
        <a:bodyPr/>
        <a:lstStyle/>
        <a:p>
          <a:pPr algn="l"/>
          <a:r>
            <a:rPr lang="en-US" sz="1200" dirty="0"/>
            <a:t>4. What did this lead to in the British empire?</a:t>
          </a:r>
        </a:p>
      </dgm:t>
    </dgm:pt>
    <dgm:pt modelId="{45B7B65D-147E-4AB3-8A7A-DAE77BB5F9B5}" type="parTrans" cxnId="{36F4C194-03B3-4706-8688-35BFEC94F114}">
      <dgm:prSet/>
      <dgm:spPr/>
      <dgm:t>
        <a:bodyPr/>
        <a:lstStyle/>
        <a:p>
          <a:pPr algn="l"/>
          <a:endParaRPr lang="en-US"/>
        </a:p>
      </dgm:t>
    </dgm:pt>
    <dgm:pt modelId="{A96ED1F1-ABF1-493A-BDFC-39E81C661E12}" type="sibTrans" cxnId="{36F4C194-03B3-4706-8688-35BFEC94F114}">
      <dgm:prSet/>
      <dgm:spPr/>
      <dgm:t>
        <a:bodyPr/>
        <a:lstStyle/>
        <a:p>
          <a:pPr algn="l"/>
          <a:endParaRPr lang="en-US"/>
        </a:p>
      </dgm:t>
    </dgm:pt>
    <dgm:pt modelId="{349EA939-F3E3-4FE2-9FED-E09324935CF1}" type="pres">
      <dgm:prSet presAssocID="{840F6E34-A2E5-45A4-B37E-A0CD67E3940C}" presName="Name0" presStyleCnt="0">
        <dgm:presLayoutVars>
          <dgm:dir/>
          <dgm:animLvl val="lvl"/>
          <dgm:resizeHandles val="exact"/>
        </dgm:presLayoutVars>
      </dgm:prSet>
      <dgm:spPr/>
    </dgm:pt>
    <dgm:pt modelId="{78A727E0-50A8-464A-B0B5-D41E4D585B3C}" type="pres">
      <dgm:prSet presAssocID="{981AC7A9-AFC2-4DFF-8CC7-66CA20D0CCA3}" presName="boxAndChildren" presStyleCnt="0"/>
      <dgm:spPr/>
    </dgm:pt>
    <dgm:pt modelId="{A71E379F-B994-47A7-94A5-5B2E4D6C5B2A}" type="pres">
      <dgm:prSet presAssocID="{981AC7A9-AFC2-4DFF-8CC7-66CA20D0CCA3}" presName="parentTextBox" presStyleLbl="node1" presStyleIdx="0" presStyleCnt="4"/>
      <dgm:spPr/>
    </dgm:pt>
    <dgm:pt modelId="{3FCCE22D-082F-470B-8071-A8D9B2EA6E68}" type="pres">
      <dgm:prSet presAssocID="{CE44ECCE-4EAA-4DA4-AE23-814ECDEA66C1}" presName="sp" presStyleCnt="0"/>
      <dgm:spPr/>
    </dgm:pt>
    <dgm:pt modelId="{AF183209-6AEC-4FDF-BC92-13B26A438F00}" type="pres">
      <dgm:prSet presAssocID="{F9E431A7-59E7-4D47-BD6E-784AA7977188}" presName="arrowAndChildren" presStyleCnt="0"/>
      <dgm:spPr/>
    </dgm:pt>
    <dgm:pt modelId="{ADDA8FBE-6269-4DDC-9348-BF1CBC75B649}" type="pres">
      <dgm:prSet presAssocID="{F9E431A7-59E7-4D47-BD6E-784AA7977188}" presName="parentTextArrow" presStyleLbl="node1" presStyleIdx="1" presStyleCnt="4"/>
      <dgm:spPr/>
    </dgm:pt>
    <dgm:pt modelId="{E4B3F8D2-6E33-4FD3-B74A-BDFBA71A9BD6}" type="pres">
      <dgm:prSet presAssocID="{692984DD-59E0-41E0-A888-83FDAF2D6787}" presName="sp" presStyleCnt="0"/>
      <dgm:spPr/>
    </dgm:pt>
    <dgm:pt modelId="{86D09EFC-7BF0-4EB1-94F8-7892EDD7979F}" type="pres">
      <dgm:prSet presAssocID="{56EA54D1-8086-4DAA-9646-793730C8206F}" presName="arrowAndChildren" presStyleCnt="0"/>
      <dgm:spPr/>
    </dgm:pt>
    <dgm:pt modelId="{27581BDC-B3F3-4C8D-9785-852ACD1F96F8}" type="pres">
      <dgm:prSet presAssocID="{56EA54D1-8086-4DAA-9646-793730C8206F}" presName="parentTextArrow" presStyleLbl="node1" presStyleIdx="2" presStyleCnt="4"/>
      <dgm:spPr/>
    </dgm:pt>
    <dgm:pt modelId="{DE5514CB-44CA-40A5-937B-3D8857D3FC04}" type="pres">
      <dgm:prSet presAssocID="{BC716F16-C7D1-457E-95F9-0298DCC4E0C7}" presName="sp" presStyleCnt="0"/>
      <dgm:spPr/>
    </dgm:pt>
    <dgm:pt modelId="{2BDB6558-7F10-4C85-AF40-B74F1142A839}" type="pres">
      <dgm:prSet presAssocID="{6370CA69-4B94-4317-AB8C-27E7301498DD}" presName="arrowAndChildren" presStyleCnt="0"/>
      <dgm:spPr/>
    </dgm:pt>
    <dgm:pt modelId="{00043E0D-7403-4D15-91A1-055E34B56088}" type="pres">
      <dgm:prSet presAssocID="{6370CA69-4B94-4317-AB8C-27E7301498DD}" presName="parentTextArrow" presStyleLbl="node1" presStyleIdx="3" presStyleCnt="4" custLinFactNeighborX="-14415" custLinFactNeighborY="-31726"/>
      <dgm:spPr/>
    </dgm:pt>
  </dgm:ptLst>
  <dgm:cxnLst>
    <dgm:cxn modelId="{351D5204-EDAC-41BB-AA5E-81AD873B9811}" type="presOf" srcId="{981AC7A9-AFC2-4DFF-8CC7-66CA20D0CCA3}" destId="{A71E379F-B994-47A7-94A5-5B2E4D6C5B2A}" srcOrd="0" destOrd="0" presId="urn:microsoft.com/office/officeart/2005/8/layout/process4"/>
    <dgm:cxn modelId="{E9A94244-72E5-4A37-831C-0A6BB49F4A9E}" type="presOf" srcId="{840F6E34-A2E5-45A4-B37E-A0CD67E3940C}" destId="{349EA939-F3E3-4FE2-9FED-E09324935CF1}" srcOrd="0" destOrd="0" presId="urn:microsoft.com/office/officeart/2005/8/layout/process4"/>
    <dgm:cxn modelId="{A5B37844-B43D-4C90-95EB-E251070F4CD6}" type="presOf" srcId="{F9E431A7-59E7-4D47-BD6E-784AA7977188}" destId="{ADDA8FBE-6269-4DDC-9348-BF1CBC75B649}" srcOrd="0" destOrd="0" presId="urn:microsoft.com/office/officeart/2005/8/layout/process4"/>
    <dgm:cxn modelId="{54D4D654-9EBA-45A7-93BB-2998AD3A4BBF}" type="presOf" srcId="{6370CA69-4B94-4317-AB8C-27E7301498DD}" destId="{00043E0D-7403-4D15-91A1-055E34B56088}" srcOrd="0" destOrd="0" presId="urn:microsoft.com/office/officeart/2005/8/layout/process4"/>
    <dgm:cxn modelId="{9C4D0776-2917-4B44-89CD-FA07876F062A}" srcId="{840F6E34-A2E5-45A4-B37E-A0CD67E3940C}" destId="{F9E431A7-59E7-4D47-BD6E-784AA7977188}" srcOrd="2" destOrd="0" parTransId="{247F849E-9C8B-4DE2-BA0F-5F92D97EBDD0}" sibTransId="{CE44ECCE-4EAA-4DA4-AE23-814ECDEA66C1}"/>
    <dgm:cxn modelId="{36F4C194-03B3-4706-8688-35BFEC94F114}" srcId="{840F6E34-A2E5-45A4-B37E-A0CD67E3940C}" destId="{981AC7A9-AFC2-4DFF-8CC7-66CA20D0CCA3}" srcOrd="3" destOrd="0" parTransId="{45B7B65D-147E-4AB3-8A7A-DAE77BB5F9B5}" sibTransId="{A96ED1F1-ABF1-493A-BDFC-39E81C661E12}"/>
    <dgm:cxn modelId="{47938199-0905-4C71-A045-37792B257D62}" srcId="{840F6E34-A2E5-45A4-B37E-A0CD67E3940C}" destId="{56EA54D1-8086-4DAA-9646-793730C8206F}" srcOrd="1" destOrd="0" parTransId="{9A866A2D-7F09-4A75-8B8D-703DB264FECC}" sibTransId="{692984DD-59E0-41E0-A888-83FDAF2D6787}"/>
    <dgm:cxn modelId="{AC5CEEB0-4A7A-4C68-A41C-EBAD086BD5E2}" srcId="{840F6E34-A2E5-45A4-B37E-A0CD67E3940C}" destId="{6370CA69-4B94-4317-AB8C-27E7301498DD}" srcOrd="0" destOrd="0" parTransId="{4B0AF540-F0BA-47ED-AAE6-EF18D59F32F3}" sibTransId="{BC716F16-C7D1-457E-95F9-0298DCC4E0C7}"/>
    <dgm:cxn modelId="{57C70FCC-BDBA-434A-BF80-321ACFAD264A}" type="presOf" srcId="{56EA54D1-8086-4DAA-9646-793730C8206F}" destId="{27581BDC-B3F3-4C8D-9785-852ACD1F96F8}" srcOrd="0" destOrd="0" presId="urn:microsoft.com/office/officeart/2005/8/layout/process4"/>
    <dgm:cxn modelId="{BB0DD8F9-9B22-48E0-B039-E722202F14F5}" type="presParOf" srcId="{349EA939-F3E3-4FE2-9FED-E09324935CF1}" destId="{78A727E0-50A8-464A-B0B5-D41E4D585B3C}" srcOrd="0" destOrd="0" presId="urn:microsoft.com/office/officeart/2005/8/layout/process4"/>
    <dgm:cxn modelId="{14752A5B-1FE3-4B62-9479-580DB4D9EF5C}" type="presParOf" srcId="{78A727E0-50A8-464A-B0B5-D41E4D585B3C}" destId="{A71E379F-B994-47A7-94A5-5B2E4D6C5B2A}" srcOrd="0" destOrd="0" presId="urn:microsoft.com/office/officeart/2005/8/layout/process4"/>
    <dgm:cxn modelId="{F307D550-1BF7-40BD-9E27-C6ECA4AF275B}" type="presParOf" srcId="{349EA939-F3E3-4FE2-9FED-E09324935CF1}" destId="{3FCCE22D-082F-470B-8071-A8D9B2EA6E68}" srcOrd="1" destOrd="0" presId="urn:microsoft.com/office/officeart/2005/8/layout/process4"/>
    <dgm:cxn modelId="{F767EA91-BE8A-4DA5-A5FC-A26EB42FE4DC}" type="presParOf" srcId="{349EA939-F3E3-4FE2-9FED-E09324935CF1}" destId="{AF183209-6AEC-4FDF-BC92-13B26A438F00}" srcOrd="2" destOrd="0" presId="urn:microsoft.com/office/officeart/2005/8/layout/process4"/>
    <dgm:cxn modelId="{2191FCCC-EC11-4EA7-A139-4F0E5FFAF45A}" type="presParOf" srcId="{AF183209-6AEC-4FDF-BC92-13B26A438F00}" destId="{ADDA8FBE-6269-4DDC-9348-BF1CBC75B649}" srcOrd="0" destOrd="0" presId="urn:microsoft.com/office/officeart/2005/8/layout/process4"/>
    <dgm:cxn modelId="{158DCB7A-F050-4DD8-96F5-521DC30DC9D7}" type="presParOf" srcId="{349EA939-F3E3-4FE2-9FED-E09324935CF1}" destId="{E4B3F8D2-6E33-4FD3-B74A-BDFBA71A9BD6}" srcOrd="3" destOrd="0" presId="urn:microsoft.com/office/officeart/2005/8/layout/process4"/>
    <dgm:cxn modelId="{6A967A95-B014-4673-A3EA-AF6E1E7C3AF2}" type="presParOf" srcId="{349EA939-F3E3-4FE2-9FED-E09324935CF1}" destId="{86D09EFC-7BF0-4EB1-94F8-7892EDD7979F}" srcOrd="4" destOrd="0" presId="urn:microsoft.com/office/officeart/2005/8/layout/process4"/>
    <dgm:cxn modelId="{761DF913-18D2-4174-9ADA-19216D790147}" type="presParOf" srcId="{86D09EFC-7BF0-4EB1-94F8-7892EDD7979F}" destId="{27581BDC-B3F3-4C8D-9785-852ACD1F96F8}" srcOrd="0" destOrd="0" presId="urn:microsoft.com/office/officeart/2005/8/layout/process4"/>
    <dgm:cxn modelId="{4E588F6C-E67B-4D33-A5BA-B78A663A6F66}" type="presParOf" srcId="{349EA939-F3E3-4FE2-9FED-E09324935CF1}" destId="{DE5514CB-44CA-40A5-937B-3D8857D3FC04}" srcOrd="5" destOrd="0" presId="urn:microsoft.com/office/officeart/2005/8/layout/process4"/>
    <dgm:cxn modelId="{A0C30624-829E-4B81-A47F-9D5F64F693BD}" type="presParOf" srcId="{349EA939-F3E3-4FE2-9FED-E09324935CF1}" destId="{2BDB6558-7F10-4C85-AF40-B74F1142A839}" srcOrd="6" destOrd="0" presId="urn:microsoft.com/office/officeart/2005/8/layout/process4"/>
    <dgm:cxn modelId="{C7F07F40-A26B-432F-A395-B7764645062C}" type="presParOf" srcId="{2BDB6558-7F10-4C85-AF40-B74F1142A839}" destId="{00043E0D-7403-4D15-91A1-055E34B5608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2D450C-7118-4E46-82C5-B601029814A1}" type="doc">
      <dgm:prSet loTypeId="urn:microsoft.com/office/officeart/2005/8/layout/pyramid1" loCatId="pyramid" qsTypeId="urn:microsoft.com/office/officeart/2005/8/quickstyle/simple1" qsCatId="simple" csTypeId="urn:microsoft.com/office/officeart/2005/8/colors/accent0_1" csCatId="mainScheme" phldr="1"/>
      <dgm:spPr/>
    </dgm:pt>
    <dgm:pt modelId="{8A294727-50D7-42C1-8B73-8607B27B0D74}">
      <dgm:prSet phldrT="[Text]"/>
      <dgm:spPr/>
      <dgm:t>
        <a:bodyPr/>
        <a:lstStyle/>
        <a:p>
          <a:r>
            <a:rPr lang="en-GB" dirty="0"/>
            <a:t> </a:t>
          </a:r>
        </a:p>
      </dgm:t>
    </dgm:pt>
    <dgm:pt modelId="{A8BC6062-570D-40F5-A872-DC45F21DA1C0}" type="parTrans" cxnId="{DBF8CD56-8258-4D4A-BC02-DD3878277D0C}">
      <dgm:prSet/>
      <dgm:spPr/>
      <dgm:t>
        <a:bodyPr/>
        <a:lstStyle/>
        <a:p>
          <a:endParaRPr lang="en-GB"/>
        </a:p>
      </dgm:t>
    </dgm:pt>
    <dgm:pt modelId="{FE94D6B3-664E-44DB-81E3-253CA8C55A49}" type="sibTrans" cxnId="{DBF8CD56-8258-4D4A-BC02-DD3878277D0C}">
      <dgm:prSet/>
      <dgm:spPr/>
      <dgm:t>
        <a:bodyPr/>
        <a:lstStyle/>
        <a:p>
          <a:endParaRPr lang="en-GB"/>
        </a:p>
      </dgm:t>
    </dgm:pt>
    <dgm:pt modelId="{EE133DBA-E6C4-40EA-BB9A-F87234EBED28}">
      <dgm:prSet phldrT="[Text]"/>
      <dgm:spPr/>
      <dgm:t>
        <a:bodyPr/>
        <a:lstStyle/>
        <a:p>
          <a:r>
            <a:rPr lang="en-GB" dirty="0"/>
            <a:t>  </a:t>
          </a:r>
        </a:p>
      </dgm:t>
    </dgm:pt>
    <dgm:pt modelId="{086F1729-784B-47D4-8C34-EBE2C5C3A028}" type="parTrans" cxnId="{41CB79E1-00B4-49D7-907A-EE96E3E6B7F0}">
      <dgm:prSet/>
      <dgm:spPr/>
      <dgm:t>
        <a:bodyPr/>
        <a:lstStyle/>
        <a:p>
          <a:endParaRPr lang="en-GB"/>
        </a:p>
      </dgm:t>
    </dgm:pt>
    <dgm:pt modelId="{ED6040C0-95C1-48E3-8D60-CBB7708227AC}" type="sibTrans" cxnId="{41CB79E1-00B4-49D7-907A-EE96E3E6B7F0}">
      <dgm:prSet/>
      <dgm:spPr/>
      <dgm:t>
        <a:bodyPr/>
        <a:lstStyle/>
        <a:p>
          <a:endParaRPr lang="en-GB"/>
        </a:p>
      </dgm:t>
    </dgm:pt>
    <dgm:pt modelId="{988C9EC9-0FA4-AC46-986B-47B31B65A13A}">
      <dgm:prSet phldrT="[Text]"/>
      <dgm:spPr/>
      <dgm:t>
        <a:bodyPr/>
        <a:lstStyle/>
        <a:p>
          <a:r>
            <a:rPr lang="en-GB" dirty="0"/>
            <a:t> </a:t>
          </a:r>
        </a:p>
      </dgm:t>
    </dgm:pt>
    <dgm:pt modelId="{850A028A-CC8C-964C-8CE0-30B46B00EFDD}" type="parTrans" cxnId="{D481F3A2-8E7E-8E45-A5E4-C25AE43555D7}">
      <dgm:prSet/>
      <dgm:spPr/>
      <dgm:t>
        <a:bodyPr/>
        <a:lstStyle/>
        <a:p>
          <a:endParaRPr lang="en-GB"/>
        </a:p>
      </dgm:t>
    </dgm:pt>
    <dgm:pt modelId="{18892F8E-E73A-A341-ACB5-4C5C3858C052}" type="sibTrans" cxnId="{D481F3A2-8E7E-8E45-A5E4-C25AE43555D7}">
      <dgm:prSet/>
      <dgm:spPr/>
      <dgm:t>
        <a:bodyPr/>
        <a:lstStyle/>
        <a:p>
          <a:endParaRPr lang="en-GB"/>
        </a:p>
      </dgm:t>
    </dgm:pt>
    <dgm:pt modelId="{E9C8EEEB-4CF6-8140-BAA2-1A8D1E4D246B}">
      <dgm:prSet phldrT="[Text]"/>
      <dgm:spPr/>
      <dgm:t>
        <a:bodyPr/>
        <a:lstStyle/>
        <a:p>
          <a:endParaRPr lang="en-GB" dirty="0"/>
        </a:p>
      </dgm:t>
    </dgm:pt>
    <dgm:pt modelId="{B6E36B9E-A08E-2249-BC84-0AE2C8CA12F3}" type="parTrans" cxnId="{3FA187E5-CA74-8148-985F-FB0CCB34C5C8}">
      <dgm:prSet/>
      <dgm:spPr/>
      <dgm:t>
        <a:bodyPr/>
        <a:lstStyle/>
        <a:p>
          <a:endParaRPr lang="en-GB"/>
        </a:p>
      </dgm:t>
    </dgm:pt>
    <dgm:pt modelId="{18792F27-0D67-974B-A407-7A23C808BFB8}" type="sibTrans" cxnId="{3FA187E5-CA74-8148-985F-FB0CCB34C5C8}">
      <dgm:prSet/>
      <dgm:spPr/>
      <dgm:t>
        <a:bodyPr/>
        <a:lstStyle/>
        <a:p>
          <a:endParaRPr lang="en-GB"/>
        </a:p>
      </dgm:t>
    </dgm:pt>
    <dgm:pt modelId="{E2ADE544-CE30-4FC7-87E5-4970AB426AA7}" type="pres">
      <dgm:prSet presAssocID="{3F2D450C-7118-4E46-82C5-B601029814A1}" presName="Name0" presStyleCnt="0">
        <dgm:presLayoutVars>
          <dgm:dir/>
          <dgm:animLvl val="lvl"/>
          <dgm:resizeHandles val="exact"/>
        </dgm:presLayoutVars>
      </dgm:prSet>
      <dgm:spPr/>
    </dgm:pt>
    <dgm:pt modelId="{60563F12-19BD-42F5-A78D-6B034E36838E}" type="pres">
      <dgm:prSet presAssocID="{8A294727-50D7-42C1-8B73-8607B27B0D74}" presName="Name8" presStyleCnt="0"/>
      <dgm:spPr/>
    </dgm:pt>
    <dgm:pt modelId="{75C57B6C-9893-4BB2-AEF7-63CAFB00F5D5}" type="pres">
      <dgm:prSet presAssocID="{8A294727-50D7-42C1-8B73-8607B27B0D74}" presName="level" presStyleLbl="node1" presStyleIdx="0" presStyleCnt="4">
        <dgm:presLayoutVars>
          <dgm:chMax val="1"/>
          <dgm:bulletEnabled val="1"/>
        </dgm:presLayoutVars>
      </dgm:prSet>
      <dgm:spPr/>
    </dgm:pt>
    <dgm:pt modelId="{33AE0F29-2320-4328-85B0-A5E16F76FB26}" type="pres">
      <dgm:prSet presAssocID="{8A294727-50D7-42C1-8B73-8607B27B0D74}" presName="levelTx" presStyleLbl="revTx" presStyleIdx="0" presStyleCnt="0">
        <dgm:presLayoutVars>
          <dgm:chMax val="1"/>
          <dgm:bulletEnabled val="1"/>
        </dgm:presLayoutVars>
      </dgm:prSet>
      <dgm:spPr/>
    </dgm:pt>
    <dgm:pt modelId="{5E20F5BF-FA08-4368-B4F7-C58C65DD4A33}" type="pres">
      <dgm:prSet presAssocID="{EE133DBA-E6C4-40EA-BB9A-F87234EBED28}" presName="Name8" presStyleCnt="0"/>
      <dgm:spPr/>
    </dgm:pt>
    <dgm:pt modelId="{1F166529-8DD2-440D-973E-4A1FA8599280}" type="pres">
      <dgm:prSet presAssocID="{EE133DBA-E6C4-40EA-BB9A-F87234EBED28}" presName="level" presStyleLbl="node1" presStyleIdx="1" presStyleCnt="4">
        <dgm:presLayoutVars>
          <dgm:chMax val="1"/>
          <dgm:bulletEnabled val="1"/>
        </dgm:presLayoutVars>
      </dgm:prSet>
      <dgm:spPr/>
    </dgm:pt>
    <dgm:pt modelId="{05747C9B-6EA5-4522-8520-D9F0F82EB034}" type="pres">
      <dgm:prSet presAssocID="{EE133DBA-E6C4-40EA-BB9A-F87234EBED28}" presName="levelTx" presStyleLbl="revTx" presStyleIdx="0" presStyleCnt="0">
        <dgm:presLayoutVars>
          <dgm:chMax val="1"/>
          <dgm:bulletEnabled val="1"/>
        </dgm:presLayoutVars>
      </dgm:prSet>
      <dgm:spPr/>
    </dgm:pt>
    <dgm:pt modelId="{A3AB86F9-FB79-C946-9FA9-692AD0EA1005}" type="pres">
      <dgm:prSet presAssocID="{988C9EC9-0FA4-AC46-986B-47B31B65A13A}" presName="Name8" presStyleCnt="0"/>
      <dgm:spPr/>
    </dgm:pt>
    <dgm:pt modelId="{54C185BB-5BD1-FB41-840A-1354D36625E8}" type="pres">
      <dgm:prSet presAssocID="{988C9EC9-0FA4-AC46-986B-47B31B65A13A}" presName="level" presStyleLbl="node1" presStyleIdx="2" presStyleCnt="4">
        <dgm:presLayoutVars>
          <dgm:chMax val="1"/>
          <dgm:bulletEnabled val="1"/>
        </dgm:presLayoutVars>
      </dgm:prSet>
      <dgm:spPr/>
    </dgm:pt>
    <dgm:pt modelId="{A16956D6-EB77-5342-9F45-0C06D6BDF21F}" type="pres">
      <dgm:prSet presAssocID="{988C9EC9-0FA4-AC46-986B-47B31B65A13A}" presName="levelTx" presStyleLbl="revTx" presStyleIdx="0" presStyleCnt="0">
        <dgm:presLayoutVars>
          <dgm:chMax val="1"/>
          <dgm:bulletEnabled val="1"/>
        </dgm:presLayoutVars>
      </dgm:prSet>
      <dgm:spPr/>
    </dgm:pt>
    <dgm:pt modelId="{279AF770-3768-0B4E-80DE-B3F1C0E00E1E}" type="pres">
      <dgm:prSet presAssocID="{E9C8EEEB-4CF6-8140-BAA2-1A8D1E4D246B}" presName="Name8" presStyleCnt="0"/>
      <dgm:spPr/>
    </dgm:pt>
    <dgm:pt modelId="{04018543-ED81-B44A-A62C-FE38ADF2191E}" type="pres">
      <dgm:prSet presAssocID="{E9C8EEEB-4CF6-8140-BAA2-1A8D1E4D246B}" presName="level" presStyleLbl="node1" presStyleIdx="3" presStyleCnt="4">
        <dgm:presLayoutVars>
          <dgm:chMax val="1"/>
          <dgm:bulletEnabled val="1"/>
        </dgm:presLayoutVars>
      </dgm:prSet>
      <dgm:spPr/>
    </dgm:pt>
    <dgm:pt modelId="{39F5FDD3-70CC-F94E-A145-78C9B26C3040}" type="pres">
      <dgm:prSet presAssocID="{E9C8EEEB-4CF6-8140-BAA2-1A8D1E4D246B}" presName="levelTx" presStyleLbl="revTx" presStyleIdx="0" presStyleCnt="0">
        <dgm:presLayoutVars>
          <dgm:chMax val="1"/>
          <dgm:bulletEnabled val="1"/>
        </dgm:presLayoutVars>
      </dgm:prSet>
      <dgm:spPr/>
    </dgm:pt>
  </dgm:ptLst>
  <dgm:cxnLst>
    <dgm:cxn modelId="{C35EFB23-9453-3441-B8B7-E018005F8A88}" type="presOf" srcId="{E9C8EEEB-4CF6-8140-BAA2-1A8D1E4D246B}" destId="{04018543-ED81-B44A-A62C-FE38ADF2191E}" srcOrd="0" destOrd="0" presId="urn:microsoft.com/office/officeart/2005/8/layout/pyramid1"/>
    <dgm:cxn modelId="{6D5DAC3F-CCD4-490E-B5F7-DD6B334B8982}" type="presOf" srcId="{EE133DBA-E6C4-40EA-BB9A-F87234EBED28}" destId="{05747C9B-6EA5-4522-8520-D9F0F82EB034}" srcOrd="1" destOrd="0" presId="urn:microsoft.com/office/officeart/2005/8/layout/pyramid1"/>
    <dgm:cxn modelId="{030DDE4F-790C-A847-8D0E-4EC8F62CE089}" type="presOf" srcId="{988C9EC9-0FA4-AC46-986B-47B31B65A13A}" destId="{A16956D6-EB77-5342-9F45-0C06D6BDF21F}" srcOrd="1" destOrd="0" presId="urn:microsoft.com/office/officeart/2005/8/layout/pyramid1"/>
    <dgm:cxn modelId="{DBF8CD56-8258-4D4A-BC02-DD3878277D0C}" srcId="{3F2D450C-7118-4E46-82C5-B601029814A1}" destId="{8A294727-50D7-42C1-8B73-8607B27B0D74}" srcOrd="0" destOrd="0" parTransId="{A8BC6062-570D-40F5-A872-DC45F21DA1C0}" sibTransId="{FE94D6B3-664E-44DB-81E3-253CA8C55A49}"/>
    <dgm:cxn modelId="{B308F86A-6970-49A7-97F0-6CB06E8B488C}" type="presOf" srcId="{EE133DBA-E6C4-40EA-BB9A-F87234EBED28}" destId="{1F166529-8DD2-440D-973E-4A1FA8599280}" srcOrd="0" destOrd="0" presId="urn:microsoft.com/office/officeart/2005/8/layout/pyramid1"/>
    <dgm:cxn modelId="{BA15C485-202F-4A1E-A17A-806E88CD77E0}" type="presOf" srcId="{8A294727-50D7-42C1-8B73-8607B27B0D74}" destId="{33AE0F29-2320-4328-85B0-A5E16F76FB26}" srcOrd="1" destOrd="0" presId="urn:microsoft.com/office/officeart/2005/8/layout/pyramid1"/>
    <dgm:cxn modelId="{C1A10F9A-57EB-4D8B-AACD-5B8297163572}" type="presOf" srcId="{8A294727-50D7-42C1-8B73-8607B27B0D74}" destId="{75C57B6C-9893-4BB2-AEF7-63CAFB00F5D5}" srcOrd="0" destOrd="0" presId="urn:microsoft.com/office/officeart/2005/8/layout/pyramid1"/>
    <dgm:cxn modelId="{D481F3A2-8E7E-8E45-A5E4-C25AE43555D7}" srcId="{3F2D450C-7118-4E46-82C5-B601029814A1}" destId="{988C9EC9-0FA4-AC46-986B-47B31B65A13A}" srcOrd="2" destOrd="0" parTransId="{850A028A-CC8C-964C-8CE0-30B46B00EFDD}" sibTransId="{18892F8E-E73A-A341-ACB5-4C5C3858C052}"/>
    <dgm:cxn modelId="{BBC8B3A6-7760-46F2-803E-D7C22B06A1BA}" type="presOf" srcId="{3F2D450C-7118-4E46-82C5-B601029814A1}" destId="{E2ADE544-CE30-4FC7-87E5-4970AB426AA7}" srcOrd="0" destOrd="0" presId="urn:microsoft.com/office/officeart/2005/8/layout/pyramid1"/>
    <dgm:cxn modelId="{836517AD-2CA1-3446-AA96-6E0FAD3CC7B0}" type="presOf" srcId="{988C9EC9-0FA4-AC46-986B-47B31B65A13A}" destId="{54C185BB-5BD1-FB41-840A-1354D36625E8}" srcOrd="0" destOrd="0" presId="urn:microsoft.com/office/officeart/2005/8/layout/pyramid1"/>
    <dgm:cxn modelId="{7427F1C8-B7B6-5E4B-863C-306578EFA258}" type="presOf" srcId="{E9C8EEEB-4CF6-8140-BAA2-1A8D1E4D246B}" destId="{39F5FDD3-70CC-F94E-A145-78C9B26C3040}" srcOrd="1" destOrd="0" presId="urn:microsoft.com/office/officeart/2005/8/layout/pyramid1"/>
    <dgm:cxn modelId="{41CB79E1-00B4-49D7-907A-EE96E3E6B7F0}" srcId="{3F2D450C-7118-4E46-82C5-B601029814A1}" destId="{EE133DBA-E6C4-40EA-BB9A-F87234EBED28}" srcOrd="1" destOrd="0" parTransId="{086F1729-784B-47D4-8C34-EBE2C5C3A028}" sibTransId="{ED6040C0-95C1-48E3-8D60-CBB7708227AC}"/>
    <dgm:cxn modelId="{3FA187E5-CA74-8148-985F-FB0CCB34C5C8}" srcId="{3F2D450C-7118-4E46-82C5-B601029814A1}" destId="{E9C8EEEB-4CF6-8140-BAA2-1A8D1E4D246B}" srcOrd="3" destOrd="0" parTransId="{B6E36B9E-A08E-2249-BC84-0AE2C8CA12F3}" sibTransId="{18792F27-0D67-974B-A407-7A23C808BFB8}"/>
    <dgm:cxn modelId="{20A71D1D-8B45-4265-9452-5DE6A6958764}" type="presParOf" srcId="{E2ADE544-CE30-4FC7-87E5-4970AB426AA7}" destId="{60563F12-19BD-42F5-A78D-6B034E36838E}" srcOrd="0" destOrd="0" presId="urn:microsoft.com/office/officeart/2005/8/layout/pyramid1"/>
    <dgm:cxn modelId="{C8A6F807-53EB-4496-A5FB-1BF66561C930}" type="presParOf" srcId="{60563F12-19BD-42F5-A78D-6B034E36838E}" destId="{75C57B6C-9893-4BB2-AEF7-63CAFB00F5D5}" srcOrd="0" destOrd="0" presId="urn:microsoft.com/office/officeart/2005/8/layout/pyramid1"/>
    <dgm:cxn modelId="{D7ED2B67-08C4-43DF-942E-9D217A1296CB}" type="presParOf" srcId="{60563F12-19BD-42F5-A78D-6B034E36838E}" destId="{33AE0F29-2320-4328-85B0-A5E16F76FB26}" srcOrd="1" destOrd="0" presId="urn:microsoft.com/office/officeart/2005/8/layout/pyramid1"/>
    <dgm:cxn modelId="{17B5844F-0608-4820-81EB-32F1A72BA4DF}" type="presParOf" srcId="{E2ADE544-CE30-4FC7-87E5-4970AB426AA7}" destId="{5E20F5BF-FA08-4368-B4F7-C58C65DD4A33}" srcOrd="1" destOrd="0" presId="urn:microsoft.com/office/officeart/2005/8/layout/pyramid1"/>
    <dgm:cxn modelId="{B8300EA5-2032-495C-9E83-7FC711D23A7E}" type="presParOf" srcId="{5E20F5BF-FA08-4368-B4F7-C58C65DD4A33}" destId="{1F166529-8DD2-440D-973E-4A1FA8599280}" srcOrd="0" destOrd="0" presId="urn:microsoft.com/office/officeart/2005/8/layout/pyramid1"/>
    <dgm:cxn modelId="{A32866B0-7928-4454-B667-4ED101AEDACC}" type="presParOf" srcId="{5E20F5BF-FA08-4368-B4F7-C58C65DD4A33}" destId="{05747C9B-6EA5-4522-8520-D9F0F82EB034}" srcOrd="1" destOrd="0" presId="urn:microsoft.com/office/officeart/2005/8/layout/pyramid1"/>
    <dgm:cxn modelId="{B85299D2-BBF6-0843-9C6F-C4D5FAD624F0}" type="presParOf" srcId="{E2ADE544-CE30-4FC7-87E5-4970AB426AA7}" destId="{A3AB86F9-FB79-C946-9FA9-692AD0EA1005}" srcOrd="2" destOrd="0" presId="urn:microsoft.com/office/officeart/2005/8/layout/pyramid1"/>
    <dgm:cxn modelId="{032C1AB1-90CA-1E40-8CD9-929895F95F2E}" type="presParOf" srcId="{A3AB86F9-FB79-C946-9FA9-692AD0EA1005}" destId="{54C185BB-5BD1-FB41-840A-1354D36625E8}" srcOrd="0" destOrd="0" presId="urn:microsoft.com/office/officeart/2005/8/layout/pyramid1"/>
    <dgm:cxn modelId="{BCF669C8-DF1F-884C-831D-817D18CD06D4}" type="presParOf" srcId="{A3AB86F9-FB79-C946-9FA9-692AD0EA1005}" destId="{A16956D6-EB77-5342-9F45-0C06D6BDF21F}" srcOrd="1" destOrd="0" presId="urn:microsoft.com/office/officeart/2005/8/layout/pyramid1"/>
    <dgm:cxn modelId="{81A55C01-B17E-A54D-8D04-C4F3F80C3D54}" type="presParOf" srcId="{E2ADE544-CE30-4FC7-87E5-4970AB426AA7}" destId="{279AF770-3768-0B4E-80DE-B3F1C0E00E1E}" srcOrd="3" destOrd="0" presId="urn:microsoft.com/office/officeart/2005/8/layout/pyramid1"/>
    <dgm:cxn modelId="{CF34A55B-4622-9244-A2D4-A0D7987F66A4}" type="presParOf" srcId="{279AF770-3768-0B4E-80DE-B3F1C0E00E1E}" destId="{04018543-ED81-B44A-A62C-FE38ADF2191E}" srcOrd="0" destOrd="0" presId="urn:microsoft.com/office/officeart/2005/8/layout/pyramid1"/>
    <dgm:cxn modelId="{416C91E4-F0A0-DC4C-BED8-032E2E7A02F2}" type="presParOf" srcId="{279AF770-3768-0B4E-80DE-B3F1C0E00E1E}" destId="{39F5FDD3-70CC-F94E-A145-78C9B26C3040}"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0F6E34-A2E5-45A4-B37E-A0CD67E3940C}" type="doc">
      <dgm:prSet loTypeId="urn:microsoft.com/office/officeart/2005/8/layout/process4" loCatId="list" qsTypeId="urn:microsoft.com/office/officeart/2005/8/quickstyle/simple1" qsCatId="simple" csTypeId="urn:microsoft.com/office/officeart/2005/8/colors/accent0_1" csCatId="mainScheme" phldr="1"/>
      <dgm:spPr/>
      <dgm:t>
        <a:bodyPr/>
        <a:lstStyle/>
        <a:p>
          <a:endParaRPr lang="en-US"/>
        </a:p>
      </dgm:t>
    </dgm:pt>
    <dgm:pt modelId="{6370CA69-4B94-4317-AB8C-27E7301498DD}">
      <dgm:prSet phldrT="[Text]" custT="1"/>
      <dgm:spPr/>
      <dgm:t>
        <a:bodyPr/>
        <a:lstStyle/>
        <a:p>
          <a:pPr algn="l"/>
          <a:r>
            <a:rPr lang="en-US" sz="1200" dirty="0"/>
            <a:t> </a:t>
          </a:r>
        </a:p>
      </dgm:t>
    </dgm:pt>
    <dgm:pt modelId="{4B0AF540-F0BA-47ED-AAE6-EF18D59F32F3}" type="parTrans" cxnId="{AC5CEEB0-4A7A-4C68-A41C-EBAD086BD5E2}">
      <dgm:prSet/>
      <dgm:spPr/>
      <dgm:t>
        <a:bodyPr/>
        <a:lstStyle/>
        <a:p>
          <a:pPr algn="l"/>
          <a:endParaRPr lang="en-US"/>
        </a:p>
      </dgm:t>
    </dgm:pt>
    <dgm:pt modelId="{BC716F16-C7D1-457E-95F9-0298DCC4E0C7}" type="sibTrans" cxnId="{AC5CEEB0-4A7A-4C68-A41C-EBAD086BD5E2}">
      <dgm:prSet/>
      <dgm:spPr/>
      <dgm:t>
        <a:bodyPr/>
        <a:lstStyle/>
        <a:p>
          <a:pPr algn="l"/>
          <a:endParaRPr lang="en-US"/>
        </a:p>
      </dgm:t>
    </dgm:pt>
    <dgm:pt modelId="{74F9505F-22BE-4FF3-9272-5605AB59D5FD}">
      <dgm:prSet phldrT="[Text]" custT="1"/>
      <dgm:spPr/>
      <dgm:t>
        <a:bodyPr/>
        <a:lstStyle/>
        <a:p>
          <a:pPr algn="l"/>
          <a:r>
            <a:rPr lang="en-US" sz="1200" dirty="0"/>
            <a:t> </a:t>
          </a:r>
        </a:p>
      </dgm:t>
    </dgm:pt>
    <dgm:pt modelId="{3A4055FC-861D-4DCA-8188-62795BB8D4F0}" type="parTrans" cxnId="{07ED5907-05A2-4B7F-9142-EC98E5FC3131}">
      <dgm:prSet/>
      <dgm:spPr/>
      <dgm:t>
        <a:bodyPr/>
        <a:lstStyle/>
        <a:p>
          <a:endParaRPr lang="en-US"/>
        </a:p>
      </dgm:t>
    </dgm:pt>
    <dgm:pt modelId="{3875EC1A-E269-4B2F-8220-F5D403B48C95}" type="sibTrans" cxnId="{07ED5907-05A2-4B7F-9142-EC98E5FC3131}">
      <dgm:prSet/>
      <dgm:spPr/>
      <dgm:t>
        <a:bodyPr/>
        <a:lstStyle/>
        <a:p>
          <a:endParaRPr lang="en-US"/>
        </a:p>
      </dgm:t>
    </dgm:pt>
    <dgm:pt modelId="{1BD7BF0B-468E-4BBF-B410-11193338D029}">
      <dgm:prSet phldrT="[Text]" custT="1"/>
      <dgm:spPr/>
      <dgm:t>
        <a:bodyPr/>
        <a:lstStyle/>
        <a:p>
          <a:pPr algn="l"/>
          <a:r>
            <a:rPr lang="en-US" sz="1200" dirty="0"/>
            <a:t> </a:t>
          </a:r>
        </a:p>
      </dgm:t>
    </dgm:pt>
    <dgm:pt modelId="{FDC4DAC5-6055-4D08-8106-ECD63141F653}" type="parTrans" cxnId="{0900F416-C4E6-49FE-8B9A-BB2F86148DA0}">
      <dgm:prSet/>
      <dgm:spPr/>
      <dgm:t>
        <a:bodyPr/>
        <a:lstStyle/>
        <a:p>
          <a:endParaRPr lang="en-US"/>
        </a:p>
      </dgm:t>
    </dgm:pt>
    <dgm:pt modelId="{04408E4B-9684-4874-9346-78C6BB8554DB}" type="sibTrans" cxnId="{0900F416-C4E6-49FE-8B9A-BB2F86148DA0}">
      <dgm:prSet/>
      <dgm:spPr/>
      <dgm:t>
        <a:bodyPr/>
        <a:lstStyle/>
        <a:p>
          <a:endParaRPr lang="en-US"/>
        </a:p>
      </dgm:t>
    </dgm:pt>
    <dgm:pt modelId="{4D8649FA-DEF0-4644-A299-4C24C6C5002D}">
      <dgm:prSet phldrT="[Text]" custT="1"/>
      <dgm:spPr/>
      <dgm:t>
        <a:bodyPr/>
        <a:lstStyle/>
        <a:p>
          <a:pPr algn="l"/>
          <a:endParaRPr lang="en-US" sz="1200" dirty="0"/>
        </a:p>
      </dgm:t>
    </dgm:pt>
    <dgm:pt modelId="{3D6E0D68-70A4-449D-9A91-A8529ABCF648}" type="parTrans" cxnId="{D4B7DDC9-EBBB-4480-A1EC-BB5D7558168D}">
      <dgm:prSet/>
      <dgm:spPr/>
      <dgm:t>
        <a:bodyPr/>
        <a:lstStyle/>
        <a:p>
          <a:endParaRPr lang="en-US"/>
        </a:p>
      </dgm:t>
    </dgm:pt>
    <dgm:pt modelId="{276101A4-9737-4CF1-A6A4-262BA8D545A6}" type="sibTrans" cxnId="{D4B7DDC9-EBBB-4480-A1EC-BB5D7558168D}">
      <dgm:prSet/>
      <dgm:spPr/>
      <dgm:t>
        <a:bodyPr/>
        <a:lstStyle/>
        <a:p>
          <a:endParaRPr lang="en-US"/>
        </a:p>
      </dgm:t>
    </dgm:pt>
    <dgm:pt modelId="{349EA939-F3E3-4FE2-9FED-E09324935CF1}" type="pres">
      <dgm:prSet presAssocID="{840F6E34-A2E5-45A4-B37E-A0CD67E3940C}" presName="Name0" presStyleCnt="0">
        <dgm:presLayoutVars>
          <dgm:dir/>
          <dgm:animLvl val="lvl"/>
          <dgm:resizeHandles val="exact"/>
        </dgm:presLayoutVars>
      </dgm:prSet>
      <dgm:spPr/>
    </dgm:pt>
    <dgm:pt modelId="{DA2E2DA8-9E71-4C67-B326-10DDAEE1091E}" type="pres">
      <dgm:prSet presAssocID="{4D8649FA-DEF0-4644-A299-4C24C6C5002D}" presName="boxAndChildren" presStyleCnt="0"/>
      <dgm:spPr/>
    </dgm:pt>
    <dgm:pt modelId="{B2D5DF7E-BF1B-49BB-84B0-741D3178E146}" type="pres">
      <dgm:prSet presAssocID="{4D8649FA-DEF0-4644-A299-4C24C6C5002D}" presName="parentTextBox" presStyleLbl="node1" presStyleIdx="0" presStyleCnt="4"/>
      <dgm:spPr/>
    </dgm:pt>
    <dgm:pt modelId="{DF548347-AACD-4F94-8939-F04F96C6AA38}" type="pres">
      <dgm:prSet presAssocID="{04408E4B-9684-4874-9346-78C6BB8554DB}" presName="sp" presStyleCnt="0"/>
      <dgm:spPr/>
    </dgm:pt>
    <dgm:pt modelId="{C50036B3-16EB-4C42-983C-162412660885}" type="pres">
      <dgm:prSet presAssocID="{1BD7BF0B-468E-4BBF-B410-11193338D029}" presName="arrowAndChildren" presStyleCnt="0"/>
      <dgm:spPr/>
    </dgm:pt>
    <dgm:pt modelId="{24FACC8A-6281-4725-B4A4-8D4700702CD2}" type="pres">
      <dgm:prSet presAssocID="{1BD7BF0B-468E-4BBF-B410-11193338D029}" presName="parentTextArrow" presStyleLbl="node1" presStyleIdx="1" presStyleCnt="4"/>
      <dgm:spPr/>
    </dgm:pt>
    <dgm:pt modelId="{FCE56B80-AB81-4F38-BAC6-99E0CAC79871}" type="pres">
      <dgm:prSet presAssocID="{3875EC1A-E269-4B2F-8220-F5D403B48C95}" presName="sp" presStyleCnt="0"/>
      <dgm:spPr/>
    </dgm:pt>
    <dgm:pt modelId="{8CA6CFAF-ABE2-4284-9D1D-E3D72A142F93}" type="pres">
      <dgm:prSet presAssocID="{74F9505F-22BE-4FF3-9272-5605AB59D5FD}" presName="arrowAndChildren" presStyleCnt="0"/>
      <dgm:spPr/>
    </dgm:pt>
    <dgm:pt modelId="{01335B9E-6DF9-40EB-9CAD-F009E9B94818}" type="pres">
      <dgm:prSet presAssocID="{74F9505F-22BE-4FF3-9272-5605AB59D5FD}" presName="parentTextArrow" presStyleLbl="node1" presStyleIdx="2" presStyleCnt="4"/>
      <dgm:spPr/>
    </dgm:pt>
    <dgm:pt modelId="{DE5514CB-44CA-40A5-937B-3D8857D3FC04}" type="pres">
      <dgm:prSet presAssocID="{BC716F16-C7D1-457E-95F9-0298DCC4E0C7}" presName="sp" presStyleCnt="0"/>
      <dgm:spPr/>
    </dgm:pt>
    <dgm:pt modelId="{2BDB6558-7F10-4C85-AF40-B74F1142A839}" type="pres">
      <dgm:prSet presAssocID="{6370CA69-4B94-4317-AB8C-27E7301498DD}" presName="arrowAndChildren" presStyleCnt="0"/>
      <dgm:spPr/>
    </dgm:pt>
    <dgm:pt modelId="{00043E0D-7403-4D15-91A1-055E34B56088}" type="pres">
      <dgm:prSet presAssocID="{6370CA69-4B94-4317-AB8C-27E7301498DD}" presName="parentTextArrow" presStyleLbl="node1" presStyleIdx="3" presStyleCnt="4" custLinFactY="-113112" custLinFactNeighborX="-5990" custLinFactNeighborY="-200000"/>
      <dgm:spPr/>
    </dgm:pt>
  </dgm:ptLst>
  <dgm:cxnLst>
    <dgm:cxn modelId="{68C61203-5885-4890-8AA4-F1A0AE29CDA0}" type="presOf" srcId="{1BD7BF0B-468E-4BBF-B410-11193338D029}" destId="{24FACC8A-6281-4725-B4A4-8D4700702CD2}" srcOrd="0" destOrd="0" presId="urn:microsoft.com/office/officeart/2005/8/layout/process4"/>
    <dgm:cxn modelId="{07ED5907-05A2-4B7F-9142-EC98E5FC3131}" srcId="{840F6E34-A2E5-45A4-B37E-A0CD67E3940C}" destId="{74F9505F-22BE-4FF3-9272-5605AB59D5FD}" srcOrd="1" destOrd="0" parTransId="{3A4055FC-861D-4DCA-8188-62795BB8D4F0}" sibTransId="{3875EC1A-E269-4B2F-8220-F5D403B48C95}"/>
    <dgm:cxn modelId="{57CDDB14-EA3B-4F08-B9F6-0824EF2191B5}" type="presOf" srcId="{74F9505F-22BE-4FF3-9272-5605AB59D5FD}" destId="{01335B9E-6DF9-40EB-9CAD-F009E9B94818}" srcOrd="0" destOrd="0" presId="urn:microsoft.com/office/officeart/2005/8/layout/process4"/>
    <dgm:cxn modelId="{0900F416-C4E6-49FE-8B9A-BB2F86148DA0}" srcId="{840F6E34-A2E5-45A4-B37E-A0CD67E3940C}" destId="{1BD7BF0B-468E-4BBF-B410-11193338D029}" srcOrd="2" destOrd="0" parTransId="{FDC4DAC5-6055-4D08-8106-ECD63141F653}" sibTransId="{04408E4B-9684-4874-9346-78C6BB8554DB}"/>
    <dgm:cxn modelId="{E9A94244-72E5-4A37-831C-0A6BB49F4A9E}" type="presOf" srcId="{840F6E34-A2E5-45A4-B37E-A0CD67E3940C}" destId="{349EA939-F3E3-4FE2-9FED-E09324935CF1}" srcOrd="0" destOrd="0" presId="urn:microsoft.com/office/officeart/2005/8/layout/process4"/>
    <dgm:cxn modelId="{F33E4C74-2751-42F9-96C6-CD11C394B1A4}" type="presOf" srcId="{4D8649FA-DEF0-4644-A299-4C24C6C5002D}" destId="{B2D5DF7E-BF1B-49BB-84B0-741D3178E146}" srcOrd="0" destOrd="0" presId="urn:microsoft.com/office/officeart/2005/8/layout/process4"/>
    <dgm:cxn modelId="{BD25939D-9D10-47B8-8EDC-B60D26EF142E}" type="presOf" srcId="{6370CA69-4B94-4317-AB8C-27E7301498DD}" destId="{00043E0D-7403-4D15-91A1-055E34B56088}" srcOrd="0" destOrd="0" presId="urn:microsoft.com/office/officeart/2005/8/layout/process4"/>
    <dgm:cxn modelId="{AC5CEEB0-4A7A-4C68-A41C-EBAD086BD5E2}" srcId="{840F6E34-A2E5-45A4-B37E-A0CD67E3940C}" destId="{6370CA69-4B94-4317-AB8C-27E7301498DD}" srcOrd="0" destOrd="0" parTransId="{4B0AF540-F0BA-47ED-AAE6-EF18D59F32F3}" sibTransId="{BC716F16-C7D1-457E-95F9-0298DCC4E0C7}"/>
    <dgm:cxn modelId="{D4B7DDC9-EBBB-4480-A1EC-BB5D7558168D}" srcId="{840F6E34-A2E5-45A4-B37E-A0CD67E3940C}" destId="{4D8649FA-DEF0-4644-A299-4C24C6C5002D}" srcOrd="3" destOrd="0" parTransId="{3D6E0D68-70A4-449D-9A91-A8529ABCF648}" sibTransId="{276101A4-9737-4CF1-A6A4-262BA8D545A6}"/>
    <dgm:cxn modelId="{52F5F711-E217-47DC-AADD-407F009EC6C0}" type="presParOf" srcId="{349EA939-F3E3-4FE2-9FED-E09324935CF1}" destId="{DA2E2DA8-9E71-4C67-B326-10DDAEE1091E}" srcOrd="0" destOrd="0" presId="urn:microsoft.com/office/officeart/2005/8/layout/process4"/>
    <dgm:cxn modelId="{410D2DBB-E020-4310-BB1C-4DBDB9A9FDEF}" type="presParOf" srcId="{DA2E2DA8-9E71-4C67-B326-10DDAEE1091E}" destId="{B2D5DF7E-BF1B-49BB-84B0-741D3178E146}" srcOrd="0" destOrd="0" presId="urn:microsoft.com/office/officeart/2005/8/layout/process4"/>
    <dgm:cxn modelId="{200E2E06-E558-4637-BCCB-12B77F4F89DD}" type="presParOf" srcId="{349EA939-F3E3-4FE2-9FED-E09324935CF1}" destId="{DF548347-AACD-4F94-8939-F04F96C6AA38}" srcOrd="1" destOrd="0" presId="urn:microsoft.com/office/officeart/2005/8/layout/process4"/>
    <dgm:cxn modelId="{AC3ADF7F-B3BB-4D62-B1AE-5B675603CDB3}" type="presParOf" srcId="{349EA939-F3E3-4FE2-9FED-E09324935CF1}" destId="{C50036B3-16EB-4C42-983C-162412660885}" srcOrd="2" destOrd="0" presId="urn:microsoft.com/office/officeart/2005/8/layout/process4"/>
    <dgm:cxn modelId="{92D40791-23B3-4C0C-9CBB-208344429EAC}" type="presParOf" srcId="{C50036B3-16EB-4C42-983C-162412660885}" destId="{24FACC8A-6281-4725-B4A4-8D4700702CD2}" srcOrd="0" destOrd="0" presId="urn:microsoft.com/office/officeart/2005/8/layout/process4"/>
    <dgm:cxn modelId="{14210FA6-F6AD-46C6-A74F-B1803A33D3A9}" type="presParOf" srcId="{349EA939-F3E3-4FE2-9FED-E09324935CF1}" destId="{FCE56B80-AB81-4F38-BAC6-99E0CAC79871}" srcOrd="3" destOrd="0" presId="urn:microsoft.com/office/officeart/2005/8/layout/process4"/>
    <dgm:cxn modelId="{720CC787-9647-463B-AE7F-3B237CA1A936}" type="presParOf" srcId="{349EA939-F3E3-4FE2-9FED-E09324935CF1}" destId="{8CA6CFAF-ABE2-4284-9D1D-E3D72A142F93}" srcOrd="4" destOrd="0" presId="urn:microsoft.com/office/officeart/2005/8/layout/process4"/>
    <dgm:cxn modelId="{F0F537AE-2F13-4EB2-BED1-4817779D184A}" type="presParOf" srcId="{8CA6CFAF-ABE2-4284-9D1D-E3D72A142F93}" destId="{01335B9E-6DF9-40EB-9CAD-F009E9B94818}" srcOrd="0" destOrd="0" presId="urn:microsoft.com/office/officeart/2005/8/layout/process4"/>
    <dgm:cxn modelId="{AD921856-B6A2-4745-A640-9930046AC23F}" type="presParOf" srcId="{349EA939-F3E3-4FE2-9FED-E09324935CF1}" destId="{DE5514CB-44CA-40A5-937B-3D8857D3FC04}" srcOrd="5" destOrd="0" presId="urn:microsoft.com/office/officeart/2005/8/layout/process4"/>
    <dgm:cxn modelId="{095AB2FE-CD3B-482A-B4AB-F7EF48C9DB13}" type="presParOf" srcId="{349EA939-F3E3-4FE2-9FED-E09324935CF1}" destId="{2BDB6558-7F10-4C85-AF40-B74F1142A839}" srcOrd="6" destOrd="0" presId="urn:microsoft.com/office/officeart/2005/8/layout/process4"/>
    <dgm:cxn modelId="{CDFA1F90-0E20-436C-BFEE-C35A6539E5BE}" type="presParOf" srcId="{2BDB6558-7F10-4C85-AF40-B74F1142A839}" destId="{00043E0D-7403-4D15-91A1-055E34B56088}" srcOrd="0"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0F6E34-A2E5-45A4-B37E-A0CD67E3940C}" type="doc">
      <dgm:prSet loTypeId="urn:microsoft.com/office/officeart/2005/8/layout/process4" loCatId="list" qsTypeId="urn:microsoft.com/office/officeart/2005/8/quickstyle/simple1" qsCatId="simple" csTypeId="urn:microsoft.com/office/officeart/2005/8/colors/accent0_1" csCatId="mainScheme" phldr="1"/>
      <dgm:spPr/>
      <dgm:t>
        <a:bodyPr/>
        <a:lstStyle/>
        <a:p>
          <a:endParaRPr lang="en-US"/>
        </a:p>
      </dgm:t>
    </dgm:pt>
    <dgm:pt modelId="{6370CA69-4B94-4317-AB8C-27E7301498DD}">
      <dgm:prSet phldrT="[Text]" custT="1"/>
      <dgm:spPr/>
      <dgm:t>
        <a:bodyPr/>
        <a:lstStyle/>
        <a:p>
          <a:pPr algn="l"/>
          <a:r>
            <a:rPr lang="en-US" sz="1200" dirty="0"/>
            <a:t> </a:t>
          </a:r>
        </a:p>
      </dgm:t>
    </dgm:pt>
    <dgm:pt modelId="{4B0AF540-F0BA-47ED-AAE6-EF18D59F32F3}" type="parTrans" cxnId="{AC5CEEB0-4A7A-4C68-A41C-EBAD086BD5E2}">
      <dgm:prSet/>
      <dgm:spPr/>
      <dgm:t>
        <a:bodyPr/>
        <a:lstStyle/>
        <a:p>
          <a:pPr algn="l"/>
          <a:endParaRPr lang="en-US"/>
        </a:p>
      </dgm:t>
    </dgm:pt>
    <dgm:pt modelId="{BC716F16-C7D1-457E-95F9-0298DCC4E0C7}" type="sibTrans" cxnId="{AC5CEEB0-4A7A-4C68-A41C-EBAD086BD5E2}">
      <dgm:prSet/>
      <dgm:spPr/>
      <dgm:t>
        <a:bodyPr/>
        <a:lstStyle/>
        <a:p>
          <a:pPr algn="l"/>
          <a:endParaRPr lang="en-US"/>
        </a:p>
      </dgm:t>
    </dgm:pt>
    <dgm:pt modelId="{74F9505F-22BE-4FF3-9272-5605AB59D5FD}">
      <dgm:prSet phldrT="[Text]" custT="1"/>
      <dgm:spPr/>
      <dgm:t>
        <a:bodyPr/>
        <a:lstStyle/>
        <a:p>
          <a:pPr algn="l"/>
          <a:r>
            <a:rPr lang="en-US" sz="1200" dirty="0"/>
            <a:t> </a:t>
          </a:r>
        </a:p>
      </dgm:t>
    </dgm:pt>
    <dgm:pt modelId="{3A4055FC-861D-4DCA-8188-62795BB8D4F0}" type="parTrans" cxnId="{07ED5907-05A2-4B7F-9142-EC98E5FC3131}">
      <dgm:prSet/>
      <dgm:spPr/>
      <dgm:t>
        <a:bodyPr/>
        <a:lstStyle/>
        <a:p>
          <a:endParaRPr lang="en-US"/>
        </a:p>
      </dgm:t>
    </dgm:pt>
    <dgm:pt modelId="{3875EC1A-E269-4B2F-8220-F5D403B48C95}" type="sibTrans" cxnId="{07ED5907-05A2-4B7F-9142-EC98E5FC3131}">
      <dgm:prSet/>
      <dgm:spPr/>
      <dgm:t>
        <a:bodyPr/>
        <a:lstStyle/>
        <a:p>
          <a:endParaRPr lang="en-US"/>
        </a:p>
      </dgm:t>
    </dgm:pt>
    <dgm:pt modelId="{1BD7BF0B-468E-4BBF-B410-11193338D029}">
      <dgm:prSet phldrT="[Text]" custT="1"/>
      <dgm:spPr/>
      <dgm:t>
        <a:bodyPr/>
        <a:lstStyle/>
        <a:p>
          <a:pPr algn="l"/>
          <a:r>
            <a:rPr lang="en-US" sz="1200" dirty="0"/>
            <a:t> </a:t>
          </a:r>
        </a:p>
      </dgm:t>
    </dgm:pt>
    <dgm:pt modelId="{FDC4DAC5-6055-4D08-8106-ECD63141F653}" type="parTrans" cxnId="{0900F416-C4E6-49FE-8B9A-BB2F86148DA0}">
      <dgm:prSet/>
      <dgm:spPr/>
      <dgm:t>
        <a:bodyPr/>
        <a:lstStyle/>
        <a:p>
          <a:endParaRPr lang="en-US"/>
        </a:p>
      </dgm:t>
    </dgm:pt>
    <dgm:pt modelId="{04408E4B-9684-4874-9346-78C6BB8554DB}" type="sibTrans" cxnId="{0900F416-C4E6-49FE-8B9A-BB2F86148DA0}">
      <dgm:prSet/>
      <dgm:spPr/>
      <dgm:t>
        <a:bodyPr/>
        <a:lstStyle/>
        <a:p>
          <a:endParaRPr lang="en-US"/>
        </a:p>
      </dgm:t>
    </dgm:pt>
    <dgm:pt modelId="{4D8649FA-DEF0-4644-A299-4C24C6C5002D}">
      <dgm:prSet phldrT="[Text]" custT="1"/>
      <dgm:spPr/>
      <dgm:t>
        <a:bodyPr/>
        <a:lstStyle/>
        <a:p>
          <a:pPr algn="l"/>
          <a:endParaRPr lang="en-US" sz="1200" dirty="0"/>
        </a:p>
      </dgm:t>
    </dgm:pt>
    <dgm:pt modelId="{3D6E0D68-70A4-449D-9A91-A8529ABCF648}" type="parTrans" cxnId="{D4B7DDC9-EBBB-4480-A1EC-BB5D7558168D}">
      <dgm:prSet/>
      <dgm:spPr/>
      <dgm:t>
        <a:bodyPr/>
        <a:lstStyle/>
        <a:p>
          <a:endParaRPr lang="en-US"/>
        </a:p>
      </dgm:t>
    </dgm:pt>
    <dgm:pt modelId="{276101A4-9737-4CF1-A6A4-262BA8D545A6}" type="sibTrans" cxnId="{D4B7DDC9-EBBB-4480-A1EC-BB5D7558168D}">
      <dgm:prSet/>
      <dgm:spPr/>
      <dgm:t>
        <a:bodyPr/>
        <a:lstStyle/>
        <a:p>
          <a:endParaRPr lang="en-US"/>
        </a:p>
      </dgm:t>
    </dgm:pt>
    <dgm:pt modelId="{349EA939-F3E3-4FE2-9FED-E09324935CF1}" type="pres">
      <dgm:prSet presAssocID="{840F6E34-A2E5-45A4-B37E-A0CD67E3940C}" presName="Name0" presStyleCnt="0">
        <dgm:presLayoutVars>
          <dgm:dir/>
          <dgm:animLvl val="lvl"/>
          <dgm:resizeHandles val="exact"/>
        </dgm:presLayoutVars>
      </dgm:prSet>
      <dgm:spPr/>
    </dgm:pt>
    <dgm:pt modelId="{DA2E2DA8-9E71-4C67-B326-10DDAEE1091E}" type="pres">
      <dgm:prSet presAssocID="{4D8649FA-DEF0-4644-A299-4C24C6C5002D}" presName="boxAndChildren" presStyleCnt="0"/>
      <dgm:spPr/>
    </dgm:pt>
    <dgm:pt modelId="{B2D5DF7E-BF1B-49BB-84B0-741D3178E146}" type="pres">
      <dgm:prSet presAssocID="{4D8649FA-DEF0-4644-A299-4C24C6C5002D}" presName="parentTextBox" presStyleLbl="node1" presStyleIdx="0" presStyleCnt="4"/>
      <dgm:spPr/>
    </dgm:pt>
    <dgm:pt modelId="{DF548347-AACD-4F94-8939-F04F96C6AA38}" type="pres">
      <dgm:prSet presAssocID="{04408E4B-9684-4874-9346-78C6BB8554DB}" presName="sp" presStyleCnt="0"/>
      <dgm:spPr/>
    </dgm:pt>
    <dgm:pt modelId="{C50036B3-16EB-4C42-983C-162412660885}" type="pres">
      <dgm:prSet presAssocID="{1BD7BF0B-468E-4BBF-B410-11193338D029}" presName="arrowAndChildren" presStyleCnt="0"/>
      <dgm:spPr/>
    </dgm:pt>
    <dgm:pt modelId="{24FACC8A-6281-4725-B4A4-8D4700702CD2}" type="pres">
      <dgm:prSet presAssocID="{1BD7BF0B-468E-4BBF-B410-11193338D029}" presName="parentTextArrow" presStyleLbl="node1" presStyleIdx="1" presStyleCnt="4"/>
      <dgm:spPr/>
    </dgm:pt>
    <dgm:pt modelId="{FCE56B80-AB81-4F38-BAC6-99E0CAC79871}" type="pres">
      <dgm:prSet presAssocID="{3875EC1A-E269-4B2F-8220-F5D403B48C95}" presName="sp" presStyleCnt="0"/>
      <dgm:spPr/>
    </dgm:pt>
    <dgm:pt modelId="{8CA6CFAF-ABE2-4284-9D1D-E3D72A142F93}" type="pres">
      <dgm:prSet presAssocID="{74F9505F-22BE-4FF3-9272-5605AB59D5FD}" presName="arrowAndChildren" presStyleCnt="0"/>
      <dgm:spPr/>
    </dgm:pt>
    <dgm:pt modelId="{01335B9E-6DF9-40EB-9CAD-F009E9B94818}" type="pres">
      <dgm:prSet presAssocID="{74F9505F-22BE-4FF3-9272-5605AB59D5FD}" presName="parentTextArrow" presStyleLbl="node1" presStyleIdx="2" presStyleCnt="4"/>
      <dgm:spPr/>
    </dgm:pt>
    <dgm:pt modelId="{DE5514CB-44CA-40A5-937B-3D8857D3FC04}" type="pres">
      <dgm:prSet presAssocID="{BC716F16-C7D1-457E-95F9-0298DCC4E0C7}" presName="sp" presStyleCnt="0"/>
      <dgm:spPr/>
    </dgm:pt>
    <dgm:pt modelId="{2BDB6558-7F10-4C85-AF40-B74F1142A839}" type="pres">
      <dgm:prSet presAssocID="{6370CA69-4B94-4317-AB8C-27E7301498DD}" presName="arrowAndChildren" presStyleCnt="0"/>
      <dgm:spPr/>
    </dgm:pt>
    <dgm:pt modelId="{00043E0D-7403-4D15-91A1-055E34B56088}" type="pres">
      <dgm:prSet presAssocID="{6370CA69-4B94-4317-AB8C-27E7301498DD}" presName="parentTextArrow" presStyleLbl="node1" presStyleIdx="3" presStyleCnt="4" custLinFactY="-113112" custLinFactNeighborX="-5990" custLinFactNeighborY="-200000"/>
      <dgm:spPr/>
    </dgm:pt>
  </dgm:ptLst>
  <dgm:cxnLst>
    <dgm:cxn modelId="{68C61203-5885-4890-8AA4-F1A0AE29CDA0}" type="presOf" srcId="{1BD7BF0B-468E-4BBF-B410-11193338D029}" destId="{24FACC8A-6281-4725-B4A4-8D4700702CD2}" srcOrd="0" destOrd="0" presId="urn:microsoft.com/office/officeart/2005/8/layout/process4"/>
    <dgm:cxn modelId="{07ED5907-05A2-4B7F-9142-EC98E5FC3131}" srcId="{840F6E34-A2E5-45A4-B37E-A0CD67E3940C}" destId="{74F9505F-22BE-4FF3-9272-5605AB59D5FD}" srcOrd="1" destOrd="0" parTransId="{3A4055FC-861D-4DCA-8188-62795BB8D4F0}" sibTransId="{3875EC1A-E269-4B2F-8220-F5D403B48C95}"/>
    <dgm:cxn modelId="{57CDDB14-EA3B-4F08-B9F6-0824EF2191B5}" type="presOf" srcId="{74F9505F-22BE-4FF3-9272-5605AB59D5FD}" destId="{01335B9E-6DF9-40EB-9CAD-F009E9B94818}" srcOrd="0" destOrd="0" presId="urn:microsoft.com/office/officeart/2005/8/layout/process4"/>
    <dgm:cxn modelId="{0900F416-C4E6-49FE-8B9A-BB2F86148DA0}" srcId="{840F6E34-A2E5-45A4-B37E-A0CD67E3940C}" destId="{1BD7BF0B-468E-4BBF-B410-11193338D029}" srcOrd="2" destOrd="0" parTransId="{FDC4DAC5-6055-4D08-8106-ECD63141F653}" sibTransId="{04408E4B-9684-4874-9346-78C6BB8554DB}"/>
    <dgm:cxn modelId="{E9A94244-72E5-4A37-831C-0A6BB49F4A9E}" type="presOf" srcId="{840F6E34-A2E5-45A4-B37E-A0CD67E3940C}" destId="{349EA939-F3E3-4FE2-9FED-E09324935CF1}" srcOrd="0" destOrd="0" presId="urn:microsoft.com/office/officeart/2005/8/layout/process4"/>
    <dgm:cxn modelId="{F33E4C74-2751-42F9-96C6-CD11C394B1A4}" type="presOf" srcId="{4D8649FA-DEF0-4644-A299-4C24C6C5002D}" destId="{B2D5DF7E-BF1B-49BB-84B0-741D3178E146}" srcOrd="0" destOrd="0" presId="urn:microsoft.com/office/officeart/2005/8/layout/process4"/>
    <dgm:cxn modelId="{BD25939D-9D10-47B8-8EDC-B60D26EF142E}" type="presOf" srcId="{6370CA69-4B94-4317-AB8C-27E7301498DD}" destId="{00043E0D-7403-4D15-91A1-055E34B56088}" srcOrd="0" destOrd="0" presId="urn:microsoft.com/office/officeart/2005/8/layout/process4"/>
    <dgm:cxn modelId="{AC5CEEB0-4A7A-4C68-A41C-EBAD086BD5E2}" srcId="{840F6E34-A2E5-45A4-B37E-A0CD67E3940C}" destId="{6370CA69-4B94-4317-AB8C-27E7301498DD}" srcOrd="0" destOrd="0" parTransId="{4B0AF540-F0BA-47ED-AAE6-EF18D59F32F3}" sibTransId="{BC716F16-C7D1-457E-95F9-0298DCC4E0C7}"/>
    <dgm:cxn modelId="{D4B7DDC9-EBBB-4480-A1EC-BB5D7558168D}" srcId="{840F6E34-A2E5-45A4-B37E-A0CD67E3940C}" destId="{4D8649FA-DEF0-4644-A299-4C24C6C5002D}" srcOrd="3" destOrd="0" parTransId="{3D6E0D68-70A4-449D-9A91-A8529ABCF648}" sibTransId="{276101A4-9737-4CF1-A6A4-262BA8D545A6}"/>
    <dgm:cxn modelId="{52F5F711-E217-47DC-AADD-407F009EC6C0}" type="presParOf" srcId="{349EA939-F3E3-4FE2-9FED-E09324935CF1}" destId="{DA2E2DA8-9E71-4C67-B326-10DDAEE1091E}" srcOrd="0" destOrd="0" presId="urn:microsoft.com/office/officeart/2005/8/layout/process4"/>
    <dgm:cxn modelId="{410D2DBB-E020-4310-BB1C-4DBDB9A9FDEF}" type="presParOf" srcId="{DA2E2DA8-9E71-4C67-B326-10DDAEE1091E}" destId="{B2D5DF7E-BF1B-49BB-84B0-741D3178E146}" srcOrd="0" destOrd="0" presId="urn:microsoft.com/office/officeart/2005/8/layout/process4"/>
    <dgm:cxn modelId="{200E2E06-E558-4637-BCCB-12B77F4F89DD}" type="presParOf" srcId="{349EA939-F3E3-4FE2-9FED-E09324935CF1}" destId="{DF548347-AACD-4F94-8939-F04F96C6AA38}" srcOrd="1" destOrd="0" presId="urn:microsoft.com/office/officeart/2005/8/layout/process4"/>
    <dgm:cxn modelId="{AC3ADF7F-B3BB-4D62-B1AE-5B675603CDB3}" type="presParOf" srcId="{349EA939-F3E3-4FE2-9FED-E09324935CF1}" destId="{C50036B3-16EB-4C42-983C-162412660885}" srcOrd="2" destOrd="0" presId="urn:microsoft.com/office/officeart/2005/8/layout/process4"/>
    <dgm:cxn modelId="{92D40791-23B3-4C0C-9CBB-208344429EAC}" type="presParOf" srcId="{C50036B3-16EB-4C42-983C-162412660885}" destId="{24FACC8A-6281-4725-B4A4-8D4700702CD2}" srcOrd="0" destOrd="0" presId="urn:microsoft.com/office/officeart/2005/8/layout/process4"/>
    <dgm:cxn modelId="{14210FA6-F6AD-46C6-A74F-B1803A33D3A9}" type="presParOf" srcId="{349EA939-F3E3-4FE2-9FED-E09324935CF1}" destId="{FCE56B80-AB81-4F38-BAC6-99E0CAC79871}" srcOrd="3" destOrd="0" presId="urn:microsoft.com/office/officeart/2005/8/layout/process4"/>
    <dgm:cxn modelId="{720CC787-9647-463B-AE7F-3B237CA1A936}" type="presParOf" srcId="{349EA939-F3E3-4FE2-9FED-E09324935CF1}" destId="{8CA6CFAF-ABE2-4284-9D1D-E3D72A142F93}" srcOrd="4" destOrd="0" presId="urn:microsoft.com/office/officeart/2005/8/layout/process4"/>
    <dgm:cxn modelId="{F0F537AE-2F13-4EB2-BED1-4817779D184A}" type="presParOf" srcId="{8CA6CFAF-ABE2-4284-9D1D-E3D72A142F93}" destId="{01335B9E-6DF9-40EB-9CAD-F009E9B94818}" srcOrd="0" destOrd="0" presId="urn:microsoft.com/office/officeart/2005/8/layout/process4"/>
    <dgm:cxn modelId="{AD921856-B6A2-4745-A640-9930046AC23F}" type="presParOf" srcId="{349EA939-F3E3-4FE2-9FED-E09324935CF1}" destId="{DE5514CB-44CA-40A5-937B-3D8857D3FC04}" srcOrd="5" destOrd="0" presId="urn:microsoft.com/office/officeart/2005/8/layout/process4"/>
    <dgm:cxn modelId="{095AB2FE-CD3B-482A-B4AB-F7EF48C9DB13}" type="presParOf" srcId="{349EA939-F3E3-4FE2-9FED-E09324935CF1}" destId="{2BDB6558-7F10-4C85-AF40-B74F1142A839}" srcOrd="6" destOrd="0" presId="urn:microsoft.com/office/officeart/2005/8/layout/process4"/>
    <dgm:cxn modelId="{CDFA1F90-0E20-436C-BFEE-C35A6539E5BE}" type="presParOf" srcId="{2BDB6558-7F10-4C85-AF40-B74F1142A839}" destId="{00043E0D-7403-4D15-91A1-055E34B56088}" srcOrd="0" destOrd="0" presId="urn:microsoft.com/office/officeart/2005/8/layout/process4"/>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40F6E34-A2E5-45A4-B37E-A0CD67E3940C}" type="doc">
      <dgm:prSet loTypeId="urn:microsoft.com/office/officeart/2005/8/layout/process4" loCatId="list" qsTypeId="urn:microsoft.com/office/officeart/2005/8/quickstyle/simple1" qsCatId="simple" csTypeId="urn:microsoft.com/office/officeart/2005/8/colors/accent0_1" csCatId="mainScheme" phldr="1"/>
      <dgm:spPr/>
      <dgm:t>
        <a:bodyPr/>
        <a:lstStyle/>
        <a:p>
          <a:endParaRPr lang="en-US"/>
        </a:p>
      </dgm:t>
    </dgm:pt>
    <dgm:pt modelId="{6370CA69-4B94-4317-AB8C-27E7301498DD}">
      <dgm:prSet phldrT="[Text]" custT="1"/>
      <dgm:spPr/>
      <dgm:t>
        <a:bodyPr/>
        <a:lstStyle/>
        <a:p>
          <a:pPr algn="l"/>
          <a:r>
            <a:rPr lang="en-US" sz="1200"/>
            <a:t> </a:t>
          </a:r>
        </a:p>
      </dgm:t>
    </dgm:pt>
    <dgm:pt modelId="{4B0AF540-F0BA-47ED-AAE6-EF18D59F32F3}" type="parTrans" cxnId="{AC5CEEB0-4A7A-4C68-A41C-EBAD086BD5E2}">
      <dgm:prSet/>
      <dgm:spPr/>
      <dgm:t>
        <a:bodyPr/>
        <a:lstStyle/>
        <a:p>
          <a:pPr algn="l"/>
          <a:endParaRPr lang="en-US"/>
        </a:p>
      </dgm:t>
    </dgm:pt>
    <dgm:pt modelId="{BC716F16-C7D1-457E-95F9-0298DCC4E0C7}" type="sibTrans" cxnId="{AC5CEEB0-4A7A-4C68-A41C-EBAD086BD5E2}">
      <dgm:prSet/>
      <dgm:spPr/>
      <dgm:t>
        <a:bodyPr/>
        <a:lstStyle/>
        <a:p>
          <a:pPr algn="l"/>
          <a:endParaRPr lang="en-US"/>
        </a:p>
      </dgm:t>
    </dgm:pt>
    <dgm:pt modelId="{74F9505F-22BE-4FF3-9272-5605AB59D5FD}">
      <dgm:prSet phldrT="[Text]" custT="1"/>
      <dgm:spPr/>
      <dgm:t>
        <a:bodyPr/>
        <a:lstStyle/>
        <a:p>
          <a:pPr algn="l"/>
          <a:r>
            <a:rPr lang="en-US" sz="1200"/>
            <a:t> </a:t>
          </a:r>
        </a:p>
      </dgm:t>
    </dgm:pt>
    <dgm:pt modelId="{3A4055FC-861D-4DCA-8188-62795BB8D4F0}" type="parTrans" cxnId="{07ED5907-05A2-4B7F-9142-EC98E5FC3131}">
      <dgm:prSet/>
      <dgm:spPr/>
      <dgm:t>
        <a:bodyPr/>
        <a:lstStyle/>
        <a:p>
          <a:endParaRPr lang="en-US"/>
        </a:p>
      </dgm:t>
    </dgm:pt>
    <dgm:pt modelId="{3875EC1A-E269-4B2F-8220-F5D403B48C95}" type="sibTrans" cxnId="{07ED5907-05A2-4B7F-9142-EC98E5FC3131}">
      <dgm:prSet/>
      <dgm:spPr/>
      <dgm:t>
        <a:bodyPr/>
        <a:lstStyle/>
        <a:p>
          <a:endParaRPr lang="en-US"/>
        </a:p>
      </dgm:t>
    </dgm:pt>
    <dgm:pt modelId="{1BD7BF0B-468E-4BBF-B410-11193338D029}">
      <dgm:prSet phldrT="[Text]" custT="1"/>
      <dgm:spPr/>
      <dgm:t>
        <a:bodyPr/>
        <a:lstStyle/>
        <a:p>
          <a:pPr algn="l"/>
          <a:r>
            <a:rPr lang="en-US" sz="1200"/>
            <a:t> </a:t>
          </a:r>
        </a:p>
      </dgm:t>
    </dgm:pt>
    <dgm:pt modelId="{FDC4DAC5-6055-4D08-8106-ECD63141F653}" type="parTrans" cxnId="{0900F416-C4E6-49FE-8B9A-BB2F86148DA0}">
      <dgm:prSet/>
      <dgm:spPr/>
      <dgm:t>
        <a:bodyPr/>
        <a:lstStyle/>
        <a:p>
          <a:endParaRPr lang="en-US"/>
        </a:p>
      </dgm:t>
    </dgm:pt>
    <dgm:pt modelId="{04408E4B-9684-4874-9346-78C6BB8554DB}" type="sibTrans" cxnId="{0900F416-C4E6-49FE-8B9A-BB2F86148DA0}">
      <dgm:prSet/>
      <dgm:spPr/>
      <dgm:t>
        <a:bodyPr/>
        <a:lstStyle/>
        <a:p>
          <a:endParaRPr lang="en-US"/>
        </a:p>
      </dgm:t>
    </dgm:pt>
    <dgm:pt modelId="{4D8649FA-DEF0-4644-A299-4C24C6C5002D}">
      <dgm:prSet phldrT="[Text]" custT="1"/>
      <dgm:spPr/>
      <dgm:t>
        <a:bodyPr/>
        <a:lstStyle/>
        <a:p>
          <a:pPr algn="l"/>
          <a:endParaRPr lang="en-US" sz="1200"/>
        </a:p>
      </dgm:t>
    </dgm:pt>
    <dgm:pt modelId="{3D6E0D68-70A4-449D-9A91-A8529ABCF648}" type="parTrans" cxnId="{D4B7DDC9-EBBB-4480-A1EC-BB5D7558168D}">
      <dgm:prSet/>
      <dgm:spPr/>
      <dgm:t>
        <a:bodyPr/>
        <a:lstStyle/>
        <a:p>
          <a:endParaRPr lang="en-US"/>
        </a:p>
      </dgm:t>
    </dgm:pt>
    <dgm:pt modelId="{276101A4-9737-4CF1-A6A4-262BA8D545A6}" type="sibTrans" cxnId="{D4B7DDC9-EBBB-4480-A1EC-BB5D7558168D}">
      <dgm:prSet/>
      <dgm:spPr/>
      <dgm:t>
        <a:bodyPr/>
        <a:lstStyle/>
        <a:p>
          <a:endParaRPr lang="en-US"/>
        </a:p>
      </dgm:t>
    </dgm:pt>
    <dgm:pt modelId="{349EA939-F3E3-4FE2-9FED-E09324935CF1}" type="pres">
      <dgm:prSet presAssocID="{840F6E34-A2E5-45A4-B37E-A0CD67E3940C}" presName="Name0" presStyleCnt="0">
        <dgm:presLayoutVars>
          <dgm:dir/>
          <dgm:animLvl val="lvl"/>
          <dgm:resizeHandles val="exact"/>
        </dgm:presLayoutVars>
      </dgm:prSet>
      <dgm:spPr/>
    </dgm:pt>
    <dgm:pt modelId="{DA2E2DA8-9E71-4C67-B326-10DDAEE1091E}" type="pres">
      <dgm:prSet presAssocID="{4D8649FA-DEF0-4644-A299-4C24C6C5002D}" presName="boxAndChildren" presStyleCnt="0"/>
      <dgm:spPr/>
    </dgm:pt>
    <dgm:pt modelId="{B2D5DF7E-BF1B-49BB-84B0-741D3178E146}" type="pres">
      <dgm:prSet presAssocID="{4D8649FA-DEF0-4644-A299-4C24C6C5002D}" presName="parentTextBox" presStyleLbl="node1" presStyleIdx="0" presStyleCnt="4"/>
      <dgm:spPr/>
    </dgm:pt>
    <dgm:pt modelId="{DF548347-AACD-4F94-8939-F04F96C6AA38}" type="pres">
      <dgm:prSet presAssocID="{04408E4B-9684-4874-9346-78C6BB8554DB}" presName="sp" presStyleCnt="0"/>
      <dgm:spPr/>
    </dgm:pt>
    <dgm:pt modelId="{C50036B3-16EB-4C42-983C-162412660885}" type="pres">
      <dgm:prSet presAssocID="{1BD7BF0B-468E-4BBF-B410-11193338D029}" presName="arrowAndChildren" presStyleCnt="0"/>
      <dgm:spPr/>
    </dgm:pt>
    <dgm:pt modelId="{24FACC8A-6281-4725-B4A4-8D4700702CD2}" type="pres">
      <dgm:prSet presAssocID="{1BD7BF0B-468E-4BBF-B410-11193338D029}" presName="parentTextArrow" presStyleLbl="node1" presStyleIdx="1" presStyleCnt="4"/>
      <dgm:spPr/>
    </dgm:pt>
    <dgm:pt modelId="{FCE56B80-AB81-4F38-BAC6-99E0CAC79871}" type="pres">
      <dgm:prSet presAssocID="{3875EC1A-E269-4B2F-8220-F5D403B48C95}" presName="sp" presStyleCnt="0"/>
      <dgm:spPr/>
    </dgm:pt>
    <dgm:pt modelId="{8CA6CFAF-ABE2-4284-9D1D-E3D72A142F93}" type="pres">
      <dgm:prSet presAssocID="{74F9505F-22BE-4FF3-9272-5605AB59D5FD}" presName="arrowAndChildren" presStyleCnt="0"/>
      <dgm:spPr/>
    </dgm:pt>
    <dgm:pt modelId="{01335B9E-6DF9-40EB-9CAD-F009E9B94818}" type="pres">
      <dgm:prSet presAssocID="{74F9505F-22BE-4FF3-9272-5605AB59D5FD}" presName="parentTextArrow" presStyleLbl="node1" presStyleIdx="2" presStyleCnt="4" custLinFactNeighborX="-248"/>
      <dgm:spPr/>
    </dgm:pt>
    <dgm:pt modelId="{DE5514CB-44CA-40A5-937B-3D8857D3FC04}" type="pres">
      <dgm:prSet presAssocID="{BC716F16-C7D1-457E-95F9-0298DCC4E0C7}" presName="sp" presStyleCnt="0"/>
      <dgm:spPr/>
    </dgm:pt>
    <dgm:pt modelId="{2BDB6558-7F10-4C85-AF40-B74F1142A839}" type="pres">
      <dgm:prSet presAssocID="{6370CA69-4B94-4317-AB8C-27E7301498DD}" presName="arrowAndChildren" presStyleCnt="0"/>
      <dgm:spPr/>
    </dgm:pt>
    <dgm:pt modelId="{00043E0D-7403-4D15-91A1-055E34B56088}" type="pres">
      <dgm:prSet presAssocID="{6370CA69-4B94-4317-AB8C-27E7301498DD}" presName="parentTextArrow" presStyleLbl="node1" presStyleIdx="3" presStyleCnt="4" custLinFactNeighborX="-248" custLinFactNeighborY="-123"/>
      <dgm:spPr/>
    </dgm:pt>
  </dgm:ptLst>
  <dgm:cxnLst>
    <dgm:cxn modelId="{68C61203-5885-4890-8AA4-F1A0AE29CDA0}" type="presOf" srcId="{1BD7BF0B-468E-4BBF-B410-11193338D029}" destId="{24FACC8A-6281-4725-B4A4-8D4700702CD2}" srcOrd="0" destOrd="0" presId="urn:microsoft.com/office/officeart/2005/8/layout/process4"/>
    <dgm:cxn modelId="{07ED5907-05A2-4B7F-9142-EC98E5FC3131}" srcId="{840F6E34-A2E5-45A4-B37E-A0CD67E3940C}" destId="{74F9505F-22BE-4FF3-9272-5605AB59D5FD}" srcOrd="1" destOrd="0" parTransId="{3A4055FC-861D-4DCA-8188-62795BB8D4F0}" sibTransId="{3875EC1A-E269-4B2F-8220-F5D403B48C95}"/>
    <dgm:cxn modelId="{57CDDB14-EA3B-4F08-B9F6-0824EF2191B5}" type="presOf" srcId="{74F9505F-22BE-4FF3-9272-5605AB59D5FD}" destId="{01335B9E-6DF9-40EB-9CAD-F009E9B94818}" srcOrd="0" destOrd="0" presId="urn:microsoft.com/office/officeart/2005/8/layout/process4"/>
    <dgm:cxn modelId="{0900F416-C4E6-49FE-8B9A-BB2F86148DA0}" srcId="{840F6E34-A2E5-45A4-B37E-A0CD67E3940C}" destId="{1BD7BF0B-468E-4BBF-B410-11193338D029}" srcOrd="2" destOrd="0" parTransId="{FDC4DAC5-6055-4D08-8106-ECD63141F653}" sibTransId="{04408E4B-9684-4874-9346-78C6BB8554DB}"/>
    <dgm:cxn modelId="{E9A94244-72E5-4A37-831C-0A6BB49F4A9E}" type="presOf" srcId="{840F6E34-A2E5-45A4-B37E-A0CD67E3940C}" destId="{349EA939-F3E3-4FE2-9FED-E09324935CF1}" srcOrd="0" destOrd="0" presId="urn:microsoft.com/office/officeart/2005/8/layout/process4"/>
    <dgm:cxn modelId="{F33E4C74-2751-42F9-96C6-CD11C394B1A4}" type="presOf" srcId="{4D8649FA-DEF0-4644-A299-4C24C6C5002D}" destId="{B2D5DF7E-BF1B-49BB-84B0-741D3178E146}" srcOrd="0" destOrd="0" presId="urn:microsoft.com/office/officeart/2005/8/layout/process4"/>
    <dgm:cxn modelId="{BD25939D-9D10-47B8-8EDC-B60D26EF142E}" type="presOf" srcId="{6370CA69-4B94-4317-AB8C-27E7301498DD}" destId="{00043E0D-7403-4D15-91A1-055E34B56088}" srcOrd="0" destOrd="0" presId="urn:microsoft.com/office/officeart/2005/8/layout/process4"/>
    <dgm:cxn modelId="{AC5CEEB0-4A7A-4C68-A41C-EBAD086BD5E2}" srcId="{840F6E34-A2E5-45A4-B37E-A0CD67E3940C}" destId="{6370CA69-4B94-4317-AB8C-27E7301498DD}" srcOrd="0" destOrd="0" parTransId="{4B0AF540-F0BA-47ED-AAE6-EF18D59F32F3}" sibTransId="{BC716F16-C7D1-457E-95F9-0298DCC4E0C7}"/>
    <dgm:cxn modelId="{D4B7DDC9-EBBB-4480-A1EC-BB5D7558168D}" srcId="{840F6E34-A2E5-45A4-B37E-A0CD67E3940C}" destId="{4D8649FA-DEF0-4644-A299-4C24C6C5002D}" srcOrd="3" destOrd="0" parTransId="{3D6E0D68-70A4-449D-9A91-A8529ABCF648}" sibTransId="{276101A4-9737-4CF1-A6A4-262BA8D545A6}"/>
    <dgm:cxn modelId="{52F5F711-E217-47DC-AADD-407F009EC6C0}" type="presParOf" srcId="{349EA939-F3E3-4FE2-9FED-E09324935CF1}" destId="{DA2E2DA8-9E71-4C67-B326-10DDAEE1091E}" srcOrd="0" destOrd="0" presId="urn:microsoft.com/office/officeart/2005/8/layout/process4"/>
    <dgm:cxn modelId="{410D2DBB-E020-4310-BB1C-4DBDB9A9FDEF}" type="presParOf" srcId="{DA2E2DA8-9E71-4C67-B326-10DDAEE1091E}" destId="{B2D5DF7E-BF1B-49BB-84B0-741D3178E146}" srcOrd="0" destOrd="0" presId="urn:microsoft.com/office/officeart/2005/8/layout/process4"/>
    <dgm:cxn modelId="{200E2E06-E558-4637-BCCB-12B77F4F89DD}" type="presParOf" srcId="{349EA939-F3E3-4FE2-9FED-E09324935CF1}" destId="{DF548347-AACD-4F94-8939-F04F96C6AA38}" srcOrd="1" destOrd="0" presId="urn:microsoft.com/office/officeart/2005/8/layout/process4"/>
    <dgm:cxn modelId="{AC3ADF7F-B3BB-4D62-B1AE-5B675603CDB3}" type="presParOf" srcId="{349EA939-F3E3-4FE2-9FED-E09324935CF1}" destId="{C50036B3-16EB-4C42-983C-162412660885}" srcOrd="2" destOrd="0" presId="urn:microsoft.com/office/officeart/2005/8/layout/process4"/>
    <dgm:cxn modelId="{92D40791-23B3-4C0C-9CBB-208344429EAC}" type="presParOf" srcId="{C50036B3-16EB-4C42-983C-162412660885}" destId="{24FACC8A-6281-4725-B4A4-8D4700702CD2}" srcOrd="0" destOrd="0" presId="urn:microsoft.com/office/officeart/2005/8/layout/process4"/>
    <dgm:cxn modelId="{14210FA6-F6AD-46C6-A74F-B1803A33D3A9}" type="presParOf" srcId="{349EA939-F3E3-4FE2-9FED-E09324935CF1}" destId="{FCE56B80-AB81-4F38-BAC6-99E0CAC79871}" srcOrd="3" destOrd="0" presId="urn:microsoft.com/office/officeart/2005/8/layout/process4"/>
    <dgm:cxn modelId="{720CC787-9647-463B-AE7F-3B237CA1A936}" type="presParOf" srcId="{349EA939-F3E3-4FE2-9FED-E09324935CF1}" destId="{8CA6CFAF-ABE2-4284-9D1D-E3D72A142F93}" srcOrd="4" destOrd="0" presId="urn:microsoft.com/office/officeart/2005/8/layout/process4"/>
    <dgm:cxn modelId="{F0F537AE-2F13-4EB2-BED1-4817779D184A}" type="presParOf" srcId="{8CA6CFAF-ABE2-4284-9D1D-E3D72A142F93}" destId="{01335B9E-6DF9-40EB-9CAD-F009E9B94818}" srcOrd="0" destOrd="0" presId="urn:microsoft.com/office/officeart/2005/8/layout/process4"/>
    <dgm:cxn modelId="{AD921856-B6A2-4745-A640-9930046AC23F}" type="presParOf" srcId="{349EA939-F3E3-4FE2-9FED-E09324935CF1}" destId="{DE5514CB-44CA-40A5-937B-3D8857D3FC04}" srcOrd="5" destOrd="0" presId="urn:microsoft.com/office/officeart/2005/8/layout/process4"/>
    <dgm:cxn modelId="{095AB2FE-CD3B-482A-B4AB-F7EF48C9DB13}" type="presParOf" srcId="{349EA939-F3E3-4FE2-9FED-E09324935CF1}" destId="{2BDB6558-7F10-4C85-AF40-B74F1142A839}" srcOrd="6" destOrd="0" presId="urn:microsoft.com/office/officeart/2005/8/layout/process4"/>
    <dgm:cxn modelId="{CDFA1F90-0E20-436C-BFEE-C35A6539E5BE}" type="presParOf" srcId="{2BDB6558-7F10-4C85-AF40-B74F1142A839}" destId="{00043E0D-7403-4D15-91A1-055E34B5608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57B6C-9893-4BB2-AEF7-63CAFB00F5D5}">
      <dsp:nvSpPr>
        <dsp:cNvPr id="0" name=""/>
        <dsp:cNvSpPr/>
      </dsp:nvSpPr>
      <dsp:spPr>
        <a:xfrm>
          <a:off x="967612" y="0"/>
          <a:ext cx="967612" cy="805269"/>
        </a:xfrm>
        <a:prstGeom prst="trapezoid">
          <a:avLst>
            <a:gd name="adj" fmla="val 6008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GB" sz="4800" kern="1200" dirty="0"/>
            <a:t> </a:t>
          </a:r>
        </a:p>
      </dsp:txBody>
      <dsp:txXfrm>
        <a:off x="967612" y="0"/>
        <a:ext cx="967612" cy="805269"/>
      </dsp:txXfrm>
    </dsp:sp>
    <dsp:sp modelId="{1F166529-8DD2-440D-973E-4A1FA8599280}">
      <dsp:nvSpPr>
        <dsp:cNvPr id="0" name=""/>
        <dsp:cNvSpPr/>
      </dsp:nvSpPr>
      <dsp:spPr>
        <a:xfrm>
          <a:off x="483806" y="805269"/>
          <a:ext cx="1935224" cy="805269"/>
        </a:xfrm>
        <a:prstGeom prst="trapezoid">
          <a:avLst>
            <a:gd name="adj" fmla="val 6008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GB" sz="4800" kern="1200" dirty="0"/>
            <a:t> </a:t>
          </a:r>
        </a:p>
      </dsp:txBody>
      <dsp:txXfrm>
        <a:off x="822470" y="805269"/>
        <a:ext cx="1257896" cy="805269"/>
      </dsp:txXfrm>
    </dsp:sp>
    <dsp:sp modelId="{E303B32D-3D5F-486B-BA9B-401AF7A91F30}">
      <dsp:nvSpPr>
        <dsp:cNvPr id="0" name=""/>
        <dsp:cNvSpPr/>
      </dsp:nvSpPr>
      <dsp:spPr>
        <a:xfrm>
          <a:off x="0" y="1610538"/>
          <a:ext cx="2902836" cy="805269"/>
        </a:xfrm>
        <a:prstGeom prst="trapezoid">
          <a:avLst>
            <a:gd name="adj" fmla="val 6008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GB" sz="4800" kern="1200" dirty="0"/>
            <a:t> </a:t>
          </a:r>
        </a:p>
      </dsp:txBody>
      <dsp:txXfrm>
        <a:off x="507996" y="1610538"/>
        <a:ext cx="1886844" cy="8052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57B6C-9893-4BB2-AEF7-63CAFB00F5D5}">
      <dsp:nvSpPr>
        <dsp:cNvPr id="0" name=""/>
        <dsp:cNvSpPr/>
      </dsp:nvSpPr>
      <dsp:spPr>
        <a:xfrm>
          <a:off x="1161134" y="0"/>
          <a:ext cx="580567" cy="483161"/>
        </a:xfrm>
        <a:prstGeom prst="trapezoid">
          <a:avLst>
            <a:gd name="adj" fmla="val 6008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GB" sz="2900" kern="1200" dirty="0"/>
            <a:t> </a:t>
          </a:r>
        </a:p>
      </dsp:txBody>
      <dsp:txXfrm>
        <a:off x="1161134" y="0"/>
        <a:ext cx="580567" cy="483161"/>
      </dsp:txXfrm>
    </dsp:sp>
    <dsp:sp modelId="{1F166529-8DD2-440D-973E-4A1FA8599280}">
      <dsp:nvSpPr>
        <dsp:cNvPr id="0" name=""/>
        <dsp:cNvSpPr/>
      </dsp:nvSpPr>
      <dsp:spPr>
        <a:xfrm>
          <a:off x="870851" y="483161"/>
          <a:ext cx="1161134" cy="483161"/>
        </a:xfrm>
        <a:prstGeom prst="trapezoid">
          <a:avLst>
            <a:gd name="adj" fmla="val 6008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GB" sz="2900" kern="1200" dirty="0"/>
            <a:t>  </a:t>
          </a:r>
        </a:p>
      </dsp:txBody>
      <dsp:txXfrm>
        <a:off x="1074049" y="483161"/>
        <a:ext cx="754737" cy="483161"/>
      </dsp:txXfrm>
    </dsp:sp>
    <dsp:sp modelId="{54C185BB-5BD1-FB41-840A-1354D36625E8}">
      <dsp:nvSpPr>
        <dsp:cNvPr id="0" name=""/>
        <dsp:cNvSpPr/>
      </dsp:nvSpPr>
      <dsp:spPr>
        <a:xfrm>
          <a:off x="580567" y="966322"/>
          <a:ext cx="1741702" cy="483161"/>
        </a:xfrm>
        <a:prstGeom prst="trapezoid">
          <a:avLst>
            <a:gd name="adj" fmla="val 6008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GB" sz="2900" kern="1200" dirty="0"/>
            <a:t> </a:t>
          </a:r>
        </a:p>
      </dsp:txBody>
      <dsp:txXfrm>
        <a:off x="885365" y="966322"/>
        <a:ext cx="1132106" cy="483161"/>
      </dsp:txXfrm>
    </dsp:sp>
    <dsp:sp modelId="{04018543-ED81-B44A-A62C-FE38ADF2191E}">
      <dsp:nvSpPr>
        <dsp:cNvPr id="0" name=""/>
        <dsp:cNvSpPr/>
      </dsp:nvSpPr>
      <dsp:spPr>
        <a:xfrm>
          <a:off x="290283" y="1449484"/>
          <a:ext cx="2322269" cy="483161"/>
        </a:xfrm>
        <a:prstGeom prst="trapezoid">
          <a:avLst>
            <a:gd name="adj" fmla="val 6008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GB" sz="2900" kern="1200" dirty="0"/>
        </a:p>
      </dsp:txBody>
      <dsp:txXfrm>
        <a:off x="696680" y="1449484"/>
        <a:ext cx="1509475" cy="483161"/>
      </dsp:txXfrm>
    </dsp:sp>
    <dsp:sp modelId="{E303B32D-3D5F-486B-BA9B-401AF7A91F30}">
      <dsp:nvSpPr>
        <dsp:cNvPr id="0" name=""/>
        <dsp:cNvSpPr/>
      </dsp:nvSpPr>
      <dsp:spPr>
        <a:xfrm>
          <a:off x="0" y="1932645"/>
          <a:ext cx="2902836" cy="483161"/>
        </a:xfrm>
        <a:prstGeom prst="trapezoid">
          <a:avLst>
            <a:gd name="adj" fmla="val 6008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GB" sz="2900" kern="1200" dirty="0"/>
            <a:t> </a:t>
          </a:r>
        </a:p>
      </dsp:txBody>
      <dsp:txXfrm>
        <a:off x="507996" y="1932645"/>
        <a:ext cx="1886844" cy="4831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E379F-B994-47A7-94A5-5B2E4D6C5B2A}">
      <dsp:nvSpPr>
        <dsp:cNvPr id="0" name=""/>
        <dsp:cNvSpPr/>
      </dsp:nvSpPr>
      <dsp:spPr>
        <a:xfrm>
          <a:off x="0" y="2237306"/>
          <a:ext cx="2169765" cy="48946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4. What did this lead to in the British empire?</a:t>
          </a:r>
        </a:p>
      </dsp:txBody>
      <dsp:txXfrm>
        <a:off x="0" y="2237306"/>
        <a:ext cx="2169765" cy="489468"/>
      </dsp:txXfrm>
    </dsp:sp>
    <dsp:sp modelId="{ADDA8FBE-6269-4DDC-9348-BF1CBC75B649}">
      <dsp:nvSpPr>
        <dsp:cNvPr id="0" name=""/>
        <dsp:cNvSpPr/>
      </dsp:nvSpPr>
      <dsp:spPr>
        <a:xfrm rot="10800000">
          <a:off x="0" y="1491846"/>
          <a:ext cx="2169765" cy="752801"/>
        </a:xfrm>
        <a:prstGeom prst="upArrowCallou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3. What happened to the slave owners?</a:t>
          </a:r>
        </a:p>
      </dsp:txBody>
      <dsp:txXfrm rot="10800000">
        <a:off x="0" y="1491846"/>
        <a:ext cx="2169765" cy="489148"/>
      </dsp:txXfrm>
    </dsp:sp>
    <dsp:sp modelId="{27581BDC-B3F3-4C8D-9785-852ACD1F96F8}">
      <dsp:nvSpPr>
        <dsp:cNvPr id="0" name=""/>
        <dsp:cNvSpPr/>
      </dsp:nvSpPr>
      <dsp:spPr>
        <a:xfrm rot="10800000">
          <a:off x="0" y="746387"/>
          <a:ext cx="2169765" cy="752801"/>
        </a:xfrm>
        <a:prstGeom prst="upArrowCallou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2. What happened?</a:t>
          </a:r>
        </a:p>
      </dsp:txBody>
      <dsp:txXfrm rot="10800000">
        <a:off x="0" y="746387"/>
        <a:ext cx="2169765" cy="489148"/>
      </dsp:txXfrm>
    </dsp:sp>
    <dsp:sp modelId="{00043E0D-7403-4D15-91A1-055E34B56088}">
      <dsp:nvSpPr>
        <dsp:cNvPr id="0" name=""/>
        <dsp:cNvSpPr/>
      </dsp:nvSpPr>
      <dsp:spPr>
        <a:xfrm rot="10800000">
          <a:off x="0" y="0"/>
          <a:ext cx="2169765" cy="752801"/>
        </a:xfrm>
        <a:prstGeom prst="upArrowCallou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1. Who was involved?</a:t>
          </a:r>
        </a:p>
      </dsp:txBody>
      <dsp:txXfrm rot="10800000">
        <a:off x="0" y="0"/>
        <a:ext cx="2169765" cy="4891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57B6C-9893-4BB2-AEF7-63CAFB00F5D5}">
      <dsp:nvSpPr>
        <dsp:cNvPr id="0" name=""/>
        <dsp:cNvSpPr/>
      </dsp:nvSpPr>
      <dsp:spPr>
        <a:xfrm>
          <a:off x="1088563" y="0"/>
          <a:ext cx="725709" cy="603951"/>
        </a:xfrm>
        <a:prstGeom prst="trapezoid">
          <a:avLst>
            <a:gd name="adj" fmla="val 6008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GB" sz="3600" kern="1200" dirty="0"/>
            <a:t> </a:t>
          </a:r>
        </a:p>
      </dsp:txBody>
      <dsp:txXfrm>
        <a:off x="1088563" y="0"/>
        <a:ext cx="725709" cy="603951"/>
      </dsp:txXfrm>
    </dsp:sp>
    <dsp:sp modelId="{1F166529-8DD2-440D-973E-4A1FA8599280}">
      <dsp:nvSpPr>
        <dsp:cNvPr id="0" name=""/>
        <dsp:cNvSpPr/>
      </dsp:nvSpPr>
      <dsp:spPr>
        <a:xfrm>
          <a:off x="725709" y="603951"/>
          <a:ext cx="1451418" cy="603951"/>
        </a:xfrm>
        <a:prstGeom prst="trapezoid">
          <a:avLst>
            <a:gd name="adj" fmla="val 6008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GB" sz="3600" kern="1200" dirty="0"/>
            <a:t>  </a:t>
          </a:r>
        </a:p>
      </dsp:txBody>
      <dsp:txXfrm>
        <a:off x="979707" y="603951"/>
        <a:ext cx="943422" cy="603951"/>
      </dsp:txXfrm>
    </dsp:sp>
    <dsp:sp modelId="{54C185BB-5BD1-FB41-840A-1354D36625E8}">
      <dsp:nvSpPr>
        <dsp:cNvPr id="0" name=""/>
        <dsp:cNvSpPr/>
      </dsp:nvSpPr>
      <dsp:spPr>
        <a:xfrm>
          <a:off x="362854" y="1207903"/>
          <a:ext cx="2177127" cy="603951"/>
        </a:xfrm>
        <a:prstGeom prst="trapezoid">
          <a:avLst>
            <a:gd name="adj" fmla="val 6008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GB" sz="3600" kern="1200" dirty="0"/>
            <a:t> </a:t>
          </a:r>
        </a:p>
      </dsp:txBody>
      <dsp:txXfrm>
        <a:off x="743851" y="1207903"/>
        <a:ext cx="1415133" cy="603951"/>
      </dsp:txXfrm>
    </dsp:sp>
    <dsp:sp modelId="{04018543-ED81-B44A-A62C-FE38ADF2191E}">
      <dsp:nvSpPr>
        <dsp:cNvPr id="0" name=""/>
        <dsp:cNvSpPr/>
      </dsp:nvSpPr>
      <dsp:spPr>
        <a:xfrm>
          <a:off x="0" y="1811855"/>
          <a:ext cx="2902836" cy="603951"/>
        </a:xfrm>
        <a:prstGeom prst="trapezoid">
          <a:avLst>
            <a:gd name="adj" fmla="val 6008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dirty="0"/>
        </a:p>
      </dsp:txBody>
      <dsp:txXfrm>
        <a:off x="507996" y="1811855"/>
        <a:ext cx="1886844" cy="6039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5DF7E-BF1B-49BB-84B0-741D3178E146}">
      <dsp:nvSpPr>
        <dsp:cNvPr id="0" name=""/>
        <dsp:cNvSpPr/>
      </dsp:nvSpPr>
      <dsp:spPr>
        <a:xfrm>
          <a:off x="0" y="2237306"/>
          <a:ext cx="5766611" cy="48946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endParaRPr lang="en-US" sz="1200" kern="1200" dirty="0"/>
        </a:p>
      </dsp:txBody>
      <dsp:txXfrm>
        <a:off x="0" y="2237306"/>
        <a:ext cx="5766611" cy="489468"/>
      </dsp:txXfrm>
    </dsp:sp>
    <dsp:sp modelId="{24FACC8A-6281-4725-B4A4-8D4700702CD2}">
      <dsp:nvSpPr>
        <dsp:cNvPr id="0" name=""/>
        <dsp:cNvSpPr/>
      </dsp:nvSpPr>
      <dsp:spPr>
        <a:xfrm rot="10800000">
          <a:off x="0" y="1491846"/>
          <a:ext cx="5766611" cy="752801"/>
        </a:xfrm>
        <a:prstGeom prst="upArrowCallou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 </a:t>
          </a:r>
        </a:p>
      </dsp:txBody>
      <dsp:txXfrm rot="10800000">
        <a:off x="0" y="1491846"/>
        <a:ext cx="5766611" cy="489148"/>
      </dsp:txXfrm>
    </dsp:sp>
    <dsp:sp modelId="{01335B9E-6DF9-40EB-9CAD-F009E9B94818}">
      <dsp:nvSpPr>
        <dsp:cNvPr id="0" name=""/>
        <dsp:cNvSpPr/>
      </dsp:nvSpPr>
      <dsp:spPr>
        <a:xfrm rot="10800000">
          <a:off x="0" y="746387"/>
          <a:ext cx="5766611" cy="752801"/>
        </a:xfrm>
        <a:prstGeom prst="upArrowCallou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 </a:t>
          </a:r>
        </a:p>
      </dsp:txBody>
      <dsp:txXfrm rot="10800000">
        <a:off x="0" y="746387"/>
        <a:ext cx="5766611" cy="489148"/>
      </dsp:txXfrm>
    </dsp:sp>
    <dsp:sp modelId="{00043E0D-7403-4D15-91A1-055E34B56088}">
      <dsp:nvSpPr>
        <dsp:cNvPr id="0" name=""/>
        <dsp:cNvSpPr/>
      </dsp:nvSpPr>
      <dsp:spPr>
        <a:xfrm rot="10800000">
          <a:off x="0" y="0"/>
          <a:ext cx="5766611" cy="752801"/>
        </a:xfrm>
        <a:prstGeom prst="upArrowCallou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 </a:t>
          </a:r>
        </a:p>
      </dsp:txBody>
      <dsp:txXfrm rot="10800000">
        <a:off x="0" y="0"/>
        <a:ext cx="5766611" cy="4891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5DF7E-BF1B-49BB-84B0-741D3178E146}">
      <dsp:nvSpPr>
        <dsp:cNvPr id="0" name=""/>
        <dsp:cNvSpPr/>
      </dsp:nvSpPr>
      <dsp:spPr>
        <a:xfrm>
          <a:off x="0" y="1954371"/>
          <a:ext cx="5974086" cy="42756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endParaRPr lang="en-US" sz="1200" kern="1200" dirty="0"/>
        </a:p>
      </dsp:txBody>
      <dsp:txXfrm>
        <a:off x="0" y="1954371"/>
        <a:ext cx="5974086" cy="427568"/>
      </dsp:txXfrm>
    </dsp:sp>
    <dsp:sp modelId="{24FACC8A-6281-4725-B4A4-8D4700702CD2}">
      <dsp:nvSpPr>
        <dsp:cNvPr id="0" name=""/>
        <dsp:cNvSpPr/>
      </dsp:nvSpPr>
      <dsp:spPr>
        <a:xfrm rot="10800000">
          <a:off x="0" y="1303184"/>
          <a:ext cx="5974086" cy="657600"/>
        </a:xfrm>
        <a:prstGeom prst="upArrowCallou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 </a:t>
          </a:r>
        </a:p>
      </dsp:txBody>
      <dsp:txXfrm rot="10800000">
        <a:off x="0" y="1303184"/>
        <a:ext cx="5974086" cy="427289"/>
      </dsp:txXfrm>
    </dsp:sp>
    <dsp:sp modelId="{01335B9E-6DF9-40EB-9CAD-F009E9B94818}">
      <dsp:nvSpPr>
        <dsp:cNvPr id="0" name=""/>
        <dsp:cNvSpPr/>
      </dsp:nvSpPr>
      <dsp:spPr>
        <a:xfrm rot="10800000">
          <a:off x="0" y="651997"/>
          <a:ext cx="5974086" cy="657600"/>
        </a:xfrm>
        <a:prstGeom prst="upArrowCallou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 </a:t>
          </a:r>
        </a:p>
      </dsp:txBody>
      <dsp:txXfrm rot="10800000">
        <a:off x="0" y="651997"/>
        <a:ext cx="5974086" cy="427289"/>
      </dsp:txXfrm>
    </dsp:sp>
    <dsp:sp modelId="{00043E0D-7403-4D15-91A1-055E34B56088}">
      <dsp:nvSpPr>
        <dsp:cNvPr id="0" name=""/>
        <dsp:cNvSpPr/>
      </dsp:nvSpPr>
      <dsp:spPr>
        <a:xfrm rot="10800000">
          <a:off x="0" y="0"/>
          <a:ext cx="5974086" cy="657600"/>
        </a:xfrm>
        <a:prstGeom prst="upArrowCallou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 </a:t>
          </a:r>
        </a:p>
      </dsp:txBody>
      <dsp:txXfrm rot="10800000">
        <a:off x="0" y="0"/>
        <a:ext cx="5974086" cy="4272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5DF7E-BF1B-49BB-84B0-741D3178E146}">
      <dsp:nvSpPr>
        <dsp:cNvPr id="0" name=""/>
        <dsp:cNvSpPr/>
      </dsp:nvSpPr>
      <dsp:spPr>
        <a:xfrm>
          <a:off x="0" y="2237306"/>
          <a:ext cx="5800892" cy="48946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endParaRPr lang="en-US" sz="1200" kern="1200"/>
        </a:p>
      </dsp:txBody>
      <dsp:txXfrm>
        <a:off x="0" y="2237306"/>
        <a:ext cx="5800892" cy="489468"/>
      </dsp:txXfrm>
    </dsp:sp>
    <dsp:sp modelId="{24FACC8A-6281-4725-B4A4-8D4700702CD2}">
      <dsp:nvSpPr>
        <dsp:cNvPr id="0" name=""/>
        <dsp:cNvSpPr/>
      </dsp:nvSpPr>
      <dsp:spPr>
        <a:xfrm rot="10800000">
          <a:off x="0" y="1491846"/>
          <a:ext cx="5800892" cy="752801"/>
        </a:xfrm>
        <a:prstGeom prst="upArrowCallou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a:t> </a:t>
          </a:r>
        </a:p>
      </dsp:txBody>
      <dsp:txXfrm rot="10800000">
        <a:off x="0" y="1491846"/>
        <a:ext cx="5800892" cy="489148"/>
      </dsp:txXfrm>
    </dsp:sp>
    <dsp:sp modelId="{01335B9E-6DF9-40EB-9CAD-F009E9B94818}">
      <dsp:nvSpPr>
        <dsp:cNvPr id="0" name=""/>
        <dsp:cNvSpPr/>
      </dsp:nvSpPr>
      <dsp:spPr>
        <a:xfrm rot="10800000">
          <a:off x="0" y="746387"/>
          <a:ext cx="5800892" cy="752801"/>
        </a:xfrm>
        <a:prstGeom prst="upArrowCallou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a:t> </a:t>
          </a:r>
        </a:p>
      </dsp:txBody>
      <dsp:txXfrm rot="10800000">
        <a:off x="0" y="746387"/>
        <a:ext cx="5800892" cy="489148"/>
      </dsp:txXfrm>
    </dsp:sp>
    <dsp:sp modelId="{00043E0D-7403-4D15-91A1-055E34B56088}">
      <dsp:nvSpPr>
        <dsp:cNvPr id="0" name=""/>
        <dsp:cNvSpPr/>
      </dsp:nvSpPr>
      <dsp:spPr>
        <a:xfrm rot="10800000">
          <a:off x="0" y="1"/>
          <a:ext cx="5800892" cy="752801"/>
        </a:xfrm>
        <a:prstGeom prst="upArrowCallou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a:t> </a:t>
          </a:r>
        </a:p>
      </dsp:txBody>
      <dsp:txXfrm rot="10800000">
        <a:off x="0" y="1"/>
        <a:ext cx="5800892" cy="48914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76EFA8-4CC0-4FCE-B7CA-E99A041D48D1}"/>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8B0B411-062E-4104-B441-6653B07328E2}"/>
              </a:ext>
            </a:extLst>
          </p:cNvPr>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F15B24D0-4EB8-44B5-9A86-BE828C8B008E}" type="datetimeFigureOut">
              <a:rPr lang="en-GB" smtClean="0"/>
              <a:t>03/11/2022</a:t>
            </a:fld>
            <a:endParaRPr lang="en-GB"/>
          </a:p>
        </p:txBody>
      </p:sp>
      <p:sp>
        <p:nvSpPr>
          <p:cNvPr id="4" name="Footer Placeholder 3">
            <a:extLst>
              <a:ext uri="{FF2B5EF4-FFF2-40B4-BE49-F238E27FC236}">
                <a16:creationId xmlns:a16="http://schemas.microsoft.com/office/drawing/2014/main" id="{DC6D7E49-CB32-48C3-9246-5DB4FEB8EB66}"/>
              </a:ext>
            </a:extLst>
          </p:cNvPr>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06A89DE-F616-4412-A78D-84820F0A1060}"/>
              </a:ext>
            </a:extLst>
          </p:cNvPr>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D1FF0E10-F1D7-49DA-B82D-2C86B042D266}" type="slidenum">
              <a:rPr lang="en-GB" smtClean="0"/>
              <a:t>‹#›</a:t>
            </a:fld>
            <a:endParaRPr lang="en-GB"/>
          </a:p>
        </p:txBody>
      </p:sp>
    </p:spTree>
    <p:extLst>
      <p:ext uri="{BB962C8B-B14F-4D97-AF65-F5344CB8AC3E}">
        <p14:creationId xmlns:p14="http://schemas.microsoft.com/office/powerpoint/2010/main" val="7325659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275" y="0"/>
            <a:ext cx="2946400" cy="498475"/>
          </a:xfrm>
          <a:prstGeom prst="rect">
            <a:avLst/>
          </a:prstGeom>
        </p:spPr>
        <p:txBody>
          <a:bodyPr vert="horz" lIns="91440" tIns="45720" rIns="91440" bIns="45720" rtlCol="0"/>
          <a:lstStyle>
            <a:lvl1pPr algn="r">
              <a:defRPr sz="1200"/>
            </a:lvl1pPr>
          </a:lstStyle>
          <a:p>
            <a:fld id="{69BB5E34-77CE-4C93-A051-15949F04376C}" type="datetimeFigureOut">
              <a:rPr lang="en-GB" smtClean="0"/>
              <a:t>03/11/2022</a:t>
            </a:fld>
            <a:endParaRPr lang="en-GB"/>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8375"/>
            <a:ext cx="5440363" cy="391001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338"/>
            <a:ext cx="2946400"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275" y="9431338"/>
            <a:ext cx="2946400" cy="498475"/>
          </a:xfrm>
          <a:prstGeom prst="rect">
            <a:avLst/>
          </a:prstGeom>
        </p:spPr>
        <p:txBody>
          <a:bodyPr vert="horz" lIns="91440" tIns="45720" rIns="91440" bIns="45720" rtlCol="0" anchor="b"/>
          <a:lstStyle>
            <a:lvl1pPr algn="r">
              <a:defRPr sz="1200"/>
            </a:lvl1pPr>
          </a:lstStyle>
          <a:p>
            <a:fld id="{8C92C0F8-C8DC-44AA-B0E0-886333BD243B}" type="slidenum">
              <a:rPr lang="en-GB" smtClean="0"/>
              <a:t>‹#›</a:t>
            </a:fld>
            <a:endParaRPr lang="en-GB"/>
          </a:p>
        </p:txBody>
      </p:sp>
    </p:spTree>
    <p:extLst>
      <p:ext uri="{BB962C8B-B14F-4D97-AF65-F5344CB8AC3E}">
        <p14:creationId xmlns:p14="http://schemas.microsoft.com/office/powerpoint/2010/main" val="159822119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A99CC-F61B-4B02-AC7B-507632EFA4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425565-1009-4B32-8D54-EEA5892929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2535954-709B-4912-939F-C7D72BE6563C}"/>
              </a:ext>
            </a:extLst>
          </p:cNvPr>
          <p:cNvSpPr>
            <a:spLocks noGrp="1"/>
          </p:cNvSpPr>
          <p:nvPr>
            <p:ph type="dt" sz="half" idx="10"/>
          </p:nvPr>
        </p:nvSpPr>
        <p:spPr/>
        <p:txBody>
          <a:bodyPr/>
          <a:lstStyle/>
          <a:p>
            <a:fld id="{D4D870C9-0A50-45EA-9D83-8792A9DB7FB4}" type="datetime1">
              <a:rPr lang="en-GB" smtClean="0"/>
              <a:t>03/11/2022</a:t>
            </a:fld>
            <a:endParaRPr lang="en-GB"/>
          </a:p>
        </p:txBody>
      </p:sp>
      <p:sp>
        <p:nvSpPr>
          <p:cNvPr id="5" name="Footer Placeholder 4">
            <a:extLst>
              <a:ext uri="{FF2B5EF4-FFF2-40B4-BE49-F238E27FC236}">
                <a16:creationId xmlns:a16="http://schemas.microsoft.com/office/drawing/2014/main" id="{A6E78365-9069-4852-8DC6-A9B19E645C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A74D8D-6B88-4410-990C-9A0BBE9747A1}"/>
              </a:ext>
            </a:extLst>
          </p:cNvPr>
          <p:cNvSpPr>
            <a:spLocks noGrp="1"/>
          </p:cNvSpPr>
          <p:nvPr>
            <p:ph type="sldNum" sz="quarter" idx="12"/>
          </p:nvPr>
        </p:nvSpPr>
        <p:spPr/>
        <p:txBody>
          <a:bodyPr/>
          <a:lstStyle/>
          <a:p>
            <a:fld id="{4B6B143A-0453-415A-8378-1794A2BEA8ED}" type="slidenum">
              <a:rPr lang="en-GB" smtClean="0"/>
              <a:t>‹#›</a:t>
            </a:fld>
            <a:endParaRPr lang="en-GB"/>
          </a:p>
        </p:txBody>
      </p:sp>
    </p:spTree>
    <p:extLst>
      <p:ext uri="{BB962C8B-B14F-4D97-AF65-F5344CB8AC3E}">
        <p14:creationId xmlns:p14="http://schemas.microsoft.com/office/powerpoint/2010/main" val="1485590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17177-0374-450A-9E5D-44B84D58BD6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B4897E-3ABC-47B2-B080-0957BD2ACC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BF46D9-DFE2-4544-9A81-8D829D370152}"/>
              </a:ext>
            </a:extLst>
          </p:cNvPr>
          <p:cNvSpPr>
            <a:spLocks noGrp="1"/>
          </p:cNvSpPr>
          <p:nvPr>
            <p:ph type="dt" sz="half" idx="10"/>
          </p:nvPr>
        </p:nvSpPr>
        <p:spPr/>
        <p:txBody>
          <a:bodyPr/>
          <a:lstStyle/>
          <a:p>
            <a:fld id="{2CB5485B-7FE8-43A6-920F-D19135B4909A}" type="datetime1">
              <a:rPr lang="en-GB" smtClean="0"/>
              <a:t>03/11/2022</a:t>
            </a:fld>
            <a:endParaRPr lang="en-GB"/>
          </a:p>
        </p:txBody>
      </p:sp>
      <p:sp>
        <p:nvSpPr>
          <p:cNvPr id="5" name="Footer Placeholder 4">
            <a:extLst>
              <a:ext uri="{FF2B5EF4-FFF2-40B4-BE49-F238E27FC236}">
                <a16:creationId xmlns:a16="http://schemas.microsoft.com/office/drawing/2014/main" id="{97304282-3285-4FE3-90C6-385FBEFB8B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9186E1-0757-4770-9118-5E989148FA73}"/>
              </a:ext>
            </a:extLst>
          </p:cNvPr>
          <p:cNvSpPr>
            <a:spLocks noGrp="1"/>
          </p:cNvSpPr>
          <p:nvPr>
            <p:ph type="sldNum" sz="quarter" idx="12"/>
          </p:nvPr>
        </p:nvSpPr>
        <p:spPr/>
        <p:txBody>
          <a:bodyPr/>
          <a:lstStyle/>
          <a:p>
            <a:fld id="{4B6B143A-0453-415A-8378-1794A2BEA8ED}" type="slidenum">
              <a:rPr lang="en-GB" smtClean="0"/>
              <a:t>‹#›</a:t>
            </a:fld>
            <a:endParaRPr lang="en-GB"/>
          </a:p>
        </p:txBody>
      </p:sp>
    </p:spTree>
    <p:extLst>
      <p:ext uri="{BB962C8B-B14F-4D97-AF65-F5344CB8AC3E}">
        <p14:creationId xmlns:p14="http://schemas.microsoft.com/office/powerpoint/2010/main" val="2174808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DAA056-96C7-489B-8809-0F818FED47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CBE941-2393-4C36-AC1F-4F5A776ED6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15BA50-DFE8-4F5A-A52C-1AFFF95439A6}"/>
              </a:ext>
            </a:extLst>
          </p:cNvPr>
          <p:cNvSpPr>
            <a:spLocks noGrp="1"/>
          </p:cNvSpPr>
          <p:nvPr>
            <p:ph type="dt" sz="half" idx="10"/>
          </p:nvPr>
        </p:nvSpPr>
        <p:spPr/>
        <p:txBody>
          <a:bodyPr/>
          <a:lstStyle/>
          <a:p>
            <a:fld id="{1E477941-C21F-488B-8125-C88C628CE185}" type="datetime1">
              <a:rPr lang="en-GB" smtClean="0"/>
              <a:t>03/11/2022</a:t>
            </a:fld>
            <a:endParaRPr lang="en-GB"/>
          </a:p>
        </p:txBody>
      </p:sp>
      <p:sp>
        <p:nvSpPr>
          <p:cNvPr id="5" name="Footer Placeholder 4">
            <a:extLst>
              <a:ext uri="{FF2B5EF4-FFF2-40B4-BE49-F238E27FC236}">
                <a16:creationId xmlns:a16="http://schemas.microsoft.com/office/drawing/2014/main" id="{9EB7A8A0-32D8-4909-A904-28722A7F53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2D504B-8FA6-4825-B974-B5A6B277575B}"/>
              </a:ext>
            </a:extLst>
          </p:cNvPr>
          <p:cNvSpPr>
            <a:spLocks noGrp="1"/>
          </p:cNvSpPr>
          <p:nvPr>
            <p:ph type="sldNum" sz="quarter" idx="12"/>
          </p:nvPr>
        </p:nvSpPr>
        <p:spPr/>
        <p:txBody>
          <a:bodyPr/>
          <a:lstStyle/>
          <a:p>
            <a:fld id="{4B6B143A-0453-415A-8378-1794A2BEA8ED}" type="slidenum">
              <a:rPr lang="en-GB" smtClean="0"/>
              <a:t>‹#›</a:t>
            </a:fld>
            <a:endParaRPr lang="en-GB"/>
          </a:p>
        </p:txBody>
      </p:sp>
    </p:spTree>
    <p:extLst>
      <p:ext uri="{BB962C8B-B14F-4D97-AF65-F5344CB8AC3E}">
        <p14:creationId xmlns:p14="http://schemas.microsoft.com/office/powerpoint/2010/main" val="3742621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C96C8-EC69-4CEA-8C19-10C8F82ACC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61CB88-D0EC-48F3-B9FC-9C18E82B1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094098-C600-486B-9181-0AC4953B9F71}"/>
              </a:ext>
            </a:extLst>
          </p:cNvPr>
          <p:cNvSpPr>
            <a:spLocks noGrp="1"/>
          </p:cNvSpPr>
          <p:nvPr>
            <p:ph type="dt" sz="half" idx="10"/>
          </p:nvPr>
        </p:nvSpPr>
        <p:spPr/>
        <p:txBody>
          <a:bodyPr/>
          <a:lstStyle/>
          <a:p>
            <a:fld id="{DF8245F1-E31F-43FA-ABF5-2D2E16AF7A46}" type="datetime1">
              <a:rPr lang="en-GB" smtClean="0"/>
              <a:t>03/11/2022</a:t>
            </a:fld>
            <a:endParaRPr lang="en-GB"/>
          </a:p>
        </p:txBody>
      </p:sp>
      <p:sp>
        <p:nvSpPr>
          <p:cNvPr id="5" name="Footer Placeholder 4">
            <a:extLst>
              <a:ext uri="{FF2B5EF4-FFF2-40B4-BE49-F238E27FC236}">
                <a16:creationId xmlns:a16="http://schemas.microsoft.com/office/drawing/2014/main" id="{CB3F48DC-FF29-40AF-B39B-10CAA5687E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CC1F92-8EF1-43D5-BFAE-7355B42DEABC}"/>
              </a:ext>
            </a:extLst>
          </p:cNvPr>
          <p:cNvSpPr>
            <a:spLocks noGrp="1"/>
          </p:cNvSpPr>
          <p:nvPr>
            <p:ph type="sldNum" sz="quarter" idx="12"/>
          </p:nvPr>
        </p:nvSpPr>
        <p:spPr/>
        <p:txBody>
          <a:bodyPr/>
          <a:lstStyle/>
          <a:p>
            <a:fld id="{4B6B143A-0453-415A-8378-1794A2BEA8ED}" type="slidenum">
              <a:rPr lang="en-GB" smtClean="0"/>
              <a:t>‹#›</a:t>
            </a:fld>
            <a:endParaRPr lang="en-GB"/>
          </a:p>
        </p:txBody>
      </p:sp>
    </p:spTree>
    <p:extLst>
      <p:ext uri="{BB962C8B-B14F-4D97-AF65-F5344CB8AC3E}">
        <p14:creationId xmlns:p14="http://schemas.microsoft.com/office/powerpoint/2010/main" val="2863833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A8A0A-129C-447C-AF82-EE61ADFE28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06746A-DF43-4F8C-B0DF-C5DBD72278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BD1ABC-1531-40EE-AE7A-038A8424AB5B}"/>
              </a:ext>
            </a:extLst>
          </p:cNvPr>
          <p:cNvSpPr>
            <a:spLocks noGrp="1"/>
          </p:cNvSpPr>
          <p:nvPr>
            <p:ph type="dt" sz="half" idx="10"/>
          </p:nvPr>
        </p:nvSpPr>
        <p:spPr/>
        <p:txBody>
          <a:bodyPr/>
          <a:lstStyle/>
          <a:p>
            <a:fld id="{C877E89C-94FB-47B3-90DF-0323378D61A3}" type="datetime1">
              <a:rPr lang="en-GB" smtClean="0"/>
              <a:t>03/11/2022</a:t>
            </a:fld>
            <a:endParaRPr lang="en-GB"/>
          </a:p>
        </p:txBody>
      </p:sp>
      <p:sp>
        <p:nvSpPr>
          <p:cNvPr id="5" name="Footer Placeholder 4">
            <a:extLst>
              <a:ext uri="{FF2B5EF4-FFF2-40B4-BE49-F238E27FC236}">
                <a16:creationId xmlns:a16="http://schemas.microsoft.com/office/drawing/2014/main" id="{B7092CA0-113D-4B33-BE17-D185303826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E419D3-E9AF-4F83-ACC4-BE46A4D94CBA}"/>
              </a:ext>
            </a:extLst>
          </p:cNvPr>
          <p:cNvSpPr>
            <a:spLocks noGrp="1"/>
          </p:cNvSpPr>
          <p:nvPr>
            <p:ph type="sldNum" sz="quarter" idx="12"/>
          </p:nvPr>
        </p:nvSpPr>
        <p:spPr/>
        <p:txBody>
          <a:bodyPr/>
          <a:lstStyle/>
          <a:p>
            <a:fld id="{4B6B143A-0453-415A-8378-1794A2BEA8ED}" type="slidenum">
              <a:rPr lang="en-GB" smtClean="0"/>
              <a:t>‹#›</a:t>
            </a:fld>
            <a:endParaRPr lang="en-GB"/>
          </a:p>
        </p:txBody>
      </p:sp>
    </p:spTree>
    <p:extLst>
      <p:ext uri="{BB962C8B-B14F-4D97-AF65-F5344CB8AC3E}">
        <p14:creationId xmlns:p14="http://schemas.microsoft.com/office/powerpoint/2010/main" val="410446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A091-039A-4B96-B97A-30D6978E8B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67975C-A20E-4862-81E8-1CD2EA7513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32BC6D9-5D7A-446C-82C3-2FDCA89E3E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5A5F4D2-C589-43E0-947A-903F0C406635}"/>
              </a:ext>
            </a:extLst>
          </p:cNvPr>
          <p:cNvSpPr>
            <a:spLocks noGrp="1"/>
          </p:cNvSpPr>
          <p:nvPr>
            <p:ph type="dt" sz="half" idx="10"/>
          </p:nvPr>
        </p:nvSpPr>
        <p:spPr/>
        <p:txBody>
          <a:bodyPr/>
          <a:lstStyle/>
          <a:p>
            <a:fld id="{144A95F0-35AD-483E-836F-437A76023731}" type="datetime1">
              <a:rPr lang="en-GB" smtClean="0"/>
              <a:t>03/11/2022</a:t>
            </a:fld>
            <a:endParaRPr lang="en-GB"/>
          </a:p>
        </p:txBody>
      </p:sp>
      <p:sp>
        <p:nvSpPr>
          <p:cNvPr id="6" name="Footer Placeholder 5">
            <a:extLst>
              <a:ext uri="{FF2B5EF4-FFF2-40B4-BE49-F238E27FC236}">
                <a16:creationId xmlns:a16="http://schemas.microsoft.com/office/drawing/2014/main" id="{8D0DDAF0-9D0B-4E70-8C51-931FAEDE98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140FE9-F0C1-4720-8EE1-BA714DCDADD8}"/>
              </a:ext>
            </a:extLst>
          </p:cNvPr>
          <p:cNvSpPr>
            <a:spLocks noGrp="1"/>
          </p:cNvSpPr>
          <p:nvPr>
            <p:ph type="sldNum" sz="quarter" idx="12"/>
          </p:nvPr>
        </p:nvSpPr>
        <p:spPr/>
        <p:txBody>
          <a:bodyPr/>
          <a:lstStyle/>
          <a:p>
            <a:fld id="{4B6B143A-0453-415A-8378-1794A2BEA8ED}" type="slidenum">
              <a:rPr lang="en-GB" smtClean="0"/>
              <a:t>‹#›</a:t>
            </a:fld>
            <a:endParaRPr lang="en-GB"/>
          </a:p>
        </p:txBody>
      </p:sp>
    </p:spTree>
    <p:extLst>
      <p:ext uri="{BB962C8B-B14F-4D97-AF65-F5344CB8AC3E}">
        <p14:creationId xmlns:p14="http://schemas.microsoft.com/office/powerpoint/2010/main" val="2479241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28E5A-951E-42B2-B3AF-EAFEEA98E07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2119CB-7940-4A56-81A3-654D349226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8230CE-CAD8-4C55-8B1E-385C2E80C7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9FCFA01-E90C-4CB4-81A0-582420F68E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6ED03B-4F8E-44EA-9242-1A67E66C1B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EBBF43-97FB-4116-A646-6EFAA3EF81E5}"/>
              </a:ext>
            </a:extLst>
          </p:cNvPr>
          <p:cNvSpPr>
            <a:spLocks noGrp="1"/>
          </p:cNvSpPr>
          <p:nvPr>
            <p:ph type="dt" sz="half" idx="10"/>
          </p:nvPr>
        </p:nvSpPr>
        <p:spPr/>
        <p:txBody>
          <a:bodyPr/>
          <a:lstStyle/>
          <a:p>
            <a:fld id="{BF20F70F-38AA-4ECD-9B63-5609FCDD9F91}" type="datetime1">
              <a:rPr lang="en-GB" smtClean="0"/>
              <a:t>03/11/2022</a:t>
            </a:fld>
            <a:endParaRPr lang="en-GB"/>
          </a:p>
        </p:txBody>
      </p:sp>
      <p:sp>
        <p:nvSpPr>
          <p:cNvPr id="8" name="Footer Placeholder 7">
            <a:extLst>
              <a:ext uri="{FF2B5EF4-FFF2-40B4-BE49-F238E27FC236}">
                <a16:creationId xmlns:a16="http://schemas.microsoft.com/office/drawing/2014/main" id="{342177B8-1DBA-4021-B1E1-61386A4842A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524D69-CEDD-4891-83E7-A236C9E3B7EC}"/>
              </a:ext>
            </a:extLst>
          </p:cNvPr>
          <p:cNvSpPr>
            <a:spLocks noGrp="1"/>
          </p:cNvSpPr>
          <p:nvPr>
            <p:ph type="sldNum" sz="quarter" idx="12"/>
          </p:nvPr>
        </p:nvSpPr>
        <p:spPr/>
        <p:txBody>
          <a:bodyPr/>
          <a:lstStyle/>
          <a:p>
            <a:fld id="{4B6B143A-0453-415A-8378-1794A2BEA8ED}" type="slidenum">
              <a:rPr lang="en-GB" smtClean="0"/>
              <a:t>‹#›</a:t>
            </a:fld>
            <a:endParaRPr lang="en-GB"/>
          </a:p>
        </p:txBody>
      </p:sp>
    </p:spTree>
    <p:extLst>
      <p:ext uri="{BB962C8B-B14F-4D97-AF65-F5344CB8AC3E}">
        <p14:creationId xmlns:p14="http://schemas.microsoft.com/office/powerpoint/2010/main" val="2323360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C283D-D5F9-449C-9C2B-4C6CF69FF1B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2B6A782-017F-4AED-BADE-288EBB62D93A}"/>
              </a:ext>
            </a:extLst>
          </p:cNvPr>
          <p:cNvSpPr>
            <a:spLocks noGrp="1"/>
          </p:cNvSpPr>
          <p:nvPr>
            <p:ph type="dt" sz="half" idx="10"/>
          </p:nvPr>
        </p:nvSpPr>
        <p:spPr/>
        <p:txBody>
          <a:bodyPr/>
          <a:lstStyle/>
          <a:p>
            <a:fld id="{386EDAFF-F604-4700-95F6-CCDF47F7F152}" type="datetime1">
              <a:rPr lang="en-GB" smtClean="0"/>
              <a:t>03/11/2022</a:t>
            </a:fld>
            <a:endParaRPr lang="en-GB"/>
          </a:p>
        </p:txBody>
      </p:sp>
      <p:sp>
        <p:nvSpPr>
          <p:cNvPr id="4" name="Footer Placeholder 3">
            <a:extLst>
              <a:ext uri="{FF2B5EF4-FFF2-40B4-BE49-F238E27FC236}">
                <a16:creationId xmlns:a16="http://schemas.microsoft.com/office/drawing/2014/main" id="{46B9433B-D347-44DA-B296-57FD438E673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30A2D0E-5770-417E-B3BD-91CFB3A4A613}"/>
              </a:ext>
            </a:extLst>
          </p:cNvPr>
          <p:cNvSpPr>
            <a:spLocks noGrp="1"/>
          </p:cNvSpPr>
          <p:nvPr>
            <p:ph type="sldNum" sz="quarter" idx="12"/>
          </p:nvPr>
        </p:nvSpPr>
        <p:spPr/>
        <p:txBody>
          <a:bodyPr/>
          <a:lstStyle/>
          <a:p>
            <a:fld id="{4B6B143A-0453-415A-8378-1794A2BEA8ED}" type="slidenum">
              <a:rPr lang="en-GB" smtClean="0"/>
              <a:t>‹#›</a:t>
            </a:fld>
            <a:endParaRPr lang="en-GB"/>
          </a:p>
        </p:txBody>
      </p:sp>
    </p:spTree>
    <p:extLst>
      <p:ext uri="{BB962C8B-B14F-4D97-AF65-F5344CB8AC3E}">
        <p14:creationId xmlns:p14="http://schemas.microsoft.com/office/powerpoint/2010/main" val="2844988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B0D413-8C44-4F49-ACFC-4D2DA9A541DA}"/>
              </a:ext>
            </a:extLst>
          </p:cNvPr>
          <p:cNvSpPr>
            <a:spLocks noGrp="1"/>
          </p:cNvSpPr>
          <p:nvPr>
            <p:ph type="dt" sz="half" idx="10"/>
          </p:nvPr>
        </p:nvSpPr>
        <p:spPr/>
        <p:txBody>
          <a:bodyPr/>
          <a:lstStyle/>
          <a:p>
            <a:fld id="{2531E5D4-C441-416A-93BC-D797E970DCEA}" type="datetime1">
              <a:rPr lang="en-GB" smtClean="0"/>
              <a:t>03/11/2022</a:t>
            </a:fld>
            <a:endParaRPr lang="en-GB"/>
          </a:p>
        </p:txBody>
      </p:sp>
      <p:sp>
        <p:nvSpPr>
          <p:cNvPr id="3" name="Footer Placeholder 2">
            <a:extLst>
              <a:ext uri="{FF2B5EF4-FFF2-40B4-BE49-F238E27FC236}">
                <a16:creationId xmlns:a16="http://schemas.microsoft.com/office/drawing/2014/main" id="{8A800A40-024B-459B-AA57-3563B93F36B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C290BA-5F08-4D1C-8CE7-755BE46AAD84}"/>
              </a:ext>
            </a:extLst>
          </p:cNvPr>
          <p:cNvSpPr>
            <a:spLocks noGrp="1"/>
          </p:cNvSpPr>
          <p:nvPr>
            <p:ph type="sldNum" sz="quarter" idx="12"/>
          </p:nvPr>
        </p:nvSpPr>
        <p:spPr/>
        <p:txBody>
          <a:bodyPr/>
          <a:lstStyle/>
          <a:p>
            <a:fld id="{4B6B143A-0453-415A-8378-1794A2BEA8ED}" type="slidenum">
              <a:rPr lang="en-GB" smtClean="0"/>
              <a:t>‹#›</a:t>
            </a:fld>
            <a:endParaRPr lang="en-GB"/>
          </a:p>
        </p:txBody>
      </p:sp>
    </p:spTree>
    <p:extLst>
      <p:ext uri="{BB962C8B-B14F-4D97-AF65-F5344CB8AC3E}">
        <p14:creationId xmlns:p14="http://schemas.microsoft.com/office/powerpoint/2010/main" val="2209241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CCCA8-0153-427C-911A-433424592C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4BFBB6A-EB9C-44AC-B328-B368959EA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8D8B976-E151-4108-9705-AA9DA091F8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C89623-E459-471D-8FD5-FB63F0E01C42}"/>
              </a:ext>
            </a:extLst>
          </p:cNvPr>
          <p:cNvSpPr>
            <a:spLocks noGrp="1"/>
          </p:cNvSpPr>
          <p:nvPr>
            <p:ph type="dt" sz="half" idx="10"/>
          </p:nvPr>
        </p:nvSpPr>
        <p:spPr/>
        <p:txBody>
          <a:bodyPr/>
          <a:lstStyle/>
          <a:p>
            <a:fld id="{A11521F4-D52A-4678-A054-4AC012AB1ED5}" type="datetime1">
              <a:rPr lang="en-GB" smtClean="0"/>
              <a:t>03/11/2022</a:t>
            </a:fld>
            <a:endParaRPr lang="en-GB"/>
          </a:p>
        </p:txBody>
      </p:sp>
      <p:sp>
        <p:nvSpPr>
          <p:cNvPr id="6" name="Footer Placeholder 5">
            <a:extLst>
              <a:ext uri="{FF2B5EF4-FFF2-40B4-BE49-F238E27FC236}">
                <a16:creationId xmlns:a16="http://schemas.microsoft.com/office/drawing/2014/main" id="{53F1149A-609C-4315-AC0E-3641473BAE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265CA2-C0D2-4F5E-BDC6-D5178714C2EC}"/>
              </a:ext>
            </a:extLst>
          </p:cNvPr>
          <p:cNvSpPr>
            <a:spLocks noGrp="1"/>
          </p:cNvSpPr>
          <p:nvPr>
            <p:ph type="sldNum" sz="quarter" idx="12"/>
          </p:nvPr>
        </p:nvSpPr>
        <p:spPr/>
        <p:txBody>
          <a:bodyPr/>
          <a:lstStyle/>
          <a:p>
            <a:fld id="{4B6B143A-0453-415A-8378-1794A2BEA8ED}" type="slidenum">
              <a:rPr lang="en-GB" smtClean="0"/>
              <a:t>‹#›</a:t>
            </a:fld>
            <a:endParaRPr lang="en-GB"/>
          </a:p>
        </p:txBody>
      </p:sp>
    </p:spTree>
    <p:extLst>
      <p:ext uri="{BB962C8B-B14F-4D97-AF65-F5344CB8AC3E}">
        <p14:creationId xmlns:p14="http://schemas.microsoft.com/office/powerpoint/2010/main" val="4283535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9F7C9-3135-49E1-9713-287FE42346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5AD7D8F-0671-4ACB-9E63-5F66AFDEB1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FBE0AE5-43D3-45BE-98C9-114CEA1AE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72DCB8-E673-4832-86CB-93360AE2B968}"/>
              </a:ext>
            </a:extLst>
          </p:cNvPr>
          <p:cNvSpPr>
            <a:spLocks noGrp="1"/>
          </p:cNvSpPr>
          <p:nvPr>
            <p:ph type="dt" sz="half" idx="10"/>
          </p:nvPr>
        </p:nvSpPr>
        <p:spPr/>
        <p:txBody>
          <a:bodyPr/>
          <a:lstStyle/>
          <a:p>
            <a:fld id="{A4718A80-6538-4F2E-B8FE-21D26473F874}" type="datetime1">
              <a:rPr lang="en-GB" smtClean="0"/>
              <a:t>03/11/2022</a:t>
            </a:fld>
            <a:endParaRPr lang="en-GB"/>
          </a:p>
        </p:txBody>
      </p:sp>
      <p:sp>
        <p:nvSpPr>
          <p:cNvPr id="6" name="Footer Placeholder 5">
            <a:extLst>
              <a:ext uri="{FF2B5EF4-FFF2-40B4-BE49-F238E27FC236}">
                <a16:creationId xmlns:a16="http://schemas.microsoft.com/office/drawing/2014/main" id="{8DBDCA90-B7CA-42D1-BF49-D32D528BF1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9A4CD6-2E0F-4755-AC3D-04BCC4BD448C}"/>
              </a:ext>
            </a:extLst>
          </p:cNvPr>
          <p:cNvSpPr>
            <a:spLocks noGrp="1"/>
          </p:cNvSpPr>
          <p:nvPr>
            <p:ph type="sldNum" sz="quarter" idx="12"/>
          </p:nvPr>
        </p:nvSpPr>
        <p:spPr/>
        <p:txBody>
          <a:bodyPr/>
          <a:lstStyle/>
          <a:p>
            <a:fld id="{4B6B143A-0453-415A-8378-1794A2BEA8ED}" type="slidenum">
              <a:rPr lang="en-GB" smtClean="0"/>
              <a:t>‹#›</a:t>
            </a:fld>
            <a:endParaRPr lang="en-GB"/>
          </a:p>
        </p:txBody>
      </p:sp>
    </p:spTree>
    <p:extLst>
      <p:ext uri="{BB962C8B-B14F-4D97-AF65-F5344CB8AC3E}">
        <p14:creationId xmlns:p14="http://schemas.microsoft.com/office/powerpoint/2010/main" val="997049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BDF162-3B16-4CF7-9CBA-E15694BB43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84A81C-19C0-4542-A44C-ED3026EC6F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C00301-510F-4806-A5E5-98C8A4293B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34045-73B5-4450-AE14-2D18E713899A}" type="datetime1">
              <a:rPr lang="en-GB" smtClean="0"/>
              <a:t>03/11/2022</a:t>
            </a:fld>
            <a:endParaRPr lang="en-GB"/>
          </a:p>
        </p:txBody>
      </p:sp>
      <p:sp>
        <p:nvSpPr>
          <p:cNvPr id="5" name="Footer Placeholder 4">
            <a:extLst>
              <a:ext uri="{FF2B5EF4-FFF2-40B4-BE49-F238E27FC236}">
                <a16:creationId xmlns:a16="http://schemas.microsoft.com/office/drawing/2014/main" id="{FF601D09-2CF6-4337-A365-07D3F2C449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1AD1008-AFC4-4A72-8835-E3D56B5BCE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6B143A-0453-415A-8378-1794A2BEA8ED}" type="slidenum">
              <a:rPr lang="en-GB" smtClean="0"/>
              <a:t>‹#›</a:t>
            </a:fld>
            <a:endParaRPr lang="en-GB"/>
          </a:p>
        </p:txBody>
      </p:sp>
    </p:spTree>
    <p:extLst>
      <p:ext uri="{BB962C8B-B14F-4D97-AF65-F5344CB8AC3E}">
        <p14:creationId xmlns:p14="http://schemas.microsoft.com/office/powerpoint/2010/main" val="4588112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13" Type="http://schemas.openxmlformats.org/officeDocument/2006/relationships/image" Target="../media/image12.tiff"/><Relationship Id="rId3" Type="http://schemas.openxmlformats.org/officeDocument/2006/relationships/image" Target="../media/image2.tiff"/><Relationship Id="rId7" Type="http://schemas.openxmlformats.org/officeDocument/2006/relationships/image" Target="../media/image6.tiff"/><Relationship Id="rId12" Type="http://schemas.openxmlformats.org/officeDocument/2006/relationships/image" Target="../media/image11.tiff"/><Relationship Id="rId2" Type="http://schemas.openxmlformats.org/officeDocument/2006/relationships/image" Target="../media/image1.png"/><Relationship Id="rId16" Type="http://schemas.openxmlformats.org/officeDocument/2006/relationships/image" Target="../media/image15.tiff"/><Relationship Id="rId1" Type="http://schemas.openxmlformats.org/officeDocument/2006/relationships/slideLayout" Target="../slideLayouts/slideLayout7.xml"/><Relationship Id="rId6" Type="http://schemas.openxmlformats.org/officeDocument/2006/relationships/image" Target="../media/image5.tiff"/><Relationship Id="rId11" Type="http://schemas.openxmlformats.org/officeDocument/2006/relationships/image" Target="../media/image10.tiff"/><Relationship Id="rId5" Type="http://schemas.openxmlformats.org/officeDocument/2006/relationships/image" Target="../media/image4.tiff"/><Relationship Id="rId15" Type="http://schemas.openxmlformats.org/officeDocument/2006/relationships/image" Target="../media/image14.tiff"/><Relationship Id="rId10" Type="http://schemas.openxmlformats.org/officeDocument/2006/relationships/image" Target="../media/image9.tiff"/><Relationship Id="rId4" Type="http://schemas.openxmlformats.org/officeDocument/2006/relationships/image" Target="../media/image3.tiff"/><Relationship Id="rId9" Type="http://schemas.openxmlformats.org/officeDocument/2006/relationships/image" Target="../media/image8.tiff"/><Relationship Id="rId14" Type="http://schemas.openxmlformats.org/officeDocument/2006/relationships/image" Target="../media/image13.tiff"/></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1.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Content Placeholder 4">
            <a:extLst>
              <a:ext uri="{FF2B5EF4-FFF2-40B4-BE49-F238E27FC236}">
                <a16:creationId xmlns:a16="http://schemas.microsoft.com/office/drawing/2014/main" id="{27120F59-A1FC-5C4A-B80F-999B2F509785}"/>
              </a:ext>
            </a:extLst>
          </p:cNvPr>
          <p:cNvSpPr txBox="1">
            <a:spLocks/>
          </p:cNvSpPr>
          <p:nvPr/>
        </p:nvSpPr>
        <p:spPr>
          <a:xfrm>
            <a:off x="5907783" y="465794"/>
            <a:ext cx="6250940" cy="2304627"/>
          </a:xfrm>
          <a:prstGeom prst="rect">
            <a:avLst/>
          </a:prstGeom>
        </p:spPr>
        <p:txBody>
          <a:bodyPr lIns="91440" tIns="45720" rIns="91440" bIns="4572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latin typeface="Calibri" panose="020F0502020204030204" pitchFamily="34" charset="0"/>
                <a:cs typeface="Calibri" panose="020F0502020204030204" pitchFamily="34" charset="0"/>
              </a:rPr>
              <a:t>History Homework Booklet</a:t>
            </a:r>
          </a:p>
          <a:p>
            <a:pPr marL="0" indent="0">
              <a:buNone/>
            </a:pPr>
            <a:r>
              <a:rPr lang="en-GB" sz="2000" b="1">
                <a:latin typeface="Calibri"/>
                <a:cs typeface="Calibri"/>
              </a:rPr>
              <a:t>Year 8 Spring 1</a:t>
            </a:r>
          </a:p>
          <a:p>
            <a:pPr marL="0" indent="0">
              <a:buFont typeface="Arial" panose="020B0604020202020204" pitchFamily="34" charset="0"/>
              <a:buNone/>
            </a:pPr>
            <a:r>
              <a:rPr lang="en-GB" sz="2000" b="1">
                <a:latin typeface="Calibri" panose="020F0502020204030204" pitchFamily="34" charset="0"/>
                <a:cs typeface="Calibri" panose="020F0502020204030204" pitchFamily="34" charset="0"/>
              </a:rPr>
              <a:t>Name: </a:t>
            </a:r>
          </a:p>
          <a:p>
            <a:pPr marL="0" indent="0">
              <a:buFont typeface="Arial" panose="020B0604020202020204" pitchFamily="34" charset="0"/>
              <a:buNone/>
            </a:pPr>
            <a:r>
              <a:rPr lang="en-GB" sz="2000" b="1">
                <a:latin typeface="Calibri" panose="020F0502020204030204" pitchFamily="34" charset="0"/>
                <a:cs typeface="Calibri" panose="020F0502020204030204" pitchFamily="34" charset="0"/>
              </a:rPr>
              <a:t>Class:</a:t>
            </a:r>
          </a:p>
          <a:p>
            <a:pPr marL="0" indent="0">
              <a:buFont typeface="Arial" panose="020B0604020202020204" pitchFamily="34" charset="0"/>
              <a:buNone/>
            </a:pPr>
            <a:r>
              <a:rPr lang="en-GB" sz="2000" b="1">
                <a:latin typeface="Calibri" panose="020F0502020204030204" pitchFamily="34" charset="0"/>
                <a:cs typeface="Calibri" panose="020F0502020204030204" pitchFamily="34" charset="0"/>
              </a:rPr>
              <a:t>Teacher:</a:t>
            </a:r>
          </a:p>
        </p:txBody>
      </p:sp>
      <p:sp>
        <p:nvSpPr>
          <p:cNvPr id="77" name="Content Placeholder 5">
            <a:extLst>
              <a:ext uri="{FF2B5EF4-FFF2-40B4-BE49-F238E27FC236}">
                <a16:creationId xmlns:a16="http://schemas.microsoft.com/office/drawing/2014/main" id="{D44C9186-2F33-F844-89D2-611E6D24DAC4}"/>
              </a:ext>
            </a:extLst>
          </p:cNvPr>
          <p:cNvSpPr txBox="1">
            <a:spLocks/>
          </p:cNvSpPr>
          <p:nvPr/>
        </p:nvSpPr>
        <p:spPr>
          <a:xfrm>
            <a:off x="5907783" y="3289316"/>
            <a:ext cx="5808729" cy="28395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a:latin typeface="Calibri" panose="020F0502020204030204" pitchFamily="34" charset="0"/>
                <a:cs typeface="Calibri" panose="020F0502020204030204" pitchFamily="34" charset="0"/>
              </a:rPr>
              <a:t>Homework Expectations:</a:t>
            </a:r>
          </a:p>
          <a:p>
            <a:r>
              <a:rPr lang="en-GB" sz="2000">
                <a:latin typeface="Calibri" panose="020F0502020204030204" pitchFamily="34" charset="0"/>
                <a:cs typeface="Calibri" panose="020F0502020204030204" pitchFamily="34" charset="0"/>
              </a:rPr>
              <a:t>You must keep this booklet neat and presentable.</a:t>
            </a:r>
          </a:p>
          <a:p>
            <a:r>
              <a:rPr lang="en-GB" sz="2000">
                <a:latin typeface="Calibri" panose="020F0502020204030204" pitchFamily="34" charset="0"/>
                <a:cs typeface="Calibri" panose="020F0502020204030204" pitchFamily="34" charset="0"/>
              </a:rPr>
              <a:t>All homework must be completed for the date set.</a:t>
            </a:r>
          </a:p>
          <a:p>
            <a:r>
              <a:rPr lang="en-GB" sz="2000">
                <a:latin typeface="Calibri" panose="020F0502020204030204" pitchFamily="34" charset="0"/>
                <a:cs typeface="Calibri" panose="020F0502020204030204" pitchFamily="34" charset="0"/>
              </a:rPr>
              <a:t>High effort is expected in all tasks.</a:t>
            </a:r>
          </a:p>
          <a:p>
            <a:r>
              <a:rPr lang="en-GB" sz="2000">
                <a:latin typeface="Calibri" panose="020F0502020204030204" pitchFamily="34" charset="0"/>
                <a:cs typeface="Calibri" panose="020F0502020204030204" pitchFamily="34" charset="0"/>
              </a:rPr>
              <a:t>You will BOOST all work in red pen.</a:t>
            </a:r>
          </a:p>
          <a:p>
            <a:r>
              <a:rPr lang="en-GB" sz="2000">
                <a:latin typeface="Calibri" panose="020F0502020204030204" pitchFamily="34" charset="0"/>
                <a:cs typeface="Calibri" panose="020F0502020204030204" pitchFamily="34" charset="0"/>
              </a:rPr>
              <a:t>There is space at the back of the booklet for notes and any questions you may have.</a:t>
            </a:r>
          </a:p>
        </p:txBody>
      </p:sp>
      <p:grpSp>
        <p:nvGrpSpPr>
          <p:cNvPr id="183" name="Group 182">
            <a:extLst>
              <a:ext uri="{FF2B5EF4-FFF2-40B4-BE49-F238E27FC236}">
                <a16:creationId xmlns:a16="http://schemas.microsoft.com/office/drawing/2014/main" id="{890B0C5A-ED86-D94E-AAE5-0987BCEF5637}"/>
              </a:ext>
            </a:extLst>
          </p:cNvPr>
          <p:cNvGrpSpPr/>
          <p:nvPr/>
        </p:nvGrpSpPr>
        <p:grpSpPr>
          <a:xfrm>
            <a:off x="465630" y="848902"/>
            <a:ext cx="5147187" cy="5279923"/>
            <a:chOff x="465630" y="848902"/>
            <a:chExt cx="5147187" cy="5279923"/>
          </a:xfrm>
        </p:grpSpPr>
        <p:grpSp>
          <p:nvGrpSpPr>
            <p:cNvPr id="131" name="Group 130">
              <a:extLst>
                <a:ext uri="{FF2B5EF4-FFF2-40B4-BE49-F238E27FC236}">
                  <a16:creationId xmlns:a16="http://schemas.microsoft.com/office/drawing/2014/main" id="{86AA4BB6-B931-E74D-B7CC-20FC360F5859}"/>
                </a:ext>
              </a:extLst>
            </p:cNvPr>
            <p:cNvGrpSpPr/>
            <p:nvPr/>
          </p:nvGrpSpPr>
          <p:grpSpPr>
            <a:xfrm>
              <a:off x="465630" y="848902"/>
              <a:ext cx="5147187" cy="5279923"/>
              <a:chOff x="6106639" y="861137"/>
              <a:chExt cx="5147187" cy="5279923"/>
            </a:xfrm>
          </p:grpSpPr>
          <p:pic>
            <p:nvPicPr>
              <p:cNvPr id="132" name="Picture 10" descr="A drawing of a person&#10;&#10;Description generated with high confidence">
                <a:extLst>
                  <a:ext uri="{FF2B5EF4-FFF2-40B4-BE49-F238E27FC236}">
                    <a16:creationId xmlns:a16="http://schemas.microsoft.com/office/drawing/2014/main" id="{D6546A01-B451-2E41-AB23-4E646F5D3484}"/>
                  </a:ext>
                </a:extLst>
              </p:cNvPr>
              <p:cNvPicPr>
                <a:picLocks noChangeAspect="1"/>
              </p:cNvPicPr>
              <p:nvPr/>
            </p:nvPicPr>
            <p:blipFill>
              <a:blip r:embed="rId2">
                <a:clrChange>
                  <a:clrFrom>
                    <a:srgbClr val="FAFAFA"/>
                  </a:clrFrom>
                  <a:clrTo>
                    <a:srgbClr val="FAFAFA">
                      <a:alpha val="0"/>
                    </a:srgbClr>
                  </a:clrTo>
                </a:clrChange>
              </a:blip>
              <a:stretch>
                <a:fillRect/>
              </a:stretch>
            </p:blipFill>
            <p:spPr>
              <a:xfrm>
                <a:off x="9267848" y="1250532"/>
                <a:ext cx="955741" cy="1213622"/>
              </a:xfrm>
              <a:prstGeom prst="rect">
                <a:avLst/>
              </a:prstGeom>
            </p:spPr>
          </p:pic>
          <p:grpSp>
            <p:nvGrpSpPr>
              <p:cNvPr id="133" name="Group 132">
                <a:extLst>
                  <a:ext uri="{FF2B5EF4-FFF2-40B4-BE49-F238E27FC236}">
                    <a16:creationId xmlns:a16="http://schemas.microsoft.com/office/drawing/2014/main" id="{92DC546B-11D1-4644-9CED-C9F8A1A88F5E}"/>
                  </a:ext>
                </a:extLst>
              </p:cNvPr>
              <p:cNvGrpSpPr/>
              <p:nvPr/>
            </p:nvGrpSpPr>
            <p:grpSpPr>
              <a:xfrm>
                <a:off x="6106639" y="861137"/>
                <a:ext cx="5147187" cy="5279923"/>
                <a:chOff x="469489" y="789038"/>
                <a:chExt cx="5147187" cy="5279923"/>
              </a:xfrm>
            </p:grpSpPr>
            <p:sp>
              <p:nvSpPr>
                <p:cNvPr id="134" name="Oval 133">
                  <a:extLst>
                    <a:ext uri="{FF2B5EF4-FFF2-40B4-BE49-F238E27FC236}">
                      <a16:creationId xmlns:a16="http://schemas.microsoft.com/office/drawing/2014/main" id="{5BCCC23B-936C-B541-B536-3883A252691A}"/>
                    </a:ext>
                  </a:extLst>
                </p:cNvPr>
                <p:cNvSpPr/>
                <p:nvPr/>
              </p:nvSpPr>
              <p:spPr>
                <a:xfrm>
                  <a:off x="469489" y="789038"/>
                  <a:ext cx="5147187" cy="5279923"/>
                </a:xfrm>
                <a:prstGeom prst="ellipse">
                  <a:avLst/>
                </a:prstGeom>
                <a:noFill/>
                <a:ln w="5715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B733AB5B-FD2C-EF4D-BE93-76233D484907}"/>
                    </a:ext>
                  </a:extLst>
                </p:cNvPr>
                <p:cNvSpPr/>
                <p:nvPr/>
              </p:nvSpPr>
              <p:spPr>
                <a:xfrm>
                  <a:off x="1770439" y="2931256"/>
                  <a:ext cx="2693366" cy="769441"/>
                </a:xfrm>
                <a:prstGeom prst="rect">
                  <a:avLst/>
                </a:prstGeom>
                <a:noFill/>
              </p:spPr>
              <p:txBody>
                <a:bodyPr wrap="none" lIns="91440" tIns="45720" rIns="91440" bIns="45720">
                  <a:spAutoFit/>
                </a:bodyPr>
                <a:lstStyle/>
                <a:p>
                  <a:pPr algn="ctr"/>
                  <a:r>
                    <a:rPr lang="en-GB" sz="4400" b="1">
                      <a:ln w="0"/>
                      <a:effectLst>
                        <a:outerShdw blurRad="38100" dist="19050" dir="2700000" algn="tl" rotWithShape="0">
                          <a:schemeClr val="dk1">
                            <a:alpha val="40000"/>
                          </a:schemeClr>
                        </a:outerShdw>
                      </a:effectLst>
                      <a:latin typeface="Cavolini" panose="020B0604020202020204" pitchFamily="34" charset="0"/>
                      <a:cs typeface="Cavolini" panose="020B0604020202020204" pitchFamily="34" charset="0"/>
                    </a:rPr>
                    <a:t>HISTORY</a:t>
                  </a:r>
                </a:p>
              </p:txBody>
            </p:sp>
            <p:pic>
              <p:nvPicPr>
                <p:cNvPr id="136" name="Picture 135">
                  <a:extLst>
                    <a:ext uri="{FF2B5EF4-FFF2-40B4-BE49-F238E27FC236}">
                      <a16:creationId xmlns:a16="http://schemas.microsoft.com/office/drawing/2014/main" id="{80817FB4-7BC5-864D-AB23-00BF67F4E0E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48121" y="1087935"/>
                  <a:ext cx="731961" cy="940619"/>
                </a:xfrm>
                <a:prstGeom prst="rect">
                  <a:avLst/>
                </a:prstGeom>
              </p:spPr>
            </p:pic>
            <p:pic>
              <p:nvPicPr>
                <p:cNvPr id="137" name="Picture 136">
                  <a:extLst>
                    <a:ext uri="{FF2B5EF4-FFF2-40B4-BE49-F238E27FC236}">
                      <a16:creationId xmlns:a16="http://schemas.microsoft.com/office/drawing/2014/main" id="{02ED3597-3A7E-5441-A82A-F6EA70E7A92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789636" y="2560813"/>
                  <a:ext cx="731961" cy="750593"/>
                </a:xfrm>
                <a:prstGeom prst="rect">
                  <a:avLst/>
                </a:prstGeom>
              </p:spPr>
            </p:pic>
            <p:pic>
              <p:nvPicPr>
                <p:cNvPr id="138" name="Picture 137">
                  <a:extLst>
                    <a:ext uri="{FF2B5EF4-FFF2-40B4-BE49-F238E27FC236}">
                      <a16:creationId xmlns:a16="http://schemas.microsoft.com/office/drawing/2014/main" id="{A42E2149-CA2A-494E-AB4B-3523E82DEC3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19002" y="2180872"/>
                  <a:ext cx="805659" cy="720853"/>
                </a:xfrm>
                <a:prstGeom prst="rect">
                  <a:avLst/>
                </a:prstGeom>
              </p:spPr>
            </p:pic>
            <p:pic>
              <p:nvPicPr>
                <p:cNvPr id="139" name="Picture 138">
                  <a:extLst>
                    <a:ext uri="{FF2B5EF4-FFF2-40B4-BE49-F238E27FC236}">
                      <a16:creationId xmlns:a16="http://schemas.microsoft.com/office/drawing/2014/main" id="{D9B571E4-1F6E-A048-AE93-9F506A39C58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806381" y="4925527"/>
                  <a:ext cx="854334" cy="815636"/>
                </a:xfrm>
                <a:prstGeom prst="rect">
                  <a:avLst/>
                </a:prstGeom>
              </p:spPr>
            </p:pic>
            <p:pic>
              <p:nvPicPr>
                <p:cNvPr id="140" name="Picture 139">
                  <a:extLst>
                    <a:ext uri="{FF2B5EF4-FFF2-40B4-BE49-F238E27FC236}">
                      <a16:creationId xmlns:a16="http://schemas.microsoft.com/office/drawing/2014/main" id="{705BE291-522F-AE40-9E61-34E670BEC1A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027049" y="2086500"/>
                  <a:ext cx="919111" cy="966603"/>
                </a:xfrm>
                <a:prstGeom prst="rect">
                  <a:avLst/>
                </a:prstGeom>
              </p:spPr>
            </p:pic>
            <p:pic>
              <p:nvPicPr>
                <p:cNvPr id="141" name="Picture 140">
                  <a:extLst>
                    <a:ext uri="{FF2B5EF4-FFF2-40B4-BE49-F238E27FC236}">
                      <a16:creationId xmlns:a16="http://schemas.microsoft.com/office/drawing/2014/main" id="{73BABE0A-5412-1F41-90F6-BBCAF53ABF7E}"/>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858132" y="1943126"/>
                  <a:ext cx="892485" cy="720853"/>
                </a:xfrm>
                <a:prstGeom prst="rect">
                  <a:avLst/>
                </a:prstGeom>
              </p:spPr>
            </p:pic>
            <p:pic>
              <p:nvPicPr>
                <p:cNvPr id="142" name="Picture 141">
                  <a:extLst>
                    <a:ext uri="{FF2B5EF4-FFF2-40B4-BE49-F238E27FC236}">
                      <a16:creationId xmlns:a16="http://schemas.microsoft.com/office/drawing/2014/main" id="{4501FF80-855E-1648-A3D8-F474937A969C}"/>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694682" y="3397101"/>
                  <a:ext cx="805659" cy="586169"/>
                </a:xfrm>
                <a:prstGeom prst="rect">
                  <a:avLst/>
                </a:prstGeom>
              </p:spPr>
            </p:pic>
            <p:pic>
              <p:nvPicPr>
                <p:cNvPr id="143" name="Picture 142">
                  <a:extLst>
                    <a:ext uri="{FF2B5EF4-FFF2-40B4-BE49-F238E27FC236}">
                      <a16:creationId xmlns:a16="http://schemas.microsoft.com/office/drawing/2014/main" id="{DF860314-7962-314E-969A-FF4801B28945}"/>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756080" y="840432"/>
                  <a:ext cx="677887" cy="895418"/>
                </a:xfrm>
                <a:prstGeom prst="rect">
                  <a:avLst/>
                </a:prstGeom>
              </p:spPr>
            </p:pic>
            <p:pic>
              <p:nvPicPr>
                <p:cNvPr id="144" name="Picture 143">
                  <a:extLst>
                    <a:ext uri="{FF2B5EF4-FFF2-40B4-BE49-F238E27FC236}">
                      <a16:creationId xmlns:a16="http://schemas.microsoft.com/office/drawing/2014/main" id="{0DB62608-B05E-8342-935A-04CF6C3DF4BD}"/>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3962338" y="4387321"/>
                  <a:ext cx="977963" cy="807057"/>
                </a:xfrm>
                <a:prstGeom prst="rect">
                  <a:avLst/>
                </a:prstGeom>
              </p:spPr>
            </p:pic>
            <p:pic>
              <p:nvPicPr>
                <p:cNvPr id="145" name="Picture 144">
                  <a:extLst>
                    <a:ext uri="{FF2B5EF4-FFF2-40B4-BE49-F238E27FC236}">
                      <a16:creationId xmlns:a16="http://schemas.microsoft.com/office/drawing/2014/main" id="{C902024B-78F6-534F-ACFE-1F7329852094}"/>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44336" y="4401894"/>
                  <a:ext cx="805659" cy="815636"/>
                </a:xfrm>
                <a:prstGeom prst="rect">
                  <a:avLst/>
                </a:prstGeom>
              </p:spPr>
            </p:pic>
            <p:pic>
              <p:nvPicPr>
                <p:cNvPr id="146" name="Picture 145">
                  <a:extLst>
                    <a:ext uri="{FF2B5EF4-FFF2-40B4-BE49-F238E27FC236}">
                      <a16:creationId xmlns:a16="http://schemas.microsoft.com/office/drawing/2014/main" id="{95F0E9EC-675F-6447-AAA7-76BCCE918B61}"/>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3117123" y="3607494"/>
                  <a:ext cx="947862" cy="885240"/>
                </a:xfrm>
                <a:prstGeom prst="rect">
                  <a:avLst/>
                </a:prstGeom>
              </p:spPr>
            </p:pic>
            <p:pic>
              <p:nvPicPr>
                <p:cNvPr id="147" name="Picture 146">
                  <a:extLst>
                    <a:ext uri="{FF2B5EF4-FFF2-40B4-BE49-F238E27FC236}">
                      <a16:creationId xmlns:a16="http://schemas.microsoft.com/office/drawing/2014/main" id="{5EA80D1F-993B-6346-8AE5-F828372CEF9D}"/>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1869943" y="3600129"/>
                  <a:ext cx="805659" cy="818696"/>
                </a:xfrm>
                <a:prstGeom prst="rect">
                  <a:avLst/>
                </a:prstGeom>
              </p:spPr>
            </p:pic>
            <p:pic>
              <p:nvPicPr>
                <p:cNvPr id="148" name="Picture 147">
                  <a:extLst>
                    <a:ext uri="{FF2B5EF4-FFF2-40B4-BE49-F238E27FC236}">
                      <a16:creationId xmlns:a16="http://schemas.microsoft.com/office/drawing/2014/main" id="{829DA2F4-B3BC-374D-BEE7-6F2BBBD76F8B}"/>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510946" y="3027910"/>
                  <a:ext cx="977306" cy="946379"/>
                </a:xfrm>
                <a:prstGeom prst="rect">
                  <a:avLst/>
                </a:prstGeom>
              </p:spPr>
            </p:pic>
            <p:pic>
              <p:nvPicPr>
                <p:cNvPr id="149" name="Picture 148">
                  <a:extLst>
                    <a:ext uri="{FF2B5EF4-FFF2-40B4-BE49-F238E27FC236}">
                      <a16:creationId xmlns:a16="http://schemas.microsoft.com/office/drawing/2014/main" id="{5A810E12-E59C-B24A-BBB3-8A43818F7BA8}"/>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3206135" y="5002806"/>
                  <a:ext cx="1031179" cy="863479"/>
                </a:xfrm>
                <a:prstGeom prst="rect">
                  <a:avLst/>
                </a:prstGeom>
              </p:spPr>
            </p:pic>
            <p:sp>
              <p:nvSpPr>
                <p:cNvPr id="150" name="Freeform 149">
                  <a:extLst>
                    <a:ext uri="{FF2B5EF4-FFF2-40B4-BE49-F238E27FC236}">
                      <a16:creationId xmlns:a16="http://schemas.microsoft.com/office/drawing/2014/main" id="{FEE08318-60E4-2043-A1B3-DF6C6B778E39}"/>
                    </a:ext>
                  </a:extLst>
                </p:cNvPr>
                <p:cNvSpPr/>
                <p:nvPr/>
              </p:nvSpPr>
              <p:spPr>
                <a:xfrm rot="8876447">
                  <a:off x="1182334" y="1678686"/>
                  <a:ext cx="448268" cy="572852"/>
                </a:xfrm>
                <a:custGeom>
                  <a:avLst/>
                  <a:gdLst>
                    <a:gd name="connsiteX0" fmla="*/ 0 w 855407"/>
                    <a:gd name="connsiteY0" fmla="*/ 378380 h 757747"/>
                    <a:gd name="connsiteX1" fmla="*/ 545691 w 855407"/>
                    <a:gd name="connsiteY1" fmla="*/ 747090 h 757747"/>
                    <a:gd name="connsiteX2" fmla="*/ 221226 w 855407"/>
                    <a:gd name="connsiteY2" fmla="*/ 9670 h 757747"/>
                    <a:gd name="connsiteX3" fmla="*/ 855407 w 855407"/>
                    <a:gd name="connsiteY3" fmla="*/ 393128 h 757747"/>
                  </a:gdLst>
                  <a:ahLst/>
                  <a:cxnLst>
                    <a:cxn ang="0">
                      <a:pos x="connsiteX0" y="connsiteY0"/>
                    </a:cxn>
                    <a:cxn ang="0">
                      <a:pos x="connsiteX1" y="connsiteY1"/>
                    </a:cxn>
                    <a:cxn ang="0">
                      <a:pos x="connsiteX2" y="connsiteY2"/>
                    </a:cxn>
                    <a:cxn ang="0">
                      <a:pos x="connsiteX3" y="connsiteY3"/>
                    </a:cxn>
                  </a:cxnLst>
                  <a:rect l="l" t="t" r="r" b="b"/>
                  <a:pathLst>
                    <a:path w="855407" h="757747">
                      <a:moveTo>
                        <a:pt x="0" y="378380"/>
                      </a:moveTo>
                      <a:cubicBezTo>
                        <a:pt x="254410" y="593461"/>
                        <a:pt x="508820" y="808542"/>
                        <a:pt x="545691" y="747090"/>
                      </a:cubicBezTo>
                      <a:cubicBezTo>
                        <a:pt x="582562" y="685638"/>
                        <a:pt x="169607" y="68664"/>
                        <a:pt x="221226" y="9670"/>
                      </a:cubicBezTo>
                      <a:cubicBezTo>
                        <a:pt x="272845" y="-49324"/>
                        <a:pt x="564126" y="171902"/>
                        <a:pt x="855407" y="393128"/>
                      </a:cubicBezTo>
                    </a:path>
                  </a:pathLst>
                </a:custGeom>
                <a:noFill/>
                <a:ln w="28575">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reeform 150">
                  <a:extLst>
                    <a:ext uri="{FF2B5EF4-FFF2-40B4-BE49-F238E27FC236}">
                      <a16:creationId xmlns:a16="http://schemas.microsoft.com/office/drawing/2014/main" id="{281E0A45-DFB2-B947-B8F4-7D2652F7B9F3}"/>
                    </a:ext>
                  </a:extLst>
                </p:cNvPr>
                <p:cNvSpPr/>
                <p:nvPr/>
              </p:nvSpPr>
              <p:spPr>
                <a:xfrm rot="8876447">
                  <a:off x="4301013" y="3514649"/>
                  <a:ext cx="389100" cy="576273"/>
                </a:xfrm>
                <a:custGeom>
                  <a:avLst/>
                  <a:gdLst>
                    <a:gd name="connsiteX0" fmla="*/ 0 w 855407"/>
                    <a:gd name="connsiteY0" fmla="*/ 378380 h 757747"/>
                    <a:gd name="connsiteX1" fmla="*/ 545691 w 855407"/>
                    <a:gd name="connsiteY1" fmla="*/ 747090 h 757747"/>
                    <a:gd name="connsiteX2" fmla="*/ 221226 w 855407"/>
                    <a:gd name="connsiteY2" fmla="*/ 9670 h 757747"/>
                    <a:gd name="connsiteX3" fmla="*/ 855407 w 855407"/>
                    <a:gd name="connsiteY3" fmla="*/ 393128 h 757747"/>
                  </a:gdLst>
                  <a:ahLst/>
                  <a:cxnLst>
                    <a:cxn ang="0">
                      <a:pos x="connsiteX0" y="connsiteY0"/>
                    </a:cxn>
                    <a:cxn ang="0">
                      <a:pos x="connsiteX1" y="connsiteY1"/>
                    </a:cxn>
                    <a:cxn ang="0">
                      <a:pos x="connsiteX2" y="connsiteY2"/>
                    </a:cxn>
                    <a:cxn ang="0">
                      <a:pos x="connsiteX3" y="connsiteY3"/>
                    </a:cxn>
                  </a:cxnLst>
                  <a:rect l="l" t="t" r="r" b="b"/>
                  <a:pathLst>
                    <a:path w="855407" h="757747">
                      <a:moveTo>
                        <a:pt x="0" y="378380"/>
                      </a:moveTo>
                      <a:cubicBezTo>
                        <a:pt x="254410" y="593461"/>
                        <a:pt x="508820" y="808542"/>
                        <a:pt x="545691" y="747090"/>
                      </a:cubicBezTo>
                      <a:cubicBezTo>
                        <a:pt x="582562" y="685638"/>
                        <a:pt x="169607" y="68664"/>
                        <a:pt x="221226" y="9670"/>
                      </a:cubicBezTo>
                      <a:cubicBezTo>
                        <a:pt x="272845" y="-49324"/>
                        <a:pt x="564126" y="171902"/>
                        <a:pt x="855407" y="393128"/>
                      </a:cubicBezTo>
                    </a:path>
                  </a:pathLst>
                </a:custGeom>
                <a:noFill/>
                <a:ln w="28575">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reeform 151">
                  <a:extLst>
                    <a:ext uri="{FF2B5EF4-FFF2-40B4-BE49-F238E27FC236}">
                      <a16:creationId xmlns:a16="http://schemas.microsoft.com/office/drawing/2014/main" id="{677C046B-C9D0-4048-8726-5594C3AB8FC0}"/>
                    </a:ext>
                  </a:extLst>
                </p:cNvPr>
                <p:cNvSpPr/>
                <p:nvPr/>
              </p:nvSpPr>
              <p:spPr>
                <a:xfrm rot="8876447">
                  <a:off x="2018032" y="4405555"/>
                  <a:ext cx="414646" cy="620575"/>
                </a:xfrm>
                <a:custGeom>
                  <a:avLst/>
                  <a:gdLst>
                    <a:gd name="connsiteX0" fmla="*/ 0 w 855407"/>
                    <a:gd name="connsiteY0" fmla="*/ 378380 h 757747"/>
                    <a:gd name="connsiteX1" fmla="*/ 545691 w 855407"/>
                    <a:gd name="connsiteY1" fmla="*/ 747090 h 757747"/>
                    <a:gd name="connsiteX2" fmla="*/ 221226 w 855407"/>
                    <a:gd name="connsiteY2" fmla="*/ 9670 h 757747"/>
                    <a:gd name="connsiteX3" fmla="*/ 855407 w 855407"/>
                    <a:gd name="connsiteY3" fmla="*/ 393128 h 757747"/>
                  </a:gdLst>
                  <a:ahLst/>
                  <a:cxnLst>
                    <a:cxn ang="0">
                      <a:pos x="connsiteX0" y="connsiteY0"/>
                    </a:cxn>
                    <a:cxn ang="0">
                      <a:pos x="connsiteX1" y="connsiteY1"/>
                    </a:cxn>
                    <a:cxn ang="0">
                      <a:pos x="connsiteX2" y="connsiteY2"/>
                    </a:cxn>
                    <a:cxn ang="0">
                      <a:pos x="connsiteX3" y="connsiteY3"/>
                    </a:cxn>
                  </a:cxnLst>
                  <a:rect l="l" t="t" r="r" b="b"/>
                  <a:pathLst>
                    <a:path w="855407" h="757747">
                      <a:moveTo>
                        <a:pt x="0" y="378380"/>
                      </a:moveTo>
                      <a:cubicBezTo>
                        <a:pt x="254410" y="593461"/>
                        <a:pt x="508820" y="808542"/>
                        <a:pt x="545691" y="747090"/>
                      </a:cubicBezTo>
                      <a:cubicBezTo>
                        <a:pt x="582562" y="685638"/>
                        <a:pt x="169607" y="68664"/>
                        <a:pt x="221226" y="9670"/>
                      </a:cubicBezTo>
                      <a:cubicBezTo>
                        <a:pt x="272845" y="-49324"/>
                        <a:pt x="564126" y="171902"/>
                        <a:pt x="855407" y="393128"/>
                      </a:cubicBezTo>
                    </a:path>
                  </a:pathLst>
                </a:custGeom>
                <a:noFill/>
                <a:ln w="28575">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a:extLst>
                    <a:ext uri="{FF2B5EF4-FFF2-40B4-BE49-F238E27FC236}">
                      <a16:creationId xmlns:a16="http://schemas.microsoft.com/office/drawing/2014/main" id="{750107A5-7203-464E-BE95-5ECFA317A172}"/>
                    </a:ext>
                  </a:extLst>
                </p:cNvPr>
                <p:cNvGrpSpPr/>
                <p:nvPr/>
              </p:nvGrpSpPr>
              <p:grpSpPr>
                <a:xfrm>
                  <a:off x="1718906" y="2748973"/>
                  <a:ext cx="1026242" cy="269544"/>
                  <a:chOff x="7928751" y="634181"/>
                  <a:chExt cx="1636028" cy="304800"/>
                </a:xfrm>
              </p:grpSpPr>
              <p:cxnSp>
                <p:nvCxnSpPr>
                  <p:cNvPr id="179" name="Straight Connector 178">
                    <a:extLst>
                      <a:ext uri="{FF2B5EF4-FFF2-40B4-BE49-F238E27FC236}">
                        <a16:creationId xmlns:a16="http://schemas.microsoft.com/office/drawing/2014/main" id="{B8333468-10B5-9448-BD85-06897D47B104}"/>
                      </a:ext>
                    </a:extLst>
                  </p:cNvPr>
                  <p:cNvCxnSpPr/>
                  <p:nvPr/>
                </p:nvCxnSpPr>
                <p:spPr>
                  <a:xfrm>
                    <a:off x="7928751" y="634181"/>
                    <a:ext cx="1331228"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016FBD6-12BB-0744-8F19-F238E38C9BBC}"/>
                      </a:ext>
                    </a:extLst>
                  </p:cNvPr>
                  <p:cNvCxnSpPr/>
                  <p:nvPr/>
                </p:nvCxnSpPr>
                <p:spPr>
                  <a:xfrm>
                    <a:off x="8081151" y="786581"/>
                    <a:ext cx="1331228"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ED9F7CE8-5A29-4642-B748-1C8C63F7D5D4}"/>
                      </a:ext>
                    </a:extLst>
                  </p:cNvPr>
                  <p:cNvCxnSpPr/>
                  <p:nvPr/>
                </p:nvCxnSpPr>
                <p:spPr>
                  <a:xfrm>
                    <a:off x="8233551" y="938981"/>
                    <a:ext cx="1331228"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60214FFD-8D06-B741-9394-8624F72B0952}"/>
                    </a:ext>
                  </a:extLst>
                </p:cNvPr>
                <p:cNvGrpSpPr/>
                <p:nvPr/>
              </p:nvGrpSpPr>
              <p:grpSpPr>
                <a:xfrm>
                  <a:off x="831890" y="4043404"/>
                  <a:ext cx="1026242" cy="269544"/>
                  <a:chOff x="7928751" y="634181"/>
                  <a:chExt cx="1636028" cy="304800"/>
                </a:xfrm>
              </p:grpSpPr>
              <p:cxnSp>
                <p:nvCxnSpPr>
                  <p:cNvPr id="176" name="Straight Connector 175">
                    <a:extLst>
                      <a:ext uri="{FF2B5EF4-FFF2-40B4-BE49-F238E27FC236}">
                        <a16:creationId xmlns:a16="http://schemas.microsoft.com/office/drawing/2014/main" id="{2627C292-A6CE-C44B-A981-891B7B8463C5}"/>
                      </a:ext>
                    </a:extLst>
                  </p:cNvPr>
                  <p:cNvCxnSpPr/>
                  <p:nvPr/>
                </p:nvCxnSpPr>
                <p:spPr>
                  <a:xfrm>
                    <a:off x="7928751" y="634181"/>
                    <a:ext cx="1331228"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5FC096F-57BF-424C-9AB3-4BA411804E8A}"/>
                      </a:ext>
                    </a:extLst>
                  </p:cNvPr>
                  <p:cNvCxnSpPr/>
                  <p:nvPr/>
                </p:nvCxnSpPr>
                <p:spPr>
                  <a:xfrm>
                    <a:off x="8081151" y="786581"/>
                    <a:ext cx="1331228"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BD9076B-D6E6-784C-8349-61A7768171B0}"/>
                      </a:ext>
                    </a:extLst>
                  </p:cNvPr>
                  <p:cNvCxnSpPr/>
                  <p:nvPr/>
                </p:nvCxnSpPr>
                <p:spPr>
                  <a:xfrm>
                    <a:off x="8233551" y="938981"/>
                    <a:ext cx="1331228"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1FF8F170-7F92-E94A-BBE5-3531A40947F3}"/>
                    </a:ext>
                  </a:extLst>
                </p:cNvPr>
                <p:cNvGrpSpPr/>
                <p:nvPr/>
              </p:nvGrpSpPr>
              <p:grpSpPr>
                <a:xfrm>
                  <a:off x="4165929" y="4137029"/>
                  <a:ext cx="1026242" cy="269544"/>
                  <a:chOff x="7928751" y="634181"/>
                  <a:chExt cx="1636028" cy="304800"/>
                </a:xfrm>
              </p:grpSpPr>
              <p:cxnSp>
                <p:nvCxnSpPr>
                  <p:cNvPr id="173" name="Straight Connector 172">
                    <a:extLst>
                      <a:ext uri="{FF2B5EF4-FFF2-40B4-BE49-F238E27FC236}">
                        <a16:creationId xmlns:a16="http://schemas.microsoft.com/office/drawing/2014/main" id="{DF5E3A8B-63C3-7049-93C2-DF6A4B4EE482}"/>
                      </a:ext>
                    </a:extLst>
                  </p:cNvPr>
                  <p:cNvCxnSpPr/>
                  <p:nvPr/>
                </p:nvCxnSpPr>
                <p:spPr>
                  <a:xfrm>
                    <a:off x="7928751" y="634181"/>
                    <a:ext cx="1331228"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6382813D-8421-4348-AA53-DE0FDA972B9A}"/>
                      </a:ext>
                    </a:extLst>
                  </p:cNvPr>
                  <p:cNvCxnSpPr/>
                  <p:nvPr/>
                </p:nvCxnSpPr>
                <p:spPr>
                  <a:xfrm>
                    <a:off x="8081151" y="786581"/>
                    <a:ext cx="1331228"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E06BCF69-8F2B-AC4B-9EA8-C72B02E9BF43}"/>
                      </a:ext>
                    </a:extLst>
                  </p:cNvPr>
                  <p:cNvCxnSpPr/>
                  <p:nvPr/>
                </p:nvCxnSpPr>
                <p:spPr>
                  <a:xfrm>
                    <a:off x="8233551" y="938981"/>
                    <a:ext cx="1331228"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17CF60F6-7E1D-044D-97A4-444224D0BDF7}"/>
                    </a:ext>
                  </a:extLst>
                </p:cNvPr>
                <p:cNvGrpSpPr/>
                <p:nvPr/>
              </p:nvGrpSpPr>
              <p:grpSpPr>
                <a:xfrm>
                  <a:off x="2655063" y="1771899"/>
                  <a:ext cx="1026242" cy="269544"/>
                  <a:chOff x="7928751" y="634181"/>
                  <a:chExt cx="1636028" cy="304800"/>
                </a:xfrm>
              </p:grpSpPr>
              <p:cxnSp>
                <p:nvCxnSpPr>
                  <p:cNvPr id="170" name="Straight Connector 169">
                    <a:extLst>
                      <a:ext uri="{FF2B5EF4-FFF2-40B4-BE49-F238E27FC236}">
                        <a16:creationId xmlns:a16="http://schemas.microsoft.com/office/drawing/2014/main" id="{C01E96BA-9003-234D-B91E-3701D5D4B514}"/>
                      </a:ext>
                    </a:extLst>
                  </p:cNvPr>
                  <p:cNvCxnSpPr/>
                  <p:nvPr/>
                </p:nvCxnSpPr>
                <p:spPr>
                  <a:xfrm>
                    <a:off x="7928751" y="634181"/>
                    <a:ext cx="1331228"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52E7ADD4-93CF-A442-8F9F-E888D5568A0C}"/>
                      </a:ext>
                    </a:extLst>
                  </p:cNvPr>
                  <p:cNvCxnSpPr/>
                  <p:nvPr/>
                </p:nvCxnSpPr>
                <p:spPr>
                  <a:xfrm>
                    <a:off x="8081151" y="786581"/>
                    <a:ext cx="1331228"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D30861A3-051F-9F49-B35D-F7724E6FC5AC}"/>
                      </a:ext>
                    </a:extLst>
                  </p:cNvPr>
                  <p:cNvCxnSpPr/>
                  <p:nvPr/>
                </p:nvCxnSpPr>
                <p:spPr>
                  <a:xfrm>
                    <a:off x="8233551" y="938981"/>
                    <a:ext cx="1331228"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grpSp>
              <p:nvGrpSpPr>
                <p:cNvPr id="157" name="Group 156">
                  <a:extLst>
                    <a:ext uri="{FF2B5EF4-FFF2-40B4-BE49-F238E27FC236}">
                      <a16:creationId xmlns:a16="http://schemas.microsoft.com/office/drawing/2014/main" id="{4A7F1C6B-7838-0742-94FC-777BAE83A5ED}"/>
                    </a:ext>
                  </a:extLst>
                </p:cNvPr>
                <p:cNvGrpSpPr/>
                <p:nvPr/>
              </p:nvGrpSpPr>
              <p:grpSpPr>
                <a:xfrm>
                  <a:off x="2550326" y="4664107"/>
                  <a:ext cx="1419572" cy="261420"/>
                  <a:chOff x="7928751" y="634181"/>
                  <a:chExt cx="1636028" cy="304800"/>
                </a:xfrm>
              </p:grpSpPr>
              <p:cxnSp>
                <p:nvCxnSpPr>
                  <p:cNvPr id="167" name="Straight Connector 166">
                    <a:extLst>
                      <a:ext uri="{FF2B5EF4-FFF2-40B4-BE49-F238E27FC236}">
                        <a16:creationId xmlns:a16="http://schemas.microsoft.com/office/drawing/2014/main" id="{BD6C49A2-B9A0-5C4F-BFC4-593FA01AB3FD}"/>
                      </a:ext>
                    </a:extLst>
                  </p:cNvPr>
                  <p:cNvCxnSpPr/>
                  <p:nvPr/>
                </p:nvCxnSpPr>
                <p:spPr>
                  <a:xfrm>
                    <a:off x="7928751" y="634181"/>
                    <a:ext cx="1331228"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1043A2D5-E977-6149-8AF0-584BD257A9BF}"/>
                      </a:ext>
                    </a:extLst>
                  </p:cNvPr>
                  <p:cNvCxnSpPr/>
                  <p:nvPr/>
                </p:nvCxnSpPr>
                <p:spPr>
                  <a:xfrm>
                    <a:off x="8081151" y="786581"/>
                    <a:ext cx="1331228"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244E1D9-28F2-1C45-BC3A-9711A2E92429}"/>
                      </a:ext>
                    </a:extLst>
                  </p:cNvPr>
                  <p:cNvCxnSpPr/>
                  <p:nvPr/>
                </p:nvCxnSpPr>
                <p:spPr>
                  <a:xfrm>
                    <a:off x="8233551" y="938981"/>
                    <a:ext cx="1331228"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sp>
              <p:nvSpPr>
                <p:cNvPr id="158" name="Freeform 157">
                  <a:extLst>
                    <a:ext uri="{FF2B5EF4-FFF2-40B4-BE49-F238E27FC236}">
                      <a16:creationId xmlns:a16="http://schemas.microsoft.com/office/drawing/2014/main" id="{196B6694-D9A9-F04F-A773-48C863E34913}"/>
                    </a:ext>
                  </a:extLst>
                </p:cNvPr>
                <p:cNvSpPr/>
                <p:nvPr/>
              </p:nvSpPr>
              <p:spPr>
                <a:xfrm rot="8876447">
                  <a:off x="2344911" y="995414"/>
                  <a:ext cx="389100" cy="576273"/>
                </a:xfrm>
                <a:custGeom>
                  <a:avLst/>
                  <a:gdLst>
                    <a:gd name="connsiteX0" fmla="*/ 0 w 855407"/>
                    <a:gd name="connsiteY0" fmla="*/ 378380 h 757747"/>
                    <a:gd name="connsiteX1" fmla="*/ 545691 w 855407"/>
                    <a:gd name="connsiteY1" fmla="*/ 747090 h 757747"/>
                    <a:gd name="connsiteX2" fmla="*/ 221226 w 855407"/>
                    <a:gd name="connsiteY2" fmla="*/ 9670 h 757747"/>
                    <a:gd name="connsiteX3" fmla="*/ 855407 w 855407"/>
                    <a:gd name="connsiteY3" fmla="*/ 393128 h 757747"/>
                  </a:gdLst>
                  <a:ahLst/>
                  <a:cxnLst>
                    <a:cxn ang="0">
                      <a:pos x="connsiteX0" y="connsiteY0"/>
                    </a:cxn>
                    <a:cxn ang="0">
                      <a:pos x="connsiteX1" y="connsiteY1"/>
                    </a:cxn>
                    <a:cxn ang="0">
                      <a:pos x="connsiteX2" y="connsiteY2"/>
                    </a:cxn>
                    <a:cxn ang="0">
                      <a:pos x="connsiteX3" y="connsiteY3"/>
                    </a:cxn>
                  </a:cxnLst>
                  <a:rect l="l" t="t" r="r" b="b"/>
                  <a:pathLst>
                    <a:path w="855407" h="757747">
                      <a:moveTo>
                        <a:pt x="0" y="378380"/>
                      </a:moveTo>
                      <a:cubicBezTo>
                        <a:pt x="254410" y="593461"/>
                        <a:pt x="508820" y="808542"/>
                        <a:pt x="545691" y="747090"/>
                      </a:cubicBezTo>
                      <a:cubicBezTo>
                        <a:pt x="582562" y="685638"/>
                        <a:pt x="169607" y="68664"/>
                        <a:pt x="221226" y="9670"/>
                      </a:cubicBezTo>
                      <a:cubicBezTo>
                        <a:pt x="272845" y="-49324"/>
                        <a:pt x="564126" y="171902"/>
                        <a:pt x="855407" y="393128"/>
                      </a:cubicBezTo>
                    </a:path>
                  </a:pathLst>
                </a:custGeom>
                <a:noFill/>
                <a:ln w="28575">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reeform 158">
                  <a:extLst>
                    <a:ext uri="{FF2B5EF4-FFF2-40B4-BE49-F238E27FC236}">
                      <a16:creationId xmlns:a16="http://schemas.microsoft.com/office/drawing/2014/main" id="{D5EBA560-D7E7-744A-9F9D-0C6CB6BA314E}"/>
                    </a:ext>
                  </a:extLst>
                </p:cNvPr>
                <p:cNvSpPr/>
                <p:nvPr/>
              </p:nvSpPr>
              <p:spPr>
                <a:xfrm rot="8876447">
                  <a:off x="3395648" y="1070579"/>
                  <a:ext cx="389100" cy="576273"/>
                </a:xfrm>
                <a:custGeom>
                  <a:avLst/>
                  <a:gdLst>
                    <a:gd name="connsiteX0" fmla="*/ 0 w 855407"/>
                    <a:gd name="connsiteY0" fmla="*/ 378380 h 757747"/>
                    <a:gd name="connsiteX1" fmla="*/ 545691 w 855407"/>
                    <a:gd name="connsiteY1" fmla="*/ 747090 h 757747"/>
                    <a:gd name="connsiteX2" fmla="*/ 221226 w 855407"/>
                    <a:gd name="connsiteY2" fmla="*/ 9670 h 757747"/>
                    <a:gd name="connsiteX3" fmla="*/ 855407 w 855407"/>
                    <a:gd name="connsiteY3" fmla="*/ 393128 h 757747"/>
                  </a:gdLst>
                  <a:ahLst/>
                  <a:cxnLst>
                    <a:cxn ang="0">
                      <a:pos x="connsiteX0" y="connsiteY0"/>
                    </a:cxn>
                    <a:cxn ang="0">
                      <a:pos x="connsiteX1" y="connsiteY1"/>
                    </a:cxn>
                    <a:cxn ang="0">
                      <a:pos x="connsiteX2" y="connsiteY2"/>
                    </a:cxn>
                    <a:cxn ang="0">
                      <a:pos x="connsiteX3" y="connsiteY3"/>
                    </a:cxn>
                  </a:cxnLst>
                  <a:rect l="l" t="t" r="r" b="b"/>
                  <a:pathLst>
                    <a:path w="855407" h="757747">
                      <a:moveTo>
                        <a:pt x="0" y="378380"/>
                      </a:moveTo>
                      <a:cubicBezTo>
                        <a:pt x="254410" y="593461"/>
                        <a:pt x="508820" y="808542"/>
                        <a:pt x="545691" y="747090"/>
                      </a:cubicBezTo>
                      <a:cubicBezTo>
                        <a:pt x="582562" y="685638"/>
                        <a:pt x="169607" y="68664"/>
                        <a:pt x="221226" y="9670"/>
                      </a:cubicBezTo>
                      <a:cubicBezTo>
                        <a:pt x="272845" y="-49324"/>
                        <a:pt x="564126" y="171902"/>
                        <a:pt x="855407" y="393128"/>
                      </a:cubicBezTo>
                    </a:path>
                  </a:pathLst>
                </a:custGeom>
                <a:noFill/>
                <a:ln w="28575">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0" name="Group 159">
                  <a:extLst>
                    <a:ext uri="{FF2B5EF4-FFF2-40B4-BE49-F238E27FC236}">
                      <a16:creationId xmlns:a16="http://schemas.microsoft.com/office/drawing/2014/main" id="{740E360C-7F03-B640-8894-366ABFABEF54}"/>
                    </a:ext>
                  </a:extLst>
                </p:cNvPr>
                <p:cNvGrpSpPr/>
                <p:nvPr/>
              </p:nvGrpSpPr>
              <p:grpSpPr>
                <a:xfrm>
                  <a:off x="4064985" y="2457262"/>
                  <a:ext cx="875316" cy="359731"/>
                  <a:chOff x="7928751" y="634181"/>
                  <a:chExt cx="1636028" cy="304800"/>
                </a:xfrm>
              </p:grpSpPr>
              <p:cxnSp>
                <p:nvCxnSpPr>
                  <p:cNvPr id="164" name="Straight Connector 163">
                    <a:extLst>
                      <a:ext uri="{FF2B5EF4-FFF2-40B4-BE49-F238E27FC236}">
                        <a16:creationId xmlns:a16="http://schemas.microsoft.com/office/drawing/2014/main" id="{B7D9B1C9-11E2-FF41-A300-9D9646C7015D}"/>
                      </a:ext>
                    </a:extLst>
                  </p:cNvPr>
                  <p:cNvCxnSpPr/>
                  <p:nvPr/>
                </p:nvCxnSpPr>
                <p:spPr>
                  <a:xfrm>
                    <a:off x="7928751" y="634181"/>
                    <a:ext cx="1331228"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56388BC6-09A2-2648-B9DD-8CBA164843FA}"/>
                      </a:ext>
                    </a:extLst>
                  </p:cNvPr>
                  <p:cNvCxnSpPr/>
                  <p:nvPr/>
                </p:nvCxnSpPr>
                <p:spPr>
                  <a:xfrm>
                    <a:off x="8081151" y="786581"/>
                    <a:ext cx="1331228"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9A62ED4-1162-5049-891C-194D4AA189D2}"/>
                      </a:ext>
                    </a:extLst>
                  </p:cNvPr>
                  <p:cNvCxnSpPr/>
                  <p:nvPr/>
                </p:nvCxnSpPr>
                <p:spPr>
                  <a:xfrm>
                    <a:off x="8233551" y="938981"/>
                    <a:ext cx="1331228"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sp>
              <p:nvSpPr>
                <p:cNvPr id="161" name="Freeform 160">
                  <a:extLst>
                    <a:ext uri="{FF2B5EF4-FFF2-40B4-BE49-F238E27FC236}">
                      <a16:creationId xmlns:a16="http://schemas.microsoft.com/office/drawing/2014/main" id="{083C46C5-C5D3-B14A-A21D-CF0B648533E2}"/>
                    </a:ext>
                  </a:extLst>
                </p:cNvPr>
                <p:cNvSpPr/>
                <p:nvPr/>
              </p:nvSpPr>
              <p:spPr>
                <a:xfrm rot="8876447">
                  <a:off x="4602962" y="1792150"/>
                  <a:ext cx="389100" cy="576273"/>
                </a:xfrm>
                <a:custGeom>
                  <a:avLst/>
                  <a:gdLst>
                    <a:gd name="connsiteX0" fmla="*/ 0 w 855407"/>
                    <a:gd name="connsiteY0" fmla="*/ 378380 h 757747"/>
                    <a:gd name="connsiteX1" fmla="*/ 545691 w 855407"/>
                    <a:gd name="connsiteY1" fmla="*/ 747090 h 757747"/>
                    <a:gd name="connsiteX2" fmla="*/ 221226 w 855407"/>
                    <a:gd name="connsiteY2" fmla="*/ 9670 h 757747"/>
                    <a:gd name="connsiteX3" fmla="*/ 855407 w 855407"/>
                    <a:gd name="connsiteY3" fmla="*/ 393128 h 757747"/>
                  </a:gdLst>
                  <a:ahLst/>
                  <a:cxnLst>
                    <a:cxn ang="0">
                      <a:pos x="connsiteX0" y="connsiteY0"/>
                    </a:cxn>
                    <a:cxn ang="0">
                      <a:pos x="connsiteX1" y="connsiteY1"/>
                    </a:cxn>
                    <a:cxn ang="0">
                      <a:pos x="connsiteX2" y="connsiteY2"/>
                    </a:cxn>
                    <a:cxn ang="0">
                      <a:pos x="connsiteX3" y="connsiteY3"/>
                    </a:cxn>
                  </a:cxnLst>
                  <a:rect l="l" t="t" r="r" b="b"/>
                  <a:pathLst>
                    <a:path w="855407" h="757747">
                      <a:moveTo>
                        <a:pt x="0" y="378380"/>
                      </a:moveTo>
                      <a:cubicBezTo>
                        <a:pt x="254410" y="593461"/>
                        <a:pt x="508820" y="808542"/>
                        <a:pt x="545691" y="747090"/>
                      </a:cubicBezTo>
                      <a:cubicBezTo>
                        <a:pt x="582562" y="685638"/>
                        <a:pt x="169607" y="68664"/>
                        <a:pt x="221226" y="9670"/>
                      </a:cubicBezTo>
                      <a:cubicBezTo>
                        <a:pt x="272845" y="-49324"/>
                        <a:pt x="564126" y="171902"/>
                        <a:pt x="855407" y="393128"/>
                      </a:cubicBezTo>
                    </a:path>
                  </a:pathLst>
                </a:custGeom>
                <a:noFill/>
                <a:ln w="28575">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reeform 161">
                  <a:extLst>
                    <a:ext uri="{FF2B5EF4-FFF2-40B4-BE49-F238E27FC236}">
                      <a16:creationId xmlns:a16="http://schemas.microsoft.com/office/drawing/2014/main" id="{3E6917F8-7A19-6444-848E-294BC037B34A}"/>
                    </a:ext>
                  </a:extLst>
                </p:cNvPr>
                <p:cNvSpPr/>
                <p:nvPr/>
              </p:nvSpPr>
              <p:spPr>
                <a:xfrm rot="8876447">
                  <a:off x="2687522" y="5257105"/>
                  <a:ext cx="414646" cy="620575"/>
                </a:xfrm>
                <a:custGeom>
                  <a:avLst/>
                  <a:gdLst>
                    <a:gd name="connsiteX0" fmla="*/ 0 w 855407"/>
                    <a:gd name="connsiteY0" fmla="*/ 378380 h 757747"/>
                    <a:gd name="connsiteX1" fmla="*/ 545691 w 855407"/>
                    <a:gd name="connsiteY1" fmla="*/ 747090 h 757747"/>
                    <a:gd name="connsiteX2" fmla="*/ 221226 w 855407"/>
                    <a:gd name="connsiteY2" fmla="*/ 9670 h 757747"/>
                    <a:gd name="connsiteX3" fmla="*/ 855407 w 855407"/>
                    <a:gd name="connsiteY3" fmla="*/ 393128 h 757747"/>
                  </a:gdLst>
                  <a:ahLst/>
                  <a:cxnLst>
                    <a:cxn ang="0">
                      <a:pos x="connsiteX0" y="connsiteY0"/>
                    </a:cxn>
                    <a:cxn ang="0">
                      <a:pos x="connsiteX1" y="connsiteY1"/>
                    </a:cxn>
                    <a:cxn ang="0">
                      <a:pos x="connsiteX2" y="connsiteY2"/>
                    </a:cxn>
                    <a:cxn ang="0">
                      <a:pos x="connsiteX3" y="connsiteY3"/>
                    </a:cxn>
                  </a:cxnLst>
                  <a:rect l="l" t="t" r="r" b="b"/>
                  <a:pathLst>
                    <a:path w="855407" h="757747">
                      <a:moveTo>
                        <a:pt x="0" y="378380"/>
                      </a:moveTo>
                      <a:cubicBezTo>
                        <a:pt x="254410" y="593461"/>
                        <a:pt x="508820" y="808542"/>
                        <a:pt x="545691" y="747090"/>
                      </a:cubicBezTo>
                      <a:cubicBezTo>
                        <a:pt x="582562" y="685638"/>
                        <a:pt x="169607" y="68664"/>
                        <a:pt x="221226" y="9670"/>
                      </a:cubicBezTo>
                      <a:cubicBezTo>
                        <a:pt x="272845" y="-49324"/>
                        <a:pt x="564126" y="171902"/>
                        <a:pt x="855407" y="393128"/>
                      </a:cubicBezTo>
                    </a:path>
                  </a:pathLst>
                </a:custGeom>
                <a:noFill/>
                <a:ln w="28575">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reeform 162">
                  <a:extLst>
                    <a:ext uri="{FF2B5EF4-FFF2-40B4-BE49-F238E27FC236}">
                      <a16:creationId xmlns:a16="http://schemas.microsoft.com/office/drawing/2014/main" id="{0994524A-34D5-AD40-994A-8B6D3B1D40FB}"/>
                    </a:ext>
                  </a:extLst>
                </p:cNvPr>
                <p:cNvSpPr/>
                <p:nvPr/>
              </p:nvSpPr>
              <p:spPr>
                <a:xfrm rot="8876447">
                  <a:off x="2692433" y="3772585"/>
                  <a:ext cx="414646" cy="620575"/>
                </a:xfrm>
                <a:custGeom>
                  <a:avLst/>
                  <a:gdLst>
                    <a:gd name="connsiteX0" fmla="*/ 0 w 855407"/>
                    <a:gd name="connsiteY0" fmla="*/ 378380 h 757747"/>
                    <a:gd name="connsiteX1" fmla="*/ 545691 w 855407"/>
                    <a:gd name="connsiteY1" fmla="*/ 747090 h 757747"/>
                    <a:gd name="connsiteX2" fmla="*/ 221226 w 855407"/>
                    <a:gd name="connsiteY2" fmla="*/ 9670 h 757747"/>
                    <a:gd name="connsiteX3" fmla="*/ 855407 w 855407"/>
                    <a:gd name="connsiteY3" fmla="*/ 393128 h 757747"/>
                  </a:gdLst>
                  <a:ahLst/>
                  <a:cxnLst>
                    <a:cxn ang="0">
                      <a:pos x="connsiteX0" y="connsiteY0"/>
                    </a:cxn>
                    <a:cxn ang="0">
                      <a:pos x="connsiteX1" y="connsiteY1"/>
                    </a:cxn>
                    <a:cxn ang="0">
                      <a:pos x="connsiteX2" y="connsiteY2"/>
                    </a:cxn>
                    <a:cxn ang="0">
                      <a:pos x="connsiteX3" y="connsiteY3"/>
                    </a:cxn>
                  </a:cxnLst>
                  <a:rect l="l" t="t" r="r" b="b"/>
                  <a:pathLst>
                    <a:path w="855407" h="757747">
                      <a:moveTo>
                        <a:pt x="0" y="378380"/>
                      </a:moveTo>
                      <a:cubicBezTo>
                        <a:pt x="254410" y="593461"/>
                        <a:pt x="508820" y="808542"/>
                        <a:pt x="545691" y="747090"/>
                      </a:cubicBezTo>
                      <a:cubicBezTo>
                        <a:pt x="582562" y="685638"/>
                        <a:pt x="169607" y="68664"/>
                        <a:pt x="221226" y="9670"/>
                      </a:cubicBezTo>
                      <a:cubicBezTo>
                        <a:pt x="272845" y="-49324"/>
                        <a:pt x="564126" y="171902"/>
                        <a:pt x="855407" y="393128"/>
                      </a:cubicBezTo>
                    </a:path>
                  </a:pathLst>
                </a:custGeom>
                <a:noFill/>
                <a:ln w="28575">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2" name="Freeform 181">
              <a:extLst>
                <a:ext uri="{FF2B5EF4-FFF2-40B4-BE49-F238E27FC236}">
                  <a16:creationId xmlns:a16="http://schemas.microsoft.com/office/drawing/2014/main" id="{8B582F97-18CA-544A-9986-2E30BD6319E1}"/>
                </a:ext>
              </a:extLst>
            </p:cNvPr>
            <p:cNvSpPr/>
            <p:nvPr/>
          </p:nvSpPr>
          <p:spPr>
            <a:xfrm rot="8876447">
              <a:off x="1207371" y="2928412"/>
              <a:ext cx="389100" cy="576273"/>
            </a:xfrm>
            <a:custGeom>
              <a:avLst/>
              <a:gdLst>
                <a:gd name="connsiteX0" fmla="*/ 0 w 855407"/>
                <a:gd name="connsiteY0" fmla="*/ 378380 h 757747"/>
                <a:gd name="connsiteX1" fmla="*/ 545691 w 855407"/>
                <a:gd name="connsiteY1" fmla="*/ 747090 h 757747"/>
                <a:gd name="connsiteX2" fmla="*/ 221226 w 855407"/>
                <a:gd name="connsiteY2" fmla="*/ 9670 h 757747"/>
                <a:gd name="connsiteX3" fmla="*/ 855407 w 855407"/>
                <a:gd name="connsiteY3" fmla="*/ 393128 h 757747"/>
              </a:gdLst>
              <a:ahLst/>
              <a:cxnLst>
                <a:cxn ang="0">
                  <a:pos x="connsiteX0" y="connsiteY0"/>
                </a:cxn>
                <a:cxn ang="0">
                  <a:pos x="connsiteX1" y="connsiteY1"/>
                </a:cxn>
                <a:cxn ang="0">
                  <a:pos x="connsiteX2" y="connsiteY2"/>
                </a:cxn>
                <a:cxn ang="0">
                  <a:pos x="connsiteX3" y="connsiteY3"/>
                </a:cxn>
              </a:cxnLst>
              <a:rect l="l" t="t" r="r" b="b"/>
              <a:pathLst>
                <a:path w="855407" h="757747">
                  <a:moveTo>
                    <a:pt x="0" y="378380"/>
                  </a:moveTo>
                  <a:cubicBezTo>
                    <a:pt x="254410" y="593461"/>
                    <a:pt x="508820" y="808542"/>
                    <a:pt x="545691" y="747090"/>
                  </a:cubicBezTo>
                  <a:cubicBezTo>
                    <a:pt x="582562" y="685638"/>
                    <a:pt x="169607" y="68664"/>
                    <a:pt x="221226" y="9670"/>
                  </a:cubicBezTo>
                  <a:cubicBezTo>
                    <a:pt x="272845" y="-49324"/>
                    <a:pt x="564126" y="171902"/>
                    <a:pt x="855407" y="393128"/>
                  </a:cubicBezTo>
                </a:path>
              </a:pathLst>
            </a:custGeom>
            <a:noFill/>
            <a:ln w="28575">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98874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398" y="117890"/>
            <a:ext cx="11956872" cy="439458"/>
          </a:xfrm>
        </p:spPr>
        <p:style>
          <a:lnRef idx="2">
            <a:schemeClr val="dk1"/>
          </a:lnRef>
          <a:fillRef idx="1">
            <a:schemeClr val="lt1"/>
          </a:fillRef>
          <a:effectRef idx="0">
            <a:schemeClr val="dk1"/>
          </a:effectRef>
          <a:fontRef idx="minor">
            <a:schemeClr val="dk1"/>
          </a:fontRef>
        </p:style>
        <p:txBody>
          <a:bodyPr>
            <a:normAutofit/>
          </a:bodyPr>
          <a:lstStyle/>
          <a:p>
            <a:pPr algn="l"/>
            <a:r>
              <a:rPr lang="en-GB" sz="1600" b="1" dirty="0">
                <a:latin typeface="Calibri"/>
                <a:cs typeface="Calibri"/>
              </a:rPr>
              <a:t>Year 8 Weekly Homework Spring 1.5                                                  Arab Spring			Knowledge Book pages 59-64</a:t>
            </a:r>
          </a:p>
        </p:txBody>
      </p:sp>
      <p:graphicFrame>
        <p:nvGraphicFramePr>
          <p:cNvPr id="4" name="Table 3"/>
          <p:cNvGraphicFramePr>
            <a:graphicFrameLocks noGrp="1"/>
          </p:cNvGraphicFramePr>
          <p:nvPr>
            <p:extLst>
              <p:ext uri="{D42A27DB-BD31-4B8C-83A1-F6EECF244321}">
                <p14:modId xmlns:p14="http://schemas.microsoft.com/office/powerpoint/2010/main" val="3187224922"/>
              </p:ext>
            </p:extLst>
          </p:nvPr>
        </p:nvGraphicFramePr>
        <p:xfrm>
          <a:off x="92420" y="616340"/>
          <a:ext cx="11956872" cy="6079882"/>
        </p:xfrm>
        <a:graphic>
          <a:graphicData uri="http://schemas.openxmlformats.org/drawingml/2006/table">
            <a:tbl>
              <a:tblPr firstRow="1" bandRow="1">
                <a:tableStyleId>{5940675A-B579-460E-94D1-54222C63F5DA}</a:tableStyleId>
              </a:tblPr>
              <a:tblGrid>
                <a:gridCol w="5978436">
                  <a:extLst>
                    <a:ext uri="{9D8B030D-6E8A-4147-A177-3AD203B41FA5}">
                      <a16:colId xmlns:a16="http://schemas.microsoft.com/office/drawing/2014/main" val="1663066600"/>
                    </a:ext>
                  </a:extLst>
                </a:gridCol>
                <a:gridCol w="5978436">
                  <a:extLst>
                    <a:ext uri="{9D8B030D-6E8A-4147-A177-3AD203B41FA5}">
                      <a16:colId xmlns:a16="http://schemas.microsoft.com/office/drawing/2014/main" val="2551129518"/>
                    </a:ext>
                  </a:extLst>
                </a:gridCol>
              </a:tblGrid>
              <a:tr h="3291983">
                <a:tc>
                  <a:txBody>
                    <a:bodyPr/>
                    <a:lstStyle/>
                    <a:p>
                      <a:pPr marL="228600" indent="-228600">
                        <a:buAutoNum type="arabicPeriod"/>
                      </a:pPr>
                      <a:r>
                        <a:rPr lang="en-GB" sz="1200" b="1" baseline="0">
                          <a:latin typeface="Calibri" panose="020F0502020204030204" pitchFamily="34" charset="0"/>
                          <a:cs typeface="Calibri" panose="020F0502020204030204" pitchFamily="34" charset="0"/>
                        </a:rPr>
                        <a:t>Using your own knowledge about the Arab Spring movement in Egypt and KB p.62 create a flowchart of the causes and events:</a:t>
                      </a:r>
                    </a:p>
                    <a:p>
                      <a:pPr marL="228600" indent="-228600">
                        <a:buAutoNum type="arabicPeriod"/>
                      </a:pPr>
                      <a:endParaRPr lang="en-GB" sz="1200" b="1" baseline="0">
                        <a:latin typeface="Calibri" panose="020F0502020204030204" pitchFamily="34" charset="0"/>
                        <a:cs typeface="Calibri" panose="020F0502020204030204" pitchFamily="34" charset="0"/>
                      </a:endParaRPr>
                    </a:p>
                  </a:txBody>
                  <a:tcPr/>
                </a:tc>
                <a:tc>
                  <a:txBody>
                    <a:bodyPr/>
                    <a:lstStyle/>
                    <a:p>
                      <a:r>
                        <a:rPr lang="en-GB" sz="1200" b="1">
                          <a:latin typeface="Calibri" panose="020F0502020204030204" pitchFamily="34" charset="0"/>
                          <a:cs typeface="Calibri" panose="020F0502020204030204" pitchFamily="34" charset="0"/>
                        </a:rPr>
                        <a:t> 2.</a:t>
                      </a:r>
                      <a:r>
                        <a:rPr lang="en-GB" sz="1200" b="1" baseline="0">
                          <a:latin typeface="Calibri" panose="020F0502020204030204" pitchFamily="34" charset="0"/>
                          <a:cs typeface="Calibri" panose="020F0502020204030204" pitchFamily="34" charset="0"/>
                        </a:rPr>
                        <a:t> </a:t>
                      </a:r>
                      <a:r>
                        <a:rPr lang="en-GB" sz="1200" b="1" i="0" u="none" strike="noStrike" baseline="0" noProof="0">
                          <a:latin typeface="Calibri" panose="020F0502020204030204" pitchFamily="34" charset="0"/>
                          <a:cs typeface="Calibri" panose="020F0502020204030204" pitchFamily="34" charset="0"/>
                        </a:rPr>
                        <a:t>Compare the causes of the Yellow Revolution (KB p.20-21) to the causes of the Arab Spring movement in Libya (KB p.61) and explain 2 similarities:</a:t>
                      </a:r>
                      <a:endParaRPr lang="en-GB" sz="1200" b="0" i="0" u="none" strike="noStrike" baseline="0" noProof="0">
                        <a:latin typeface="Calibri" panose="020F0502020204030204" pitchFamily="34" charset="0"/>
                        <a:cs typeface="Calibri" panose="020F0502020204030204" pitchFamily="34" charset="0"/>
                      </a:endParaRPr>
                    </a:p>
                    <a:p>
                      <a:pPr lvl="0">
                        <a:buNone/>
                      </a:pPr>
                      <a:r>
                        <a:rPr lang="en-GB" sz="1200" b="0" i="0" u="none" strike="noStrike" baseline="0" noProof="0">
                          <a:latin typeface="Calibri" panose="020F0502020204030204" pitchFamily="34" charset="0"/>
                          <a:cs typeface="Calibri" panose="020F0502020204030204" pitchFamily="34" charset="0"/>
                        </a:rPr>
                        <a:t>1.__________________________________________________________________________</a:t>
                      </a:r>
                    </a:p>
                    <a:p>
                      <a:pPr lvl="0">
                        <a:buNone/>
                      </a:pPr>
                      <a:endParaRPr lang="en-GB" sz="1200" b="0" i="0" u="none" strike="noStrike" baseline="0" noProof="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noProof="0">
                          <a:latin typeface="Calibri" panose="020F0502020204030204" pitchFamily="34" charset="0"/>
                          <a:cs typeface="Calibri" panose="020F0502020204030204" pitchFamily="34" charset="0"/>
                        </a:rPr>
                        <a:t>__________________</a:t>
                      </a:r>
                      <a:r>
                        <a:rPr lang="en-GB" sz="1200" b="0" baseline="0">
                          <a:latin typeface="Calibri" panose="020F0502020204030204" pitchFamily="34" charset="0"/>
                          <a:cs typeface="Calibri" panose="020F0502020204030204" pitchFamily="34" charset="0"/>
                        </a:rPr>
                        <a:t>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noProof="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noProof="0">
                          <a:latin typeface="Calibri" panose="020F0502020204030204" pitchFamily="34" charset="0"/>
                          <a:cs typeface="Calibri" panose="020F0502020204030204" pitchFamily="34" charset="0"/>
                        </a:rPr>
                        <a:t>__________________</a:t>
                      </a:r>
                      <a:r>
                        <a:rPr lang="en-GB" sz="1200" b="0" baseline="0">
                          <a:latin typeface="Calibri" panose="020F0502020204030204" pitchFamily="34" charset="0"/>
                          <a:cs typeface="Calibri" panose="020F0502020204030204" pitchFamily="34" charset="0"/>
                        </a:rPr>
                        <a:t>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noProof="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noProof="0">
                          <a:latin typeface="Calibri" panose="020F0502020204030204" pitchFamily="34" charset="0"/>
                          <a:cs typeface="Calibri" panose="020F0502020204030204" pitchFamily="34" charset="0"/>
                        </a:rPr>
                        <a:t>__________________</a:t>
                      </a:r>
                      <a:r>
                        <a:rPr lang="en-GB" sz="1200" b="0" baseline="0">
                          <a:latin typeface="Calibri" panose="020F0502020204030204" pitchFamily="34" charset="0"/>
                          <a:cs typeface="Calibri" panose="020F0502020204030204" pitchFamily="34" charset="0"/>
                        </a:rPr>
                        <a:t>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noProof="0">
                        <a:latin typeface="Calibri" panose="020F0502020204030204" pitchFamily="34" charset="0"/>
                        <a:cs typeface="Calibri" panose="020F0502020204030204" pitchFamily="34" charset="0"/>
                      </a:endParaRPr>
                    </a:p>
                    <a:p>
                      <a:pPr lvl="0">
                        <a:buNone/>
                      </a:pPr>
                      <a:r>
                        <a:rPr lang="en-GB" sz="1200" b="0" i="0" u="none" strike="noStrike" baseline="0" noProof="0">
                          <a:latin typeface="Calibri" panose="020F0502020204030204" pitchFamily="34" charset="0"/>
                          <a:cs typeface="Calibri" panose="020F0502020204030204" pitchFamily="34" charset="0"/>
                        </a:rPr>
                        <a:t>2.__________________________________________________________________________</a:t>
                      </a:r>
                    </a:p>
                    <a:p>
                      <a:pPr lvl="0">
                        <a:buNone/>
                      </a:pPr>
                      <a:endParaRPr lang="en-GB" sz="1200" b="0" i="0" u="none" strike="noStrike" baseline="0" noProof="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noProof="0">
                          <a:latin typeface="Calibri" panose="020F0502020204030204" pitchFamily="34" charset="0"/>
                          <a:cs typeface="Calibri" panose="020F0502020204030204" pitchFamily="34" charset="0"/>
                        </a:rPr>
                        <a:t>__________________</a:t>
                      </a:r>
                      <a:r>
                        <a:rPr lang="en-GB" sz="1200" b="0" baseline="0">
                          <a:latin typeface="Calibri" panose="020F0502020204030204" pitchFamily="34" charset="0"/>
                          <a:cs typeface="Calibri" panose="020F0502020204030204" pitchFamily="34" charset="0"/>
                        </a:rPr>
                        <a:t>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noProof="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noProof="0">
                          <a:latin typeface="Calibri" panose="020F0502020204030204" pitchFamily="34" charset="0"/>
                          <a:cs typeface="Calibri" panose="020F0502020204030204" pitchFamily="34" charset="0"/>
                        </a:rPr>
                        <a:t>__________________</a:t>
                      </a:r>
                      <a:r>
                        <a:rPr lang="en-GB" sz="1200" b="0" baseline="0">
                          <a:latin typeface="Calibri" panose="020F0502020204030204" pitchFamily="34" charset="0"/>
                          <a:cs typeface="Calibri" panose="020F0502020204030204" pitchFamily="34" charset="0"/>
                        </a:rPr>
                        <a:t>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noProof="0">
                          <a:latin typeface="Calibri" panose="020F0502020204030204" pitchFamily="34" charset="0"/>
                          <a:cs typeface="Calibri" panose="020F0502020204030204" pitchFamily="34" charset="0"/>
                        </a:rPr>
                        <a:t>__________________</a:t>
                      </a:r>
                      <a:r>
                        <a:rPr lang="en-GB" sz="1200" b="0" baseline="0">
                          <a:latin typeface="Calibri" panose="020F0502020204030204" pitchFamily="34" charset="0"/>
                          <a:cs typeface="Calibri" panose="020F0502020204030204" pitchFamily="34" charset="0"/>
                        </a:rPr>
                        <a:t>__________________________________________________________</a:t>
                      </a:r>
                      <a:endParaRPr lang="en-GB" sz="1200" b="0" i="0" u="none" strike="noStrike" baseline="0" noProof="0">
                        <a:latin typeface="Calibri" panose="020F0502020204030204" pitchFamily="34" charset="0"/>
                        <a:cs typeface="Calibri" panose="020F0502020204030204" pitchFamily="34" charset="0"/>
                      </a:endParaRPr>
                    </a:p>
                    <a:p>
                      <a:pPr lvl="0">
                        <a:buNone/>
                      </a:pPr>
                      <a:endParaRPr lang="en-GB" sz="1200" b="1" i="0" u="none" strike="noStrike" baseline="0" noProof="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606664193"/>
                  </a:ext>
                </a:extLst>
              </a:tr>
              <a:tr h="2696602">
                <a:tc>
                  <a:txBody>
                    <a:bodyPr/>
                    <a:lstStyle/>
                    <a:p>
                      <a:r>
                        <a:rPr lang="en-GB" sz="1200" b="1" baseline="0">
                          <a:latin typeface="Calibri" panose="020F0502020204030204" pitchFamily="34" charset="0"/>
                          <a:cs typeface="Calibri" panose="020F0502020204030204" pitchFamily="34" charset="0"/>
                        </a:rPr>
                        <a:t>3. Using your knowledge of the Arab Spring movement to complete the connect diagram below:</a:t>
                      </a:r>
                    </a:p>
                    <a:p>
                      <a:endParaRPr lang="en-GB" sz="1200" b="1" baseline="0">
                        <a:latin typeface="Calibri" panose="020F0502020204030204" pitchFamily="34" charset="0"/>
                        <a:cs typeface="Calibri" panose="020F0502020204030204" pitchFamily="34" charset="0"/>
                      </a:endParaRPr>
                    </a:p>
                  </a:txBody>
                  <a:tcPr/>
                </a:tc>
                <a:tc>
                  <a:txBody>
                    <a:bodyPr/>
                    <a:lstStyle/>
                    <a:p>
                      <a:r>
                        <a:rPr lang="en-GB" sz="1200" b="1">
                          <a:latin typeface="Calibri" panose="020F0502020204030204" pitchFamily="34" charset="0"/>
                          <a:cs typeface="Calibri" panose="020F0502020204030204" pitchFamily="34" charset="0"/>
                        </a:rPr>
                        <a:t>4.</a:t>
                      </a:r>
                      <a:r>
                        <a:rPr lang="en-GB" sz="1200" b="1" baseline="0">
                          <a:latin typeface="Calibri" panose="020F0502020204030204" pitchFamily="34" charset="0"/>
                          <a:cs typeface="Calibri" panose="020F0502020204030204" pitchFamily="34" charset="0"/>
                        </a:rPr>
                        <a:t> Explain the impact of the Arab Spring movement (KB p.64)</a:t>
                      </a:r>
                    </a:p>
                    <a:p>
                      <a:endParaRPr lang="en-US">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145184444"/>
                  </a:ext>
                </a:extLst>
              </a:tr>
            </a:tbl>
          </a:graphicData>
        </a:graphic>
      </p:graphicFrame>
      <p:graphicFrame>
        <p:nvGraphicFramePr>
          <p:cNvPr id="7" name="Table 6">
            <a:extLst>
              <a:ext uri="{FF2B5EF4-FFF2-40B4-BE49-F238E27FC236}">
                <a16:creationId xmlns:a16="http://schemas.microsoft.com/office/drawing/2014/main" id="{5EC98492-635E-3946-94A1-0BB423D90787}"/>
              </a:ext>
            </a:extLst>
          </p:cNvPr>
          <p:cNvGraphicFramePr>
            <a:graphicFrameLocks noGrp="1"/>
          </p:cNvGraphicFramePr>
          <p:nvPr>
            <p:extLst>
              <p:ext uri="{D42A27DB-BD31-4B8C-83A1-F6EECF244321}">
                <p14:modId xmlns:p14="http://schemas.microsoft.com/office/powerpoint/2010/main" val="156815165"/>
              </p:ext>
            </p:extLst>
          </p:nvPr>
        </p:nvGraphicFramePr>
        <p:xfrm>
          <a:off x="6203475" y="4281254"/>
          <a:ext cx="5723481" cy="2414967"/>
        </p:xfrm>
        <a:graphic>
          <a:graphicData uri="http://schemas.openxmlformats.org/drawingml/2006/table">
            <a:tbl>
              <a:tblPr firstRow="1" bandRow="1">
                <a:tableStyleId>{5940675A-B579-460E-94D1-54222C63F5DA}</a:tableStyleId>
              </a:tblPr>
              <a:tblGrid>
                <a:gridCol w="2886545">
                  <a:extLst>
                    <a:ext uri="{9D8B030D-6E8A-4147-A177-3AD203B41FA5}">
                      <a16:colId xmlns:a16="http://schemas.microsoft.com/office/drawing/2014/main" val="106950487"/>
                    </a:ext>
                  </a:extLst>
                </a:gridCol>
                <a:gridCol w="2836936">
                  <a:extLst>
                    <a:ext uri="{9D8B030D-6E8A-4147-A177-3AD203B41FA5}">
                      <a16:colId xmlns:a16="http://schemas.microsoft.com/office/drawing/2014/main" val="4137131974"/>
                    </a:ext>
                  </a:extLst>
                </a:gridCol>
              </a:tblGrid>
              <a:tr h="311237">
                <a:tc>
                  <a:txBody>
                    <a:bodyPr/>
                    <a:lstStyle/>
                    <a:p>
                      <a:r>
                        <a:rPr lang="en-US" sz="1200" b="1"/>
                        <a:t>Positives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a:t>Negatives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6354789"/>
                  </a:ext>
                </a:extLst>
              </a:tr>
              <a:tr h="420746">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1227132"/>
                  </a:ext>
                </a:extLst>
              </a:tr>
              <a:tr h="420746">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5350432"/>
                  </a:ext>
                </a:extLst>
              </a:tr>
              <a:tr h="420746">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1528415"/>
                  </a:ext>
                </a:extLst>
              </a:tr>
              <a:tr h="420746">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6844282"/>
                  </a:ext>
                </a:extLst>
              </a:tr>
              <a:tr h="420746">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2604804"/>
                  </a:ext>
                </a:extLst>
              </a:tr>
            </a:tbl>
          </a:graphicData>
        </a:graphic>
      </p:graphicFrame>
      <p:graphicFrame>
        <p:nvGraphicFramePr>
          <p:cNvPr id="5" name="Diagram 4">
            <a:extLst>
              <a:ext uri="{FF2B5EF4-FFF2-40B4-BE49-F238E27FC236}">
                <a16:creationId xmlns:a16="http://schemas.microsoft.com/office/drawing/2014/main" id="{CCD50560-2EF2-0E44-B072-FACC70AAB62A}"/>
              </a:ext>
            </a:extLst>
          </p:cNvPr>
          <p:cNvGraphicFramePr/>
          <p:nvPr>
            <p:extLst>
              <p:ext uri="{D42A27DB-BD31-4B8C-83A1-F6EECF244321}">
                <p14:modId xmlns:p14="http://schemas.microsoft.com/office/powerpoint/2010/main" val="624677346"/>
              </p:ext>
            </p:extLst>
          </p:nvPr>
        </p:nvGraphicFramePr>
        <p:xfrm>
          <a:off x="142708" y="1068479"/>
          <a:ext cx="5800892" cy="27277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3107EEE7-A659-D949-B3AB-07DEE9060D85}"/>
              </a:ext>
            </a:extLst>
          </p:cNvPr>
          <p:cNvSpPr txBox="1"/>
          <p:nvPr/>
        </p:nvSpPr>
        <p:spPr>
          <a:xfrm>
            <a:off x="265044" y="4612341"/>
            <a:ext cx="1469627" cy="307777"/>
          </a:xfrm>
          <a:prstGeom prst="rect">
            <a:avLst/>
          </a:prstGeom>
          <a:noFill/>
        </p:spPr>
        <p:txBody>
          <a:bodyPr wrap="square" rtlCol="0">
            <a:spAutoFit/>
          </a:bodyPr>
          <a:lstStyle/>
          <a:p>
            <a:r>
              <a:rPr lang="en-US" sz="1400"/>
              <a:t>Facebook</a:t>
            </a:r>
          </a:p>
        </p:txBody>
      </p:sp>
      <p:sp>
        <p:nvSpPr>
          <p:cNvPr id="8" name="TextBox 7">
            <a:extLst>
              <a:ext uri="{FF2B5EF4-FFF2-40B4-BE49-F238E27FC236}">
                <a16:creationId xmlns:a16="http://schemas.microsoft.com/office/drawing/2014/main" id="{5BFDBD01-575A-1740-A4B5-95BA4B4E774C}"/>
              </a:ext>
            </a:extLst>
          </p:cNvPr>
          <p:cNvSpPr txBox="1"/>
          <p:nvPr/>
        </p:nvSpPr>
        <p:spPr>
          <a:xfrm>
            <a:off x="4088491" y="4458452"/>
            <a:ext cx="1469627" cy="307777"/>
          </a:xfrm>
          <a:prstGeom prst="rect">
            <a:avLst/>
          </a:prstGeom>
          <a:noFill/>
        </p:spPr>
        <p:txBody>
          <a:bodyPr wrap="square" rtlCol="0">
            <a:spAutoFit/>
          </a:bodyPr>
          <a:lstStyle/>
          <a:p>
            <a:r>
              <a:rPr lang="en-US" sz="1400"/>
              <a:t>Corrupt</a:t>
            </a:r>
          </a:p>
        </p:txBody>
      </p:sp>
      <p:sp>
        <p:nvSpPr>
          <p:cNvPr id="9" name="TextBox 8">
            <a:extLst>
              <a:ext uri="{FF2B5EF4-FFF2-40B4-BE49-F238E27FC236}">
                <a16:creationId xmlns:a16="http://schemas.microsoft.com/office/drawing/2014/main" id="{98B7709E-2C31-6440-ADC2-C992D7D6114A}"/>
              </a:ext>
            </a:extLst>
          </p:cNvPr>
          <p:cNvSpPr txBox="1"/>
          <p:nvPr/>
        </p:nvSpPr>
        <p:spPr>
          <a:xfrm>
            <a:off x="3550608" y="5835832"/>
            <a:ext cx="1469627" cy="307777"/>
          </a:xfrm>
          <a:prstGeom prst="rect">
            <a:avLst/>
          </a:prstGeom>
          <a:noFill/>
        </p:spPr>
        <p:txBody>
          <a:bodyPr wrap="square" rtlCol="0">
            <a:spAutoFit/>
          </a:bodyPr>
          <a:lstStyle/>
          <a:p>
            <a:r>
              <a:rPr lang="en-US" sz="1400"/>
              <a:t>Demonstrations</a:t>
            </a:r>
          </a:p>
        </p:txBody>
      </p:sp>
      <p:sp>
        <p:nvSpPr>
          <p:cNvPr id="10" name="TextBox 9">
            <a:extLst>
              <a:ext uri="{FF2B5EF4-FFF2-40B4-BE49-F238E27FC236}">
                <a16:creationId xmlns:a16="http://schemas.microsoft.com/office/drawing/2014/main" id="{B6F49596-4CE1-E94A-9867-E6BA931FD89C}"/>
              </a:ext>
            </a:extLst>
          </p:cNvPr>
          <p:cNvSpPr txBox="1"/>
          <p:nvPr/>
        </p:nvSpPr>
        <p:spPr>
          <a:xfrm>
            <a:off x="754547" y="5881999"/>
            <a:ext cx="1469627" cy="523220"/>
          </a:xfrm>
          <a:prstGeom prst="rect">
            <a:avLst/>
          </a:prstGeom>
          <a:noFill/>
        </p:spPr>
        <p:txBody>
          <a:bodyPr wrap="square" rtlCol="0">
            <a:spAutoFit/>
          </a:bodyPr>
          <a:lstStyle/>
          <a:p>
            <a:r>
              <a:rPr lang="en-US" sz="1400"/>
              <a:t>Freedom of speech</a:t>
            </a:r>
          </a:p>
        </p:txBody>
      </p:sp>
      <p:sp>
        <p:nvSpPr>
          <p:cNvPr id="11" name="TextBox 10">
            <a:extLst>
              <a:ext uri="{FF2B5EF4-FFF2-40B4-BE49-F238E27FC236}">
                <a16:creationId xmlns:a16="http://schemas.microsoft.com/office/drawing/2014/main" id="{0D654A57-030D-7647-B68D-39861F1F7002}"/>
              </a:ext>
            </a:extLst>
          </p:cNvPr>
          <p:cNvSpPr txBox="1"/>
          <p:nvPr/>
        </p:nvSpPr>
        <p:spPr>
          <a:xfrm>
            <a:off x="2080981" y="4627747"/>
            <a:ext cx="1469627" cy="307777"/>
          </a:xfrm>
          <a:prstGeom prst="rect">
            <a:avLst/>
          </a:prstGeom>
          <a:noFill/>
        </p:spPr>
        <p:txBody>
          <a:bodyPr wrap="square" rtlCol="0">
            <a:spAutoFit/>
          </a:bodyPr>
          <a:lstStyle/>
          <a:p>
            <a:r>
              <a:rPr lang="en-US" sz="1400"/>
              <a:t>Inspired</a:t>
            </a:r>
          </a:p>
        </p:txBody>
      </p:sp>
    </p:spTree>
    <p:extLst>
      <p:ext uri="{BB962C8B-B14F-4D97-AF65-F5344CB8AC3E}">
        <p14:creationId xmlns:p14="http://schemas.microsoft.com/office/powerpoint/2010/main" val="73182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75" y="120877"/>
            <a:ext cx="12000413" cy="436471"/>
          </a:xfrm>
        </p:spPr>
        <p:style>
          <a:lnRef idx="2">
            <a:schemeClr val="dk1"/>
          </a:lnRef>
          <a:fillRef idx="1">
            <a:schemeClr val="lt1"/>
          </a:fillRef>
          <a:effectRef idx="0">
            <a:schemeClr val="dk1"/>
          </a:effectRef>
          <a:fontRef idx="minor">
            <a:schemeClr val="dk1"/>
          </a:fontRef>
        </p:style>
        <p:txBody>
          <a:bodyPr>
            <a:normAutofit fontScale="90000"/>
          </a:bodyPr>
          <a:lstStyle/>
          <a:p>
            <a:pPr algn="l"/>
            <a:r>
              <a:rPr lang="en-GB" sz="1600" b="1" dirty="0">
                <a:latin typeface="Calibri" panose="020F0502020204030204" pitchFamily="34" charset="0"/>
                <a:cs typeface="Calibri" panose="020F0502020204030204" pitchFamily="34" charset="0"/>
              </a:rPr>
              <a:t>Year 8 Weekly Homework Spring 1.6		                           The Transatlantic Slave Trade			Knowledge Book pages 37-42</a:t>
            </a:r>
            <a:endParaRPr lang="en-GB" sz="1600" b="1"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704337268"/>
              </p:ext>
            </p:extLst>
          </p:nvPr>
        </p:nvGraphicFramePr>
        <p:xfrm>
          <a:off x="121915" y="676120"/>
          <a:ext cx="11956872" cy="5978236"/>
        </p:xfrm>
        <a:graphic>
          <a:graphicData uri="http://schemas.openxmlformats.org/drawingml/2006/table">
            <a:tbl>
              <a:tblPr firstRow="1" bandRow="1">
                <a:tableStyleId>{5940675A-B579-460E-94D1-54222C63F5DA}</a:tableStyleId>
              </a:tblPr>
              <a:tblGrid>
                <a:gridCol w="5978436">
                  <a:extLst>
                    <a:ext uri="{9D8B030D-6E8A-4147-A177-3AD203B41FA5}">
                      <a16:colId xmlns:a16="http://schemas.microsoft.com/office/drawing/2014/main" val="1663066600"/>
                    </a:ext>
                  </a:extLst>
                </a:gridCol>
                <a:gridCol w="5978436">
                  <a:extLst>
                    <a:ext uri="{9D8B030D-6E8A-4147-A177-3AD203B41FA5}">
                      <a16:colId xmlns:a16="http://schemas.microsoft.com/office/drawing/2014/main" val="2551129518"/>
                    </a:ext>
                  </a:extLst>
                </a:gridCol>
              </a:tblGrid>
              <a:tr h="2960716">
                <a:tc>
                  <a:txBody>
                    <a:bodyPr/>
                    <a:lstStyle/>
                    <a:p>
                      <a:r>
                        <a:rPr lang="en-GB" sz="1200" b="1" baseline="0">
                          <a:latin typeface="Calibri" panose="020F0502020204030204" pitchFamily="34" charset="0"/>
                          <a:cs typeface="Calibri" panose="020F0502020204030204" pitchFamily="34" charset="0"/>
                        </a:rPr>
                        <a:t>1. Use KB p.37 to answer the quiz questions below about the Transatlantic slave trade:</a:t>
                      </a:r>
                      <a:endParaRPr lang="en-GB" sz="1200" b="0" i="0" u="none" strike="noStrike" baseline="0" noProof="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Calibri" panose="020F0502020204030204" pitchFamily="34" charset="0"/>
                          <a:cs typeface="Calibri" panose="020F0502020204030204" pitchFamily="34" charset="0"/>
                        </a:rPr>
                        <a:t> 2.</a:t>
                      </a:r>
                      <a:r>
                        <a:rPr lang="en-GB" sz="1200" b="1" baseline="0">
                          <a:latin typeface="Calibri" panose="020F0502020204030204" pitchFamily="34" charset="0"/>
                          <a:cs typeface="Calibri" panose="020F0502020204030204" pitchFamily="34" charset="0"/>
                        </a:rPr>
                        <a:t> Label the diagram below to show what was being taken and moved along the arrow (KB p.37):</a:t>
                      </a:r>
                    </a:p>
                    <a:p>
                      <a:endParaRPr lang="en-GB" sz="1200" b="1" baseline="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606664193"/>
                  </a:ext>
                </a:extLst>
              </a:tr>
              <a:tr h="28233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a:latin typeface="Calibri" panose="020F0502020204030204" pitchFamily="34" charset="0"/>
                          <a:cs typeface="Calibri" panose="020F0502020204030204" pitchFamily="34" charset="0"/>
                        </a:rPr>
                        <a:t>3. Use your knowledge about the the legacy and impact of the transatlantic slave trade in Brazil to decide whether the statements below are TRUE or FALSE (KB p.40):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a:latin typeface="Calibri" panose="020F0502020204030204" pitchFamily="34" charset="0"/>
                        <a:cs typeface="Calibri" panose="020F0502020204030204" pitchFamily="34" charset="0"/>
                      </a:endParaRPr>
                    </a:p>
                    <a:p>
                      <a:pPr marL="228600" indent="-228600">
                        <a:buFont typeface="+mj-lt"/>
                        <a:buAutoNum type="alphaLcParenR"/>
                      </a:pPr>
                      <a:r>
                        <a:rPr lang="en-GB" sz="1200" b="1" kern="1200" baseline="0">
                          <a:solidFill>
                            <a:schemeClr val="tx1"/>
                          </a:solidFill>
                          <a:latin typeface="Calibri" panose="020F0502020204030204" pitchFamily="34" charset="0"/>
                          <a:ea typeface="+mn-ea"/>
                          <a:cs typeface="Calibri" panose="020F0502020204030204" pitchFamily="34" charset="0"/>
                        </a:rPr>
                        <a:t>Slavery in Brazil was abolished in 1899</a:t>
                      </a:r>
                      <a:r>
                        <a:rPr lang="en-GB" sz="1200" b="1" baseline="0">
                          <a:latin typeface="Calibri" panose="020F0502020204030204" pitchFamily="34" charset="0"/>
                          <a:cs typeface="Calibri" panose="020F0502020204030204" pitchFamily="34" charset="0"/>
                        </a:rPr>
                        <a:t>: TRUE or FALSE</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GB" sz="1200" b="1" baseline="0">
                          <a:latin typeface="Calibri" panose="020F0502020204030204" pitchFamily="34" charset="0"/>
                          <a:cs typeface="Calibri" panose="020F0502020204030204" pitchFamily="34" charset="0"/>
                        </a:rPr>
                        <a:t>When slaves were free they were not given any land or money: TRUE or FALSE</a:t>
                      </a:r>
                    </a:p>
                    <a:p>
                      <a:pPr marL="228600" indent="-228600">
                        <a:buFont typeface="+mj-lt"/>
                        <a:buAutoNum type="alphaLcParenR"/>
                      </a:pPr>
                      <a:r>
                        <a:rPr lang="en-GB" sz="1200" b="1" baseline="0">
                          <a:latin typeface="Calibri" panose="020F0502020204030204" pitchFamily="34" charset="0"/>
                          <a:cs typeface="Calibri" panose="020F0502020204030204" pitchFamily="34" charset="0"/>
                        </a:rPr>
                        <a:t>Today, millions of Afro-Brazilians live in rich, well-off areas : TRUE or FALSE</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GB" sz="1200" b="1" baseline="0">
                          <a:latin typeface="Calibri" panose="020F0502020204030204" pitchFamily="34" charset="0"/>
                          <a:cs typeface="Calibri" panose="020F0502020204030204" pitchFamily="34" charset="0"/>
                        </a:rPr>
                        <a:t>Afro-Brazilians make up 1/3 of Brazil’s victims of violent crime: TRUE or FALSE</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GB" sz="1200" b="1" baseline="0">
                          <a:latin typeface="Calibri" panose="020F0502020204030204" pitchFamily="34" charset="0"/>
                          <a:cs typeface="Calibri" panose="020F0502020204030204" pitchFamily="34" charset="0"/>
                        </a:rPr>
                        <a:t>2/3 of Brazil’s prison population are Afro-Brazilian: TRUE or FALSE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baseline="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baseline="0">
                          <a:latin typeface="Calibri" panose="020F0502020204030204" pitchFamily="34" charset="0"/>
                          <a:cs typeface="Calibri" panose="020F0502020204030204" pitchFamily="34" charset="0"/>
                        </a:rPr>
                        <a:t>Correct any FALSE statements below:</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baseline="0">
                          <a:latin typeface="Calibri" panose="020F0502020204030204" pitchFamily="34" charset="0"/>
                          <a:cs typeface="Calibri" panose="020F0502020204030204" pitchFamily="34" charset="0"/>
                        </a:rPr>
                        <a:t>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0" baseline="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baseline="0">
                          <a:latin typeface="Calibri" panose="020F0502020204030204" pitchFamily="34" charset="0"/>
                          <a:cs typeface="Calibri" panose="020F0502020204030204" pitchFamily="34" charset="0"/>
                        </a:rPr>
                        <a:t>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0" baseline="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baseline="0">
                          <a:latin typeface="Calibri" panose="020F0502020204030204" pitchFamily="34" charset="0"/>
                          <a:cs typeface="Calibri" panose="020F0502020204030204" pitchFamily="34" charset="0"/>
                        </a:rPr>
                        <a:t>____________________________________________________________________</a:t>
                      </a:r>
                    </a:p>
                    <a:p>
                      <a:endParaRPr lang="en-GB" sz="1200" b="1" baseline="0">
                        <a:latin typeface="Calibri" panose="020F0502020204030204" pitchFamily="34" charset="0"/>
                        <a:cs typeface="Calibri" panose="020F0502020204030204" pitchFamily="34" charset="0"/>
                      </a:endParaRPr>
                    </a:p>
                  </a:txBody>
                  <a:tcPr/>
                </a:tc>
                <a:tc>
                  <a:txBody>
                    <a:bodyPr/>
                    <a:lstStyle/>
                    <a:p>
                      <a:r>
                        <a:rPr lang="en-GB" sz="1200" b="1">
                          <a:latin typeface="Calibri" panose="020F0502020204030204" pitchFamily="34" charset="0"/>
                          <a:cs typeface="Calibri" panose="020F0502020204030204" pitchFamily="34" charset="0"/>
                        </a:rPr>
                        <a:t>4.</a:t>
                      </a:r>
                      <a:r>
                        <a:rPr lang="en-GB" sz="1200" b="1" baseline="0">
                          <a:latin typeface="Calibri" panose="020F0502020204030204" pitchFamily="34" charset="0"/>
                          <a:cs typeface="Calibri" panose="020F0502020204030204" pitchFamily="34" charset="0"/>
                        </a:rPr>
                        <a:t> Use KB p.41 to answer the quiz questions below about </a:t>
                      </a:r>
                      <a:r>
                        <a:rPr lang="en-GB" sz="1200" b="1" kern="1200" baseline="0">
                          <a:solidFill>
                            <a:schemeClr val="tx1"/>
                          </a:solidFill>
                          <a:latin typeface="Calibri" panose="020F0502020204030204" pitchFamily="34" charset="0"/>
                          <a:ea typeface="+mn-ea"/>
                          <a:cs typeface="Calibri" panose="020F0502020204030204" pitchFamily="34" charset="0"/>
                        </a:rPr>
                        <a:t>the legacy and impact of the transatlantic slave trade in the Southern States of America:</a:t>
                      </a:r>
                    </a:p>
                    <a:p>
                      <a:endParaRPr lang="en-US">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145184444"/>
                  </a:ext>
                </a:extLst>
              </a:tr>
            </a:tbl>
          </a:graphicData>
        </a:graphic>
      </p:graphicFrame>
      <p:pic>
        <p:nvPicPr>
          <p:cNvPr id="1028" name="Picture 4" descr="Pin on Geography Maps &amp; Interesting Facts">
            <a:extLst>
              <a:ext uri="{FF2B5EF4-FFF2-40B4-BE49-F238E27FC236}">
                <a16:creationId xmlns:a16="http://schemas.microsoft.com/office/drawing/2014/main" id="{1327EFAD-1815-3740-80E8-70F7E3041A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59" t="12368" r="8400" b="17488"/>
          <a:stretch/>
        </p:blipFill>
        <p:spPr bwMode="auto">
          <a:xfrm>
            <a:off x="6162260" y="1165232"/>
            <a:ext cx="5868067" cy="241580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2D8418CB-AE05-8D4C-ACCB-DB382FAD5293}"/>
              </a:ext>
            </a:extLst>
          </p:cNvPr>
          <p:cNvCxnSpPr>
            <a:cxnSpLocks/>
          </p:cNvCxnSpPr>
          <p:nvPr/>
        </p:nvCxnSpPr>
        <p:spPr>
          <a:xfrm flipH="1" flipV="1">
            <a:off x="7659758" y="2637184"/>
            <a:ext cx="2806616" cy="4056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D5F5E82-FA26-5247-A372-3F2935880A85}"/>
              </a:ext>
            </a:extLst>
          </p:cNvPr>
          <p:cNvCxnSpPr>
            <a:cxnSpLocks/>
          </p:cNvCxnSpPr>
          <p:nvPr/>
        </p:nvCxnSpPr>
        <p:spPr>
          <a:xfrm flipV="1">
            <a:off x="7407965" y="1537415"/>
            <a:ext cx="3058409" cy="10997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2DC6B7AE-F969-7E49-B099-6141A0B81FE8}"/>
              </a:ext>
            </a:extLst>
          </p:cNvPr>
          <p:cNvCxnSpPr>
            <a:cxnSpLocks/>
          </p:cNvCxnSpPr>
          <p:nvPr/>
        </p:nvCxnSpPr>
        <p:spPr>
          <a:xfrm>
            <a:off x="10490604" y="1557212"/>
            <a:ext cx="296666" cy="14521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aphicFrame>
        <p:nvGraphicFramePr>
          <p:cNvPr id="8" name="Table 7">
            <a:extLst>
              <a:ext uri="{FF2B5EF4-FFF2-40B4-BE49-F238E27FC236}">
                <a16:creationId xmlns:a16="http://schemas.microsoft.com/office/drawing/2014/main" id="{873DB38A-49C9-5B4B-807E-446F2590385E}"/>
              </a:ext>
            </a:extLst>
          </p:cNvPr>
          <p:cNvGraphicFramePr>
            <a:graphicFrameLocks noGrp="1"/>
          </p:cNvGraphicFramePr>
          <p:nvPr>
            <p:extLst>
              <p:ext uri="{D42A27DB-BD31-4B8C-83A1-F6EECF244321}">
                <p14:modId xmlns:p14="http://schemas.microsoft.com/office/powerpoint/2010/main" val="660973061"/>
              </p:ext>
            </p:extLst>
          </p:nvPr>
        </p:nvGraphicFramePr>
        <p:xfrm>
          <a:off x="255075" y="960717"/>
          <a:ext cx="5774665" cy="2508499"/>
        </p:xfrm>
        <a:graphic>
          <a:graphicData uri="http://schemas.openxmlformats.org/drawingml/2006/table">
            <a:tbl>
              <a:tblPr firstRow="1" bandRow="1">
                <a:tableStyleId>{5940675A-B579-460E-94D1-54222C63F5DA}</a:tableStyleId>
              </a:tblPr>
              <a:tblGrid>
                <a:gridCol w="2568807">
                  <a:extLst>
                    <a:ext uri="{9D8B030D-6E8A-4147-A177-3AD203B41FA5}">
                      <a16:colId xmlns:a16="http://schemas.microsoft.com/office/drawing/2014/main" val="106950487"/>
                    </a:ext>
                  </a:extLst>
                </a:gridCol>
                <a:gridCol w="3205858">
                  <a:extLst>
                    <a:ext uri="{9D8B030D-6E8A-4147-A177-3AD203B41FA5}">
                      <a16:colId xmlns:a16="http://schemas.microsoft.com/office/drawing/2014/main" val="4137131974"/>
                    </a:ext>
                  </a:extLst>
                </a:gridCol>
              </a:tblGrid>
              <a:tr h="279018">
                <a:tc>
                  <a:txBody>
                    <a:bodyPr/>
                    <a:lstStyle/>
                    <a:p>
                      <a:r>
                        <a:rPr lang="en-US" sz="1200" b="1"/>
                        <a:t>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a:t>Answer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6354789"/>
                  </a:ext>
                </a:extLst>
              </a:tr>
              <a:tr h="377191">
                <a:tc>
                  <a:txBody>
                    <a:bodyPr/>
                    <a:lstStyle/>
                    <a:p>
                      <a:r>
                        <a:rPr lang="en-US" sz="1200"/>
                        <a:t>1. Where were African slaves taken?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1227132"/>
                  </a:ext>
                </a:extLst>
              </a:tr>
              <a:tr h="465030">
                <a:tc>
                  <a:txBody>
                    <a:bodyPr/>
                    <a:lstStyle/>
                    <a:p>
                      <a:r>
                        <a:rPr lang="en-US" sz="1200"/>
                        <a:t>2. How many African slaves were taken?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5350432"/>
                  </a:ext>
                </a:extLst>
              </a:tr>
              <a:tr h="416985">
                <a:tc>
                  <a:txBody>
                    <a:bodyPr/>
                    <a:lstStyle/>
                    <a:p>
                      <a:r>
                        <a:rPr lang="en-US" sz="1200"/>
                        <a:t>3. What were African slaves bought with?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1528415"/>
                  </a:ext>
                </a:extLst>
              </a:tr>
              <a:tr h="465030">
                <a:tc>
                  <a:txBody>
                    <a:bodyPr/>
                    <a:lstStyle/>
                    <a:p>
                      <a:r>
                        <a:rPr lang="en-US" sz="1200"/>
                        <a:t>4. When was the slave trade abolished in the British Empire?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6844282"/>
                  </a:ext>
                </a:extLst>
              </a:tr>
              <a:tr h="465030">
                <a:tc>
                  <a:txBody>
                    <a:bodyPr/>
                    <a:lstStyle/>
                    <a:p>
                      <a:r>
                        <a:rPr lang="en-US" sz="1200"/>
                        <a:t>5. When did slavery continue till?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2604804"/>
                  </a:ext>
                </a:extLst>
              </a:tr>
            </a:tbl>
          </a:graphicData>
        </a:graphic>
      </p:graphicFrame>
      <p:graphicFrame>
        <p:nvGraphicFramePr>
          <p:cNvPr id="9" name="Table 8">
            <a:extLst>
              <a:ext uri="{FF2B5EF4-FFF2-40B4-BE49-F238E27FC236}">
                <a16:creationId xmlns:a16="http://schemas.microsoft.com/office/drawing/2014/main" id="{E035B97A-7CF4-8B4E-9DD6-2710BF2950CA}"/>
              </a:ext>
            </a:extLst>
          </p:cNvPr>
          <p:cNvGraphicFramePr>
            <a:graphicFrameLocks noGrp="1"/>
          </p:cNvGraphicFramePr>
          <p:nvPr>
            <p:extLst>
              <p:ext uri="{D42A27DB-BD31-4B8C-83A1-F6EECF244321}">
                <p14:modId xmlns:p14="http://schemas.microsoft.com/office/powerpoint/2010/main" val="3877482867"/>
              </p:ext>
            </p:extLst>
          </p:nvPr>
        </p:nvGraphicFramePr>
        <p:xfrm>
          <a:off x="6208960" y="4066335"/>
          <a:ext cx="5774665" cy="2588508"/>
        </p:xfrm>
        <a:graphic>
          <a:graphicData uri="http://schemas.openxmlformats.org/drawingml/2006/table">
            <a:tbl>
              <a:tblPr firstRow="1" bandRow="1">
                <a:tableStyleId>{5940675A-B579-460E-94D1-54222C63F5DA}</a:tableStyleId>
              </a:tblPr>
              <a:tblGrid>
                <a:gridCol w="2800569">
                  <a:extLst>
                    <a:ext uri="{9D8B030D-6E8A-4147-A177-3AD203B41FA5}">
                      <a16:colId xmlns:a16="http://schemas.microsoft.com/office/drawing/2014/main" val="106950487"/>
                    </a:ext>
                  </a:extLst>
                </a:gridCol>
                <a:gridCol w="2974096">
                  <a:extLst>
                    <a:ext uri="{9D8B030D-6E8A-4147-A177-3AD203B41FA5}">
                      <a16:colId xmlns:a16="http://schemas.microsoft.com/office/drawing/2014/main" val="4137131974"/>
                    </a:ext>
                  </a:extLst>
                </a:gridCol>
              </a:tblGrid>
              <a:tr h="279018">
                <a:tc>
                  <a:txBody>
                    <a:bodyPr/>
                    <a:lstStyle/>
                    <a:p>
                      <a:r>
                        <a:rPr lang="en-US" sz="1200" b="1"/>
                        <a:t>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a:t>Answer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6354789"/>
                  </a:ext>
                </a:extLst>
              </a:tr>
              <a:tr h="377191">
                <a:tc>
                  <a:txBody>
                    <a:bodyPr/>
                    <a:lstStyle/>
                    <a:p>
                      <a:r>
                        <a:rPr lang="en-US" sz="1200"/>
                        <a:t>1. When was slavery abolished in America?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1227132"/>
                  </a:ext>
                </a:extLst>
              </a:tr>
              <a:tr h="465030">
                <a:tc>
                  <a:txBody>
                    <a:bodyPr/>
                    <a:lstStyle/>
                    <a:p>
                      <a:r>
                        <a:rPr lang="en-US" sz="1200"/>
                        <a:t>2. Which laws were introduced to keep black and white people separate?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5350432"/>
                  </a:ext>
                </a:extLst>
              </a:tr>
              <a:tr h="416985">
                <a:tc>
                  <a:txBody>
                    <a:bodyPr/>
                    <a:lstStyle/>
                    <a:p>
                      <a:r>
                        <a:rPr lang="en-US" sz="1200"/>
                        <a:t>3. Where were these laws introduced in America?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1528415"/>
                  </a:ext>
                </a:extLst>
              </a:tr>
              <a:tr h="465030">
                <a:tc>
                  <a:txBody>
                    <a:bodyPr/>
                    <a:lstStyle/>
                    <a:p>
                      <a:r>
                        <a:rPr lang="en-US" sz="1200"/>
                        <a:t>4. When were these laws removed?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6844282"/>
                  </a:ext>
                </a:extLst>
              </a:tr>
              <a:tr h="465030">
                <a:tc>
                  <a:txBody>
                    <a:bodyPr/>
                    <a:lstStyle/>
                    <a:p>
                      <a:r>
                        <a:rPr lang="en-US" sz="1200"/>
                        <a:t>5. What problems do Africa-Americans still face? (Name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2604804"/>
                  </a:ext>
                </a:extLst>
              </a:tr>
            </a:tbl>
          </a:graphicData>
        </a:graphic>
      </p:graphicFrame>
    </p:spTree>
    <p:extLst>
      <p:ext uri="{BB962C8B-B14F-4D97-AF65-F5344CB8AC3E}">
        <p14:creationId xmlns:p14="http://schemas.microsoft.com/office/powerpoint/2010/main" val="229926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75" y="120877"/>
            <a:ext cx="12000413" cy="436471"/>
          </a:xfrm>
        </p:spPr>
        <p:style>
          <a:lnRef idx="2">
            <a:schemeClr val="dk1"/>
          </a:lnRef>
          <a:fillRef idx="1">
            <a:schemeClr val="lt1"/>
          </a:fillRef>
          <a:effectRef idx="0">
            <a:schemeClr val="dk1"/>
          </a:effectRef>
          <a:fontRef idx="minor">
            <a:schemeClr val="dk1"/>
          </a:fontRef>
        </p:style>
        <p:txBody>
          <a:bodyPr>
            <a:normAutofit fontScale="90000"/>
          </a:bodyPr>
          <a:lstStyle/>
          <a:p>
            <a:pPr algn="l"/>
            <a:r>
              <a:rPr lang="en-GB" sz="1600" b="1" dirty="0">
                <a:latin typeface="Calibri" panose="020F0502020204030204" pitchFamily="34" charset="0"/>
                <a:cs typeface="Calibri" panose="020F0502020204030204" pitchFamily="34" charset="0"/>
              </a:rPr>
              <a:t>Year 8 Weekly Homework Spring 1.7    		The French Revolution and the Yellow Revolution		Knowledge Book pages 8-12/ 20-22</a:t>
            </a:r>
            <a:endParaRPr lang="en-GB" sz="1600" b="1"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734094385"/>
              </p:ext>
            </p:extLst>
          </p:nvPr>
        </p:nvGraphicFramePr>
        <p:xfrm>
          <a:off x="121915" y="676120"/>
          <a:ext cx="11956872" cy="5784057"/>
        </p:xfrm>
        <a:graphic>
          <a:graphicData uri="http://schemas.openxmlformats.org/drawingml/2006/table">
            <a:tbl>
              <a:tblPr firstRow="1" bandRow="1">
                <a:tableStyleId>{5940675A-B579-460E-94D1-54222C63F5DA}</a:tableStyleId>
              </a:tblPr>
              <a:tblGrid>
                <a:gridCol w="5978436">
                  <a:extLst>
                    <a:ext uri="{9D8B030D-6E8A-4147-A177-3AD203B41FA5}">
                      <a16:colId xmlns:a16="http://schemas.microsoft.com/office/drawing/2014/main" val="1663066600"/>
                    </a:ext>
                  </a:extLst>
                </a:gridCol>
                <a:gridCol w="5978436">
                  <a:extLst>
                    <a:ext uri="{9D8B030D-6E8A-4147-A177-3AD203B41FA5}">
                      <a16:colId xmlns:a16="http://schemas.microsoft.com/office/drawing/2014/main" val="2551129518"/>
                    </a:ext>
                  </a:extLst>
                </a:gridCol>
              </a:tblGrid>
              <a:tr h="2960716">
                <a:tc>
                  <a:txBody>
                    <a:bodyPr/>
                    <a:lstStyle/>
                    <a:p>
                      <a:pPr marL="0" indent="0">
                        <a:buNone/>
                      </a:pPr>
                      <a:r>
                        <a:rPr lang="en-GB" sz="1200" b="1" baseline="0">
                          <a:latin typeface="Calibri" panose="020F0502020204030204" pitchFamily="34" charset="0"/>
                          <a:cs typeface="Calibri" panose="020F0502020204030204" pitchFamily="34" charset="0"/>
                        </a:rPr>
                        <a:t>1. </a:t>
                      </a:r>
                      <a:r>
                        <a:rPr lang="en-GB" sz="1200" b="1">
                          <a:latin typeface="Calibri" panose="020F0502020204030204" pitchFamily="34" charset="0"/>
                          <a:cs typeface="Calibri" panose="020F0502020204030204" pitchFamily="34" charset="0"/>
                        </a:rPr>
                        <a:t>Draw a set of images to explain at least 3 causes of the French Revolution (KB p.8-10):</a:t>
                      </a:r>
                    </a:p>
                    <a:p>
                      <a:pPr marL="0" indent="0">
                        <a:buNone/>
                      </a:pPr>
                      <a:endParaRPr lang="en-GB" sz="1200" b="1">
                        <a:latin typeface="Calibri" panose="020F0502020204030204" pitchFamily="34" charset="0"/>
                        <a:cs typeface="Calibri" panose="020F0502020204030204" pitchFamily="34" charset="0"/>
                      </a:endParaRPr>
                    </a:p>
                    <a:p>
                      <a:pPr lvl="0">
                        <a:buNone/>
                      </a:pPr>
                      <a:endParaRPr lang="en-GB" sz="1200" b="1">
                        <a:latin typeface="Calibri" panose="020F0502020204030204" pitchFamily="34" charset="0"/>
                        <a:cs typeface="Calibri" panose="020F0502020204030204" pitchFamily="34" charset="0"/>
                      </a:endParaRPr>
                    </a:p>
                  </a:txBody>
                  <a:tcPr/>
                </a:tc>
                <a:tc>
                  <a:txBody>
                    <a:bodyPr/>
                    <a:lstStyle/>
                    <a:p>
                      <a:r>
                        <a:rPr lang="en-GB" sz="1200" b="1">
                          <a:latin typeface="Calibri" panose="020F0502020204030204" pitchFamily="34" charset="0"/>
                          <a:cs typeface="Calibri" panose="020F0502020204030204" pitchFamily="34" charset="0"/>
                        </a:rPr>
                        <a:t>2. Define the following key terms linked to the French Revolution (KB p.8-12)</a:t>
                      </a:r>
                      <a:endParaRPr lang="en-US" sz="1200">
                        <a:latin typeface="Calibri" panose="020F0502020204030204" pitchFamily="34" charset="0"/>
                        <a:cs typeface="Calibri" panose="020F0502020204030204" pitchFamily="34" charset="0"/>
                      </a:endParaRPr>
                    </a:p>
                    <a:p>
                      <a:pPr lvl="0">
                        <a:buNone/>
                      </a:pPr>
                      <a:endParaRPr lang="en-GB" sz="1200" b="1" baseline="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606664193"/>
                  </a:ext>
                </a:extLst>
              </a:tr>
              <a:tr h="2823341">
                <a:tc>
                  <a:txBody>
                    <a:bodyPr/>
                    <a:lstStyle/>
                    <a:p>
                      <a:pPr marL="0" indent="0">
                        <a:buNone/>
                      </a:pPr>
                      <a:r>
                        <a:rPr lang="en-GB" sz="1200" b="1" baseline="0">
                          <a:latin typeface="Calibri" panose="020F0502020204030204" pitchFamily="34" charset="0"/>
                          <a:cs typeface="Calibri" panose="020F0502020204030204" pitchFamily="34" charset="0"/>
                        </a:rPr>
                        <a:t>3. </a:t>
                      </a:r>
                      <a:r>
                        <a:rPr lang="en-GB" sz="1200" b="1">
                          <a:latin typeface="Calibri" panose="020F0502020204030204" pitchFamily="34" charset="0"/>
                          <a:cs typeface="Calibri" panose="020F0502020204030204" pitchFamily="34" charset="0"/>
                        </a:rPr>
                        <a:t>Draw a set of images to explain at least 3 causes of the Yellow Revolution (KB p.20-21)</a:t>
                      </a:r>
                      <a:r>
                        <a:rPr lang="en-GB" sz="1200" b="0" baseline="0">
                          <a:latin typeface="Calibri" panose="020F0502020204030204" pitchFamily="34" charset="0"/>
                          <a:cs typeface="Calibri" panose="020F0502020204030204" pitchFamily="34" charset="0"/>
                        </a:rPr>
                        <a:t>:</a:t>
                      </a:r>
                      <a:endParaRPr lang="en-GB" sz="1200" b="1">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Calibri" panose="020F0502020204030204" pitchFamily="34" charset="0"/>
                          <a:cs typeface="Calibri" panose="020F0502020204030204" pitchFamily="34" charset="0"/>
                        </a:rPr>
                        <a:t>4.</a:t>
                      </a:r>
                      <a:r>
                        <a:rPr lang="en-GB" sz="1200" b="1" baseline="0">
                          <a:latin typeface="Calibri" panose="020F0502020204030204" pitchFamily="34" charset="0"/>
                          <a:cs typeface="Calibri" panose="020F0502020204030204" pitchFamily="34" charset="0"/>
                        </a:rPr>
                        <a:t> </a:t>
                      </a:r>
                      <a:r>
                        <a:rPr lang="en-GB" sz="1200" b="1">
                          <a:latin typeface="Calibri" panose="020F0502020204030204" pitchFamily="34" charset="0"/>
                          <a:cs typeface="Calibri" panose="020F0502020204030204" pitchFamily="34" charset="0"/>
                        </a:rPr>
                        <a:t>Define the following key terms linked to the Yellow Revolution (KB p.20-22)</a:t>
                      </a:r>
                      <a:endParaRPr lang="en-US" sz="1200">
                        <a:latin typeface="Calibri" panose="020F0502020204030204" pitchFamily="34" charset="0"/>
                        <a:cs typeface="Calibri" panose="020F0502020204030204" pitchFamily="34" charset="0"/>
                      </a:endParaRPr>
                    </a:p>
                    <a:p>
                      <a:endParaRPr lang="en-US" sz="1200">
                        <a:latin typeface="Calibri" panose="020F0502020204030204" pitchFamily="34" charset="0"/>
                        <a:cs typeface="Calibri" panose="020F0502020204030204" pitchFamily="34" charset="0"/>
                      </a:endParaRPr>
                    </a:p>
                    <a:p>
                      <a:endParaRPr lang="en-US" sz="12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145184444"/>
                  </a:ext>
                </a:extLst>
              </a:tr>
            </a:tbl>
          </a:graphicData>
        </a:graphic>
      </p:graphicFrame>
      <p:graphicFrame>
        <p:nvGraphicFramePr>
          <p:cNvPr id="5" name="Table 4">
            <a:extLst>
              <a:ext uri="{FF2B5EF4-FFF2-40B4-BE49-F238E27FC236}">
                <a16:creationId xmlns:a16="http://schemas.microsoft.com/office/drawing/2014/main" id="{144FB248-8701-AF40-8B38-9D05D808F1AB}"/>
              </a:ext>
            </a:extLst>
          </p:cNvPr>
          <p:cNvGraphicFramePr>
            <a:graphicFrameLocks noGrp="1"/>
          </p:cNvGraphicFramePr>
          <p:nvPr>
            <p:extLst>
              <p:ext uri="{D42A27DB-BD31-4B8C-83A1-F6EECF244321}">
                <p14:modId xmlns:p14="http://schemas.microsoft.com/office/powerpoint/2010/main" val="1895212592"/>
              </p:ext>
            </p:extLst>
          </p:nvPr>
        </p:nvGraphicFramePr>
        <p:xfrm>
          <a:off x="6186295" y="990851"/>
          <a:ext cx="5780418" cy="2557209"/>
        </p:xfrm>
        <a:graphic>
          <a:graphicData uri="http://schemas.openxmlformats.org/drawingml/2006/table">
            <a:tbl>
              <a:tblPr firstRow="1" bandRow="1">
                <a:tableStyleId>{5940675A-B579-460E-94D1-54222C63F5DA}</a:tableStyleId>
              </a:tblPr>
              <a:tblGrid>
                <a:gridCol w="1603807">
                  <a:extLst>
                    <a:ext uri="{9D8B030D-6E8A-4147-A177-3AD203B41FA5}">
                      <a16:colId xmlns:a16="http://schemas.microsoft.com/office/drawing/2014/main" val="106950487"/>
                    </a:ext>
                  </a:extLst>
                </a:gridCol>
                <a:gridCol w="4176611">
                  <a:extLst>
                    <a:ext uri="{9D8B030D-6E8A-4147-A177-3AD203B41FA5}">
                      <a16:colId xmlns:a16="http://schemas.microsoft.com/office/drawing/2014/main" val="4137131974"/>
                    </a:ext>
                  </a:extLst>
                </a:gridCol>
              </a:tblGrid>
              <a:tr h="299205">
                <a:tc>
                  <a:txBody>
                    <a:bodyPr/>
                    <a:lstStyle/>
                    <a:p>
                      <a:r>
                        <a:rPr lang="en-US" sz="1200" b="1"/>
                        <a:t>Key term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a:t>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6354789"/>
                  </a:ext>
                </a:extLst>
              </a:tr>
              <a:tr h="404481">
                <a:tc>
                  <a:txBody>
                    <a:bodyPr/>
                    <a:lstStyle/>
                    <a:p>
                      <a:r>
                        <a:rPr lang="en-US" sz="1200"/>
                        <a:t>1. Absolute monarch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1227132"/>
                  </a:ext>
                </a:extLst>
              </a:tr>
              <a:tr h="404481">
                <a:tc>
                  <a:txBody>
                    <a:bodyPr/>
                    <a:lstStyle/>
                    <a:p>
                      <a:r>
                        <a:rPr lang="en-US" sz="1200"/>
                        <a:t>2. Estates General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5350432"/>
                  </a:ext>
                </a:extLst>
              </a:tr>
              <a:tr h="404481">
                <a:tc>
                  <a:txBody>
                    <a:bodyPr/>
                    <a:lstStyle/>
                    <a:p>
                      <a:r>
                        <a:rPr lang="en-US" sz="1200"/>
                        <a:t>3. National Assembly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1528415"/>
                  </a:ext>
                </a:extLst>
              </a:tr>
              <a:tr h="498676">
                <a:tc>
                  <a:txBody>
                    <a:bodyPr/>
                    <a:lstStyle/>
                    <a:p>
                      <a:r>
                        <a:rPr lang="en-US" sz="1200"/>
                        <a:t>4. D</a:t>
                      </a:r>
                      <a:r>
                        <a:rPr lang="en-GB" sz="1200" kern="1200" err="1">
                          <a:solidFill>
                            <a:schemeClr val="tx1"/>
                          </a:solidFill>
                          <a:latin typeface="+mn-lt"/>
                          <a:ea typeface="+mn-ea"/>
                          <a:cs typeface="+mn-cs"/>
                        </a:rPr>
                        <a:t>eclaration</a:t>
                      </a:r>
                      <a:r>
                        <a:rPr lang="en-GB" sz="1200" kern="1200">
                          <a:solidFill>
                            <a:schemeClr val="tx1"/>
                          </a:solidFill>
                          <a:latin typeface="+mn-lt"/>
                          <a:ea typeface="+mn-ea"/>
                          <a:cs typeface="+mn-cs"/>
                        </a:rPr>
                        <a:t> of the Rights of Man and Citizen</a:t>
                      </a:r>
                      <a:endParaRPr lang="en-US" sz="1200"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6844282"/>
                  </a:ext>
                </a:extLst>
              </a:tr>
              <a:tr h="404481">
                <a:tc>
                  <a:txBody>
                    <a:bodyPr/>
                    <a:lstStyle/>
                    <a:p>
                      <a:r>
                        <a:rPr lang="en-US" sz="1200"/>
                        <a:t>5. The Terror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2604804"/>
                  </a:ext>
                </a:extLst>
              </a:tr>
            </a:tbl>
          </a:graphicData>
        </a:graphic>
      </p:graphicFrame>
      <p:graphicFrame>
        <p:nvGraphicFramePr>
          <p:cNvPr id="7" name="Table 6">
            <a:extLst>
              <a:ext uri="{FF2B5EF4-FFF2-40B4-BE49-F238E27FC236}">
                <a16:creationId xmlns:a16="http://schemas.microsoft.com/office/drawing/2014/main" id="{184FD7ED-60C2-FA4A-885A-86B6FFD1D28C}"/>
              </a:ext>
            </a:extLst>
          </p:cNvPr>
          <p:cNvGraphicFramePr>
            <a:graphicFrameLocks noGrp="1"/>
          </p:cNvGraphicFramePr>
          <p:nvPr>
            <p:extLst>
              <p:ext uri="{D42A27DB-BD31-4B8C-83A1-F6EECF244321}">
                <p14:modId xmlns:p14="http://schemas.microsoft.com/office/powerpoint/2010/main" val="1854149152"/>
              </p:ext>
            </p:extLst>
          </p:nvPr>
        </p:nvGraphicFramePr>
        <p:xfrm>
          <a:off x="6186295" y="3906112"/>
          <a:ext cx="5780418" cy="2415805"/>
        </p:xfrm>
        <a:graphic>
          <a:graphicData uri="http://schemas.openxmlformats.org/drawingml/2006/table">
            <a:tbl>
              <a:tblPr firstRow="1" bandRow="1">
                <a:tableStyleId>{5940675A-B579-460E-94D1-54222C63F5DA}</a:tableStyleId>
              </a:tblPr>
              <a:tblGrid>
                <a:gridCol w="1603807">
                  <a:extLst>
                    <a:ext uri="{9D8B030D-6E8A-4147-A177-3AD203B41FA5}">
                      <a16:colId xmlns:a16="http://schemas.microsoft.com/office/drawing/2014/main" val="106950487"/>
                    </a:ext>
                  </a:extLst>
                </a:gridCol>
                <a:gridCol w="4176611">
                  <a:extLst>
                    <a:ext uri="{9D8B030D-6E8A-4147-A177-3AD203B41FA5}">
                      <a16:colId xmlns:a16="http://schemas.microsoft.com/office/drawing/2014/main" val="4137131974"/>
                    </a:ext>
                  </a:extLst>
                </a:gridCol>
              </a:tblGrid>
              <a:tr h="299205">
                <a:tc>
                  <a:txBody>
                    <a:bodyPr/>
                    <a:lstStyle/>
                    <a:p>
                      <a:r>
                        <a:rPr lang="en-US" sz="1200" b="1"/>
                        <a:t>Key term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a:t>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6354789"/>
                  </a:ext>
                </a:extLst>
              </a:tr>
              <a:tr h="404481">
                <a:tc>
                  <a:txBody>
                    <a:bodyPr/>
                    <a:lstStyle/>
                    <a:p>
                      <a:r>
                        <a:rPr lang="en-US" sz="1200"/>
                        <a:t>1. Military coup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1227132"/>
                  </a:ext>
                </a:extLst>
              </a:tr>
              <a:tr h="404481">
                <a:tc>
                  <a:txBody>
                    <a:bodyPr/>
                    <a:lstStyle/>
                    <a:p>
                      <a:r>
                        <a:rPr lang="en-US" sz="1200"/>
                        <a:t>2. </a:t>
                      </a:r>
                      <a:r>
                        <a:rPr lang="en-GB" sz="1200" kern="1200" err="1">
                          <a:solidFill>
                            <a:schemeClr val="tx1"/>
                          </a:solidFill>
                          <a:latin typeface="+mn-lt"/>
                          <a:ea typeface="+mn-ea"/>
                          <a:cs typeface="+mn-cs"/>
                        </a:rPr>
                        <a:t>Imeldific</a:t>
                      </a:r>
                      <a:r>
                        <a:rPr lang="en-US" sz="120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5350432"/>
                  </a:ext>
                </a:extLst>
              </a:tr>
              <a:tr h="404481">
                <a:tc>
                  <a:txBody>
                    <a:bodyPr/>
                    <a:lstStyle/>
                    <a:p>
                      <a:r>
                        <a:rPr lang="en-US" sz="1200"/>
                        <a:t>3. Electoral fraud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1528415"/>
                  </a:ext>
                </a:extLst>
              </a:tr>
              <a:tr h="498676">
                <a:tc>
                  <a:txBody>
                    <a:bodyPr/>
                    <a:lstStyle/>
                    <a:p>
                      <a:r>
                        <a:rPr lang="en-US" sz="1200"/>
                        <a:t>4. </a:t>
                      </a:r>
                      <a:r>
                        <a:rPr lang="en-GB" sz="1200"/>
                        <a:t>Civil disobedience </a:t>
                      </a:r>
                      <a:endParaRPr lang="en-US" sz="1200"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6844282"/>
                  </a:ext>
                </a:extLst>
              </a:tr>
              <a:tr h="404481">
                <a:tc>
                  <a:txBody>
                    <a:bodyPr/>
                    <a:lstStyle/>
                    <a:p>
                      <a:r>
                        <a:rPr lang="en-US" sz="1200"/>
                        <a:t>5. Democracy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2604804"/>
                  </a:ext>
                </a:extLst>
              </a:tr>
            </a:tbl>
          </a:graphicData>
        </a:graphic>
      </p:graphicFrame>
    </p:spTree>
    <p:extLst>
      <p:ext uri="{BB962C8B-B14F-4D97-AF65-F5344CB8AC3E}">
        <p14:creationId xmlns:p14="http://schemas.microsoft.com/office/powerpoint/2010/main" val="4135477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75" y="120877"/>
            <a:ext cx="12000413" cy="436471"/>
          </a:xfrm>
        </p:spPr>
        <p:style>
          <a:lnRef idx="2">
            <a:schemeClr val="dk1"/>
          </a:lnRef>
          <a:fillRef idx="1">
            <a:schemeClr val="lt1"/>
          </a:fillRef>
          <a:effectRef idx="0">
            <a:schemeClr val="dk1"/>
          </a:effectRef>
          <a:fontRef idx="minor">
            <a:schemeClr val="dk1"/>
          </a:fontRef>
        </p:style>
        <p:txBody>
          <a:bodyPr>
            <a:normAutofit/>
          </a:bodyPr>
          <a:lstStyle/>
          <a:p>
            <a:pPr algn="l"/>
            <a:r>
              <a:rPr lang="en-GB" sz="1600" b="1" dirty="0">
                <a:latin typeface="Calibri" panose="020F0502020204030204" pitchFamily="34" charset="0"/>
                <a:cs typeface="Calibri" panose="020F0502020204030204" pitchFamily="34" charset="0"/>
              </a:rPr>
              <a:t>Year 8 Weekly Homework Spring 1.8    		              The Mughal Empire		               Knowledge Book pages 66-67</a:t>
            </a:r>
            <a:endParaRPr lang="en-GB" sz="1600" b="1"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02656958"/>
              </p:ext>
            </p:extLst>
          </p:nvPr>
        </p:nvGraphicFramePr>
        <p:xfrm>
          <a:off x="121915" y="676120"/>
          <a:ext cx="11956872" cy="5978236"/>
        </p:xfrm>
        <a:graphic>
          <a:graphicData uri="http://schemas.openxmlformats.org/drawingml/2006/table">
            <a:tbl>
              <a:tblPr firstRow="1" bandRow="1">
                <a:tableStyleId>{5940675A-B579-460E-94D1-54222C63F5DA}</a:tableStyleId>
              </a:tblPr>
              <a:tblGrid>
                <a:gridCol w="5978436">
                  <a:extLst>
                    <a:ext uri="{9D8B030D-6E8A-4147-A177-3AD203B41FA5}">
                      <a16:colId xmlns:a16="http://schemas.microsoft.com/office/drawing/2014/main" val="1663066600"/>
                    </a:ext>
                  </a:extLst>
                </a:gridCol>
                <a:gridCol w="5978436">
                  <a:extLst>
                    <a:ext uri="{9D8B030D-6E8A-4147-A177-3AD203B41FA5}">
                      <a16:colId xmlns:a16="http://schemas.microsoft.com/office/drawing/2014/main" val="2551129518"/>
                    </a:ext>
                  </a:extLst>
                </a:gridCol>
              </a:tblGrid>
              <a:tr h="2960716">
                <a:tc>
                  <a:txBody>
                    <a:bodyPr/>
                    <a:lstStyle/>
                    <a:p>
                      <a:pPr marL="0" indent="0">
                        <a:buNone/>
                      </a:pPr>
                      <a:r>
                        <a:rPr lang="en-GB" sz="1200" b="1" baseline="0">
                          <a:latin typeface="Calibri" panose="020F0502020204030204" pitchFamily="34" charset="0"/>
                          <a:cs typeface="Calibri" panose="020F0502020204030204" pitchFamily="34" charset="0"/>
                        </a:rPr>
                        <a:t>1. Use the map on KB p.66 to describe the location of the Mughal Empire in 1525. Make sure you use continent, compass points and describe which bodies of water it was near:</a:t>
                      </a:r>
                    </a:p>
                    <a:p>
                      <a:endParaRPr lang="en-GB" sz="1200" b="0" i="0" u="none" strike="noStrike" baseline="0" noProof="0">
                        <a:latin typeface="Calibri" panose="020F0502020204030204" pitchFamily="34" charset="0"/>
                        <a:cs typeface="Calibri" panose="020F0502020204030204" pitchFamily="34" charset="0"/>
                      </a:endParaRPr>
                    </a:p>
                    <a:p>
                      <a:r>
                        <a:rPr lang="en-GB" sz="1200" b="0" i="0" u="none" strike="noStrike" baseline="0" noProof="0">
                          <a:latin typeface="Calibri" panose="020F0502020204030204" pitchFamily="34" charset="0"/>
                          <a:cs typeface="Calibri" panose="020F0502020204030204" pitchFamily="34" charset="0"/>
                        </a:rPr>
                        <a:t>____________________________________________________________________________</a:t>
                      </a:r>
                    </a:p>
                    <a:p>
                      <a:endParaRPr lang="en-GB" sz="1200" b="0" i="0" u="none" strike="noStrike" baseline="0" noProof="0">
                        <a:latin typeface="Calibri" panose="020F0502020204030204" pitchFamily="34" charset="0"/>
                        <a:cs typeface="Calibri" panose="020F0502020204030204" pitchFamily="34" charset="0"/>
                      </a:endParaRPr>
                    </a:p>
                    <a:p>
                      <a:r>
                        <a:rPr lang="en-GB" sz="1200" b="0" i="0" u="none" strike="noStrike" baseline="0" noProof="0">
                          <a:latin typeface="Calibri" panose="020F0502020204030204" pitchFamily="34" charset="0"/>
                          <a:cs typeface="Calibri" panose="020F0502020204030204" pitchFamily="34" charset="0"/>
                        </a:rPr>
                        <a:t>____________________________________________________________________________</a:t>
                      </a:r>
                      <a:endParaRPr lang="en-GB" sz="1200" b="1" baseline="0">
                        <a:latin typeface="Calibri" panose="020F0502020204030204" pitchFamily="34" charset="0"/>
                        <a:cs typeface="Calibri" panose="020F0502020204030204" pitchFamily="34" charset="0"/>
                      </a:endParaRPr>
                    </a:p>
                    <a:p>
                      <a:endParaRPr lang="en-GB" sz="1200" b="0" i="0" u="none" strike="noStrike" baseline="0" noProof="0">
                        <a:latin typeface="Calibri" panose="020F0502020204030204" pitchFamily="34" charset="0"/>
                        <a:cs typeface="Calibri" panose="020F0502020204030204" pitchFamily="34" charset="0"/>
                      </a:endParaRPr>
                    </a:p>
                    <a:p>
                      <a:r>
                        <a:rPr lang="en-GB" sz="1200" b="0" i="0" u="none" strike="noStrike" baseline="0" noProof="0">
                          <a:latin typeface="Calibri" panose="020F0502020204030204" pitchFamily="34" charset="0"/>
                          <a:cs typeface="Calibri" panose="020F0502020204030204" pitchFamily="34" charset="0"/>
                        </a:rPr>
                        <a:t>____________________________________________________________________________</a:t>
                      </a:r>
                    </a:p>
                    <a:p>
                      <a:endParaRPr lang="en-GB" sz="1200" b="0" i="0" u="none" strike="noStrike" baseline="0" noProof="0">
                        <a:latin typeface="Calibri" panose="020F0502020204030204" pitchFamily="34" charset="0"/>
                        <a:cs typeface="Calibri" panose="020F0502020204030204" pitchFamily="34" charset="0"/>
                      </a:endParaRPr>
                    </a:p>
                    <a:p>
                      <a:r>
                        <a:rPr lang="en-GB" sz="1200" b="0" i="0" u="none" strike="noStrike" baseline="0" noProof="0">
                          <a:latin typeface="Calibri" panose="020F0502020204030204" pitchFamily="34" charset="0"/>
                          <a:cs typeface="Calibri" panose="020F0502020204030204" pitchFamily="34" charset="0"/>
                        </a:rPr>
                        <a:t>____________________________________________________________________________</a:t>
                      </a:r>
                      <a:endParaRPr lang="en-GB" sz="1200" b="1" baseline="0">
                        <a:latin typeface="Calibri" panose="020F0502020204030204" pitchFamily="34" charset="0"/>
                        <a:cs typeface="Calibri" panose="020F0502020204030204" pitchFamily="34" charset="0"/>
                      </a:endParaRPr>
                    </a:p>
                    <a:p>
                      <a:endParaRPr lang="en-GB" sz="1200" b="0" i="0" u="none" strike="noStrike" baseline="0" noProof="0">
                        <a:latin typeface="Calibri" panose="020F0502020204030204" pitchFamily="34" charset="0"/>
                        <a:cs typeface="Calibri" panose="020F0502020204030204" pitchFamily="34" charset="0"/>
                      </a:endParaRPr>
                    </a:p>
                    <a:p>
                      <a:r>
                        <a:rPr lang="en-GB" sz="1200" b="0" i="0" u="none" strike="noStrike" baseline="0" noProof="0">
                          <a:latin typeface="Calibri" panose="020F0502020204030204" pitchFamily="34" charset="0"/>
                          <a:cs typeface="Calibri" panose="020F0502020204030204" pitchFamily="34" charset="0"/>
                        </a:rPr>
                        <a:t>____________________________________________________________________________</a:t>
                      </a:r>
                    </a:p>
                    <a:p>
                      <a:endParaRPr lang="en-GB" sz="1200" b="0" i="0" u="none" strike="noStrike" baseline="0" noProof="0">
                        <a:latin typeface="Calibri" panose="020F0502020204030204" pitchFamily="34" charset="0"/>
                        <a:cs typeface="Calibri" panose="020F0502020204030204" pitchFamily="34" charset="0"/>
                      </a:endParaRPr>
                    </a:p>
                    <a:p>
                      <a:r>
                        <a:rPr lang="en-GB" sz="1200" b="0" i="0" u="none" strike="noStrike" baseline="0" noProof="0">
                          <a:latin typeface="Calibri" panose="020F0502020204030204" pitchFamily="34" charset="0"/>
                          <a:cs typeface="Calibri" panose="020F0502020204030204" pitchFamily="34" charset="0"/>
                        </a:rPr>
                        <a:t>____________________________________________________________________________</a:t>
                      </a:r>
                      <a:endParaRPr lang="en-GB" sz="1200" b="1" baseline="0">
                        <a:latin typeface="Calibri" panose="020F0502020204030204" pitchFamily="34" charset="0"/>
                        <a:cs typeface="Calibri" panose="020F0502020204030204" pitchFamily="34" charset="0"/>
                      </a:endParaRPr>
                    </a:p>
                    <a:p>
                      <a:pPr marL="0" indent="0">
                        <a:buNone/>
                      </a:pPr>
                      <a:endParaRPr lang="en-GB" sz="1200" b="1" baseline="0">
                        <a:latin typeface="Calibri" panose="020F0502020204030204" pitchFamily="34" charset="0"/>
                        <a:cs typeface="Calibri" panose="020F0502020204030204" pitchFamily="34" charset="0"/>
                      </a:endParaRPr>
                    </a:p>
                  </a:txBody>
                  <a:tcPr/>
                </a:tc>
                <a:tc>
                  <a:txBody>
                    <a:bodyPr/>
                    <a:lstStyle/>
                    <a:p>
                      <a:r>
                        <a:rPr lang="en-GB" sz="1200" b="1">
                          <a:latin typeface="Calibri" panose="020F0502020204030204" pitchFamily="34" charset="0"/>
                          <a:cs typeface="Calibri" panose="020F0502020204030204" pitchFamily="34" charset="0"/>
                        </a:rPr>
                        <a:t>2. Define the following key terms linked to the Mughal Empire (KB p.66-67):</a:t>
                      </a:r>
                      <a:endParaRPr lang="en-US" sz="1200">
                        <a:latin typeface="Calibri" panose="020F0502020204030204" pitchFamily="34" charset="0"/>
                        <a:cs typeface="Calibri" panose="020F0502020204030204" pitchFamily="34" charset="0"/>
                      </a:endParaRPr>
                    </a:p>
                    <a:p>
                      <a:endParaRPr lang="en-GB" sz="1200" b="1" baseline="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606664193"/>
                  </a:ext>
                </a:extLst>
              </a:tr>
              <a:tr h="2823341">
                <a:tc>
                  <a:txBody>
                    <a:bodyPr/>
                    <a:lstStyle/>
                    <a:p>
                      <a:pPr marL="0" indent="0">
                        <a:buNone/>
                      </a:pPr>
                      <a:r>
                        <a:rPr lang="en-GB" sz="1200" b="1" baseline="0">
                          <a:latin typeface="Calibri" panose="020F0502020204030204" pitchFamily="34" charset="0"/>
                          <a:cs typeface="Calibri" panose="020F0502020204030204" pitchFamily="34" charset="0"/>
                        </a:rPr>
                        <a:t>3.  Using KB p.66 answer the quiz questions below about how the Mughal Empire developed their economy (KB p.66):</a:t>
                      </a:r>
                    </a:p>
                    <a:p>
                      <a:pPr marL="0" indent="0">
                        <a:buNone/>
                      </a:pPr>
                      <a:endParaRPr lang="en-GB" sz="1200" b="1" baseline="0">
                        <a:latin typeface="Calibri" panose="020F0502020204030204" pitchFamily="34" charset="0"/>
                        <a:cs typeface="Calibri" panose="020F0502020204030204" pitchFamily="34" charset="0"/>
                      </a:endParaRPr>
                    </a:p>
                    <a:p>
                      <a:pPr marL="0" indent="0">
                        <a:buNone/>
                      </a:pPr>
                      <a:endParaRPr lang="en-GB" sz="1200" b="1" baseline="0">
                        <a:latin typeface="Calibri" panose="020F0502020204030204" pitchFamily="34" charset="0"/>
                        <a:cs typeface="Calibri" panose="020F0502020204030204" pitchFamily="34" charset="0"/>
                      </a:endParaRPr>
                    </a:p>
                    <a:p>
                      <a:pPr marL="0" indent="0">
                        <a:buNone/>
                      </a:pPr>
                      <a:endParaRPr lang="en-GB" sz="1200" b="1" baseline="0">
                        <a:latin typeface="Calibri" panose="020F0502020204030204" pitchFamily="34" charset="0"/>
                        <a:cs typeface="Calibri" panose="020F0502020204030204" pitchFamily="34" charset="0"/>
                      </a:endParaRPr>
                    </a:p>
                    <a:p>
                      <a:pPr marL="0" indent="0">
                        <a:buNone/>
                      </a:pPr>
                      <a:endParaRPr lang="en-GB" sz="1200" b="1" baseline="0">
                        <a:latin typeface="Calibri" panose="020F0502020204030204" pitchFamily="34" charset="0"/>
                        <a:cs typeface="Calibri" panose="020F0502020204030204" pitchFamily="34" charset="0"/>
                      </a:endParaRPr>
                    </a:p>
                    <a:p>
                      <a:pPr marL="0" indent="0">
                        <a:buNone/>
                      </a:pPr>
                      <a:endParaRPr lang="en-GB" sz="1200" b="1" baseline="0">
                        <a:latin typeface="Calibri" panose="020F0502020204030204" pitchFamily="34" charset="0"/>
                        <a:cs typeface="Calibri" panose="020F0502020204030204" pitchFamily="34" charset="0"/>
                      </a:endParaRPr>
                    </a:p>
                    <a:p>
                      <a:pPr marL="0" indent="0">
                        <a:buNone/>
                      </a:pPr>
                      <a:endParaRPr lang="en-GB" sz="1200" b="1" baseline="0">
                        <a:latin typeface="Calibri" panose="020F0502020204030204" pitchFamily="34" charset="0"/>
                        <a:cs typeface="Calibri" panose="020F0502020204030204" pitchFamily="34" charset="0"/>
                      </a:endParaRPr>
                    </a:p>
                    <a:p>
                      <a:pPr marL="0" indent="0">
                        <a:buNone/>
                      </a:pPr>
                      <a:endParaRPr lang="en-GB" sz="1200" b="1" baseline="0">
                        <a:latin typeface="Calibri" panose="020F0502020204030204" pitchFamily="34" charset="0"/>
                        <a:cs typeface="Calibri" panose="020F0502020204030204" pitchFamily="34" charset="0"/>
                      </a:endParaRPr>
                    </a:p>
                    <a:p>
                      <a:pPr marL="0" indent="0">
                        <a:buNone/>
                      </a:pPr>
                      <a:endParaRPr lang="en-GB" sz="1200" b="1" baseline="0">
                        <a:latin typeface="Calibri" panose="020F0502020204030204" pitchFamily="34" charset="0"/>
                        <a:cs typeface="Calibri" panose="020F0502020204030204" pitchFamily="34" charset="0"/>
                      </a:endParaRPr>
                    </a:p>
                    <a:p>
                      <a:pPr marL="0" indent="0">
                        <a:buNone/>
                      </a:pPr>
                      <a:endParaRPr lang="en-GB" sz="1200" b="1" baseline="0">
                        <a:latin typeface="Calibri" panose="020F0502020204030204" pitchFamily="34" charset="0"/>
                        <a:cs typeface="Calibri" panose="020F0502020204030204" pitchFamily="34" charset="0"/>
                      </a:endParaRPr>
                    </a:p>
                    <a:p>
                      <a:pPr marL="0" indent="0">
                        <a:buNone/>
                      </a:pPr>
                      <a:endParaRPr lang="en-GB" sz="1200" b="1" baseline="0">
                        <a:latin typeface="Calibri" panose="020F0502020204030204" pitchFamily="34" charset="0"/>
                        <a:cs typeface="Calibri" panose="020F0502020204030204" pitchFamily="34" charset="0"/>
                      </a:endParaRPr>
                    </a:p>
                    <a:p>
                      <a:pPr marL="0" indent="0">
                        <a:buNone/>
                      </a:pPr>
                      <a:endParaRPr lang="en-GB" sz="1200" b="1" baseline="0">
                        <a:latin typeface="Calibri" panose="020F0502020204030204" pitchFamily="34" charset="0"/>
                        <a:cs typeface="Calibri" panose="020F0502020204030204" pitchFamily="34" charset="0"/>
                      </a:endParaRPr>
                    </a:p>
                    <a:p>
                      <a:pPr marL="0" indent="0">
                        <a:buNone/>
                      </a:pPr>
                      <a:endParaRPr lang="en-GB" sz="1200" b="1" baseline="0">
                        <a:latin typeface="Calibri" panose="020F0502020204030204" pitchFamily="34" charset="0"/>
                        <a:cs typeface="Calibri" panose="020F0502020204030204" pitchFamily="34" charset="0"/>
                      </a:endParaRPr>
                    </a:p>
                    <a:p>
                      <a:pPr marL="0" indent="0">
                        <a:buNone/>
                      </a:pPr>
                      <a:endParaRPr lang="en-GB" sz="1200" b="1" baseline="0">
                        <a:latin typeface="Calibri" panose="020F0502020204030204" pitchFamily="34" charset="0"/>
                        <a:cs typeface="Calibri" panose="020F0502020204030204" pitchFamily="34" charset="0"/>
                      </a:endParaRPr>
                    </a:p>
                    <a:p>
                      <a:pPr marL="0" indent="0">
                        <a:buNone/>
                      </a:pPr>
                      <a:endParaRPr lang="en-GB" sz="1200" b="1" baseline="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Calibri" panose="020F0502020204030204" pitchFamily="34" charset="0"/>
                          <a:cs typeface="Calibri" panose="020F0502020204030204" pitchFamily="34" charset="0"/>
                        </a:rPr>
                        <a:t>4.</a:t>
                      </a:r>
                      <a:r>
                        <a:rPr lang="en-GB" sz="1200" b="1" baseline="0">
                          <a:latin typeface="Calibri" panose="020F0502020204030204" pitchFamily="34" charset="0"/>
                          <a:cs typeface="Calibri" panose="020F0502020204030204" pitchFamily="34" charset="0"/>
                        </a:rPr>
                        <a:t> Draw a set of images to show the legacy of the Mughal Empire (KB p.67):</a:t>
                      </a:r>
                      <a:endParaRPr lang="en-US" sz="1200" b="1">
                        <a:latin typeface="Calibri" panose="020F0502020204030204" pitchFamily="34" charset="0"/>
                        <a:cs typeface="Calibri" panose="020F0502020204030204" pitchFamily="34" charset="0"/>
                      </a:endParaRPr>
                    </a:p>
                    <a:p>
                      <a:endParaRPr lang="en-US" sz="1200" b="1">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145184444"/>
                  </a:ext>
                </a:extLst>
              </a:tr>
            </a:tbl>
          </a:graphicData>
        </a:graphic>
      </p:graphicFrame>
      <p:graphicFrame>
        <p:nvGraphicFramePr>
          <p:cNvPr id="6" name="Table 5">
            <a:extLst>
              <a:ext uri="{FF2B5EF4-FFF2-40B4-BE49-F238E27FC236}">
                <a16:creationId xmlns:a16="http://schemas.microsoft.com/office/drawing/2014/main" id="{37B00D98-1813-464F-A586-89A56C25323D}"/>
              </a:ext>
            </a:extLst>
          </p:cNvPr>
          <p:cNvGraphicFramePr>
            <a:graphicFrameLocks noGrp="1"/>
          </p:cNvGraphicFramePr>
          <p:nvPr>
            <p:extLst>
              <p:ext uri="{D42A27DB-BD31-4B8C-83A1-F6EECF244321}">
                <p14:modId xmlns:p14="http://schemas.microsoft.com/office/powerpoint/2010/main" val="3922874971"/>
              </p:ext>
            </p:extLst>
          </p:nvPr>
        </p:nvGraphicFramePr>
        <p:xfrm>
          <a:off x="6186295" y="990851"/>
          <a:ext cx="5780418" cy="2415805"/>
        </p:xfrm>
        <a:graphic>
          <a:graphicData uri="http://schemas.openxmlformats.org/drawingml/2006/table">
            <a:tbl>
              <a:tblPr firstRow="1" bandRow="1">
                <a:tableStyleId>{5940675A-B579-460E-94D1-54222C63F5DA}</a:tableStyleId>
              </a:tblPr>
              <a:tblGrid>
                <a:gridCol w="1603807">
                  <a:extLst>
                    <a:ext uri="{9D8B030D-6E8A-4147-A177-3AD203B41FA5}">
                      <a16:colId xmlns:a16="http://schemas.microsoft.com/office/drawing/2014/main" val="106950487"/>
                    </a:ext>
                  </a:extLst>
                </a:gridCol>
                <a:gridCol w="4176611">
                  <a:extLst>
                    <a:ext uri="{9D8B030D-6E8A-4147-A177-3AD203B41FA5}">
                      <a16:colId xmlns:a16="http://schemas.microsoft.com/office/drawing/2014/main" val="4137131974"/>
                    </a:ext>
                  </a:extLst>
                </a:gridCol>
              </a:tblGrid>
              <a:tr h="299205">
                <a:tc>
                  <a:txBody>
                    <a:bodyPr/>
                    <a:lstStyle/>
                    <a:p>
                      <a:r>
                        <a:rPr lang="en-US" sz="1200" b="1"/>
                        <a:t>Key term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a:t>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6354789"/>
                  </a:ext>
                </a:extLst>
              </a:tr>
              <a:tr h="404481">
                <a:tc>
                  <a:txBody>
                    <a:bodyPr/>
                    <a:lstStyle/>
                    <a:p>
                      <a:r>
                        <a:rPr lang="en-US" sz="1200"/>
                        <a:t>1. Rupee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1227132"/>
                  </a:ext>
                </a:extLst>
              </a:tr>
              <a:tr h="404481">
                <a:tc>
                  <a:txBody>
                    <a:bodyPr/>
                    <a:lstStyle/>
                    <a:p>
                      <a:r>
                        <a:rPr lang="en-US" sz="1200"/>
                        <a:t>2. Agriculture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5350432"/>
                  </a:ext>
                </a:extLst>
              </a:tr>
              <a:tr h="404481">
                <a:tc>
                  <a:txBody>
                    <a:bodyPr/>
                    <a:lstStyle/>
                    <a:p>
                      <a:r>
                        <a:rPr lang="en-US" sz="1200"/>
                        <a:t>3. Feudal system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1528415"/>
                  </a:ext>
                </a:extLst>
              </a:tr>
              <a:tr h="498676">
                <a:tc>
                  <a:txBody>
                    <a:bodyPr/>
                    <a:lstStyle/>
                    <a:p>
                      <a:r>
                        <a:rPr lang="en-US" sz="1200"/>
                        <a:t>4. </a:t>
                      </a:r>
                      <a:r>
                        <a:rPr lang="en-GB" sz="1200"/>
                        <a:t>Zamindars</a:t>
                      </a:r>
                      <a:endParaRPr lang="en-US" sz="1200"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6844282"/>
                  </a:ext>
                </a:extLst>
              </a:tr>
              <a:tr h="404481">
                <a:tc>
                  <a:txBody>
                    <a:bodyPr/>
                    <a:lstStyle/>
                    <a:p>
                      <a:r>
                        <a:rPr lang="en-US" sz="1200"/>
                        <a:t>5. Subah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2604804"/>
                  </a:ext>
                </a:extLst>
              </a:tr>
            </a:tbl>
          </a:graphicData>
        </a:graphic>
      </p:graphicFrame>
      <p:graphicFrame>
        <p:nvGraphicFramePr>
          <p:cNvPr id="7" name="Table 6">
            <a:extLst>
              <a:ext uri="{FF2B5EF4-FFF2-40B4-BE49-F238E27FC236}">
                <a16:creationId xmlns:a16="http://schemas.microsoft.com/office/drawing/2014/main" id="{76DD5EA7-2F37-EA43-9825-5F92B529EE0F}"/>
              </a:ext>
            </a:extLst>
          </p:cNvPr>
          <p:cNvGraphicFramePr>
            <a:graphicFrameLocks noGrp="1"/>
          </p:cNvGraphicFramePr>
          <p:nvPr>
            <p:extLst>
              <p:ext uri="{D42A27DB-BD31-4B8C-83A1-F6EECF244321}">
                <p14:modId xmlns:p14="http://schemas.microsoft.com/office/powerpoint/2010/main" val="3281806738"/>
              </p:ext>
            </p:extLst>
          </p:nvPr>
        </p:nvGraphicFramePr>
        <p:xfrm>
          <a:off x="196312" y="4074427"/>
          <a:ext cx="5873182" cy="2510525"/>
        </p:xfrm>
        <a:graphic>
          <a:graphicData uri="http://schemas.openxmlformats.org/drawingml/2006/table">
            <a:tbl>
              <a:tblPr firstRow="1" bandRow="1">
                <a:tableStyleId>{5940675A-B579-460E-94D1-54222C63F5DA}</a:tableStyleId>
              </a:tblPr>
              <a:tblGrid>
                <a:gridCol w="2950300">
                  <a:extLst>
                    <a:ext uri="{9D8B030D-6E8A-4147-A177-3AD203B41FA5}">
                      <a16:colId xmlns:a16="http://schemas.microsoft.com/office/drawing/2014/main" val="106950487"/>
                    </a:ext>
                  </a:extLst>
                </a:gridCol>
                <a:gridCol w="2922882">
                  <a:extLst>
                    <a:ext uri="{9D8B030D-6E8A-4147-A177-3AD203B41FA5}">
                      <a16:colId xmlns:a16="http://schemas.microsoft.com/office/drawing/2014/main" val="4137131974"/>
                    </a:ext>
                  </a:extLst>
                </a:gridCol>
              </a:tblGrid>
              <a:tr h="279294">
                <a:tc>
                  <a:txBody>
                    <a:bodyPr/>
                    <a:lstStyle/>
                    <a:p>
                      <a:r>
                        <a:rPr lang="en-US" sz="1200" b="1"/>
                        <a:t>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a:t>Answer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6354789"/>
                  </a:ext>
                </a:extLst>
              </a:tr>
              <a:tr h="377564">
                <a:tc>
                  <a:txBody>
                    <a:bodyPr/>
                    <a:lstStyle/>
                    <a:p>
                      <a:r>
                        <a:rPr lang="en-US" sz="1200"/>
                        <a:t>1. When did the Mughal Empire have the largest economy in the world?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1227132"/>
                  </a:ext>
                </a:extLst>
              </a:tr>
              <a:tr h="465489">
                <a:tc>
                  <a:txBody>
                    <a:bodyPr/>
                    <a:lstStyle/>
                    <a:p>
                      <a:r>
                        <a:rPr lang="en-US" sz="1200"/>
                        <a:t>2. Which places was it richer than?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5350432"/>
                  </a:ext>
                </a:extLst>
              </a:tr>
              <a:tr h="377564">
                <a:tc>
                  <a:txBody>
                    <a:bodyPr/>
                    <a:lstStyle/>
                    <a:p>
                      <a:r>
                        <a:rPr lang="en-US" sz="1200"/>
                        <a:t>3. What was their economy based 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1528415"/>
                  </a:ext>
                </a:extLst>
              </a:tr>
              <a:tr h="465489">
                <a:tc>
                  <a:txBody>
                    <a:bodyPr/>
                    <a:lstStyle/>
                    <a:p>
                      <a:r>
                        <a:rPr lang="en-US" sz="1200"/>
                        <a:t>4. What did they build to help trade develop?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6844282"/>
                  </a:ext>
                </a:extLst>
              </a:tr>
              <a:tr h="465489">
                <a:tc>
                  <a:txBody>
                    <a:bodyPr/>
                    <a:lstStyle/>
                    <a:p>
                      <a:r>
                        <a:rPr lang="en-US" sz="1200"/>
                        <a:t>5. How long was the Mughal Empire around for?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2604804"/>
                  </a:ext>
                </a:extLst>
              </a:tr>
            </a:tbl>
          </a:graphicData>
        </a:graphic>
      </p:graphicFrame>
    </p:spTree>
    <p:extLst>
      <p:ext uri="{BB962C8B-B14F-4D97-AF65-F5344CB8AC3E}">
        <p14:creationId xmlns:p14="http://schemas.microsoft.com/office/powerpoint/2010/main" val="1459445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839788" y="335688"/>
            <a:ext cx="5157787" cy="823912"/>
          </a:xfrm>
        </p:spPr>
        <p:txBody>
          <a:bodyPr/>
          <a:lstStyle/>
          <a:p>
            <a:r>
              <a:rPr lang="en-GB">
                <a:latin typeface="Arial" panose="020B0604020202020204" pitchFamily="34" charset="0"/>
                <a:cs typeface="Arial" panose="020B0604020202020204" pitchFamily="34" charset="0"/>
              </a:rPr>
              <a:t>Question to ask:</a:t>
            </a:r>
          </a:p>
        </p:txBody>
      </p:sp>
      <p:sp>
        <p:nvSpPr>
          <p:cNvPr id="7" name="Content Placeholder 6"/>
          <p:cNvSpPr>
            <a:spLocks noGrp="1"/>
          </p:cNvSpPr>
          <p:nvPr>
            <p:ph sz="half" idx="2"/>
          </p:nvPr>
        </p:nvSpPr>
        <p:spPr>
          <a:xfrm>
            <a:off x="839788" y="1159600"/>
            <a:ext cx="5157787" cy="5030063"/>
          </a:xfrm>
        </p:spPr>
        <p:txBody>
          <a:bodyPr>
            <a:normAutofit fontScale="92500" lnSpcReduction="20000"/>
          </a:bodyPr>
          <a:lstStyle/>
          <a:p>
            <a:pPr marL="0" indent="0">
              <a:buNone/>
            </a:pPr>
            <a:r>
              <a:rPr lang="en-GB">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8" name="Text Placeholder 7"/>
          <p:cNvSpPr>
            <a:spLocks noGrp="1"/>
          </p:cNvSpPr>
          <p:nvPr>
            <p:ph type="body" sz="quarter" idx="3"/>
          </p:nvPr>
        </p:nvSpPr>
        <p:spPr>
          <a:xfrm>
            <a:off x="6172200" y="335688"/>
            <a:ext cx="5183188" cy="823912"/>
          </a:xfrm>
        </p:spPr>
        <p:txBody>
          <a:bodyPr/>
          <a:lstStyle/>
          <a:p>
            <a:r>
              <a:rPr lang="en-GB">
                <a:latin typeface="Arial" panose="020B0604020202020204" pitchFamily="34" charset="0"/>
                <a:cs typeface="Arial" panose="020B0604020202020204" pitchFamily="34" charset="0"/>
              </a:rPr>
              <a:t>Notes:</a:t>
            </a:r>
          </a:p>
        </p:txBody>
      </p:sp>
      <p:sp>
        <p:nvSpPr>
          <p:cNvPr id="9" name="Content Placeholder 8"/>
          <p:cNvSpPr>
            <a:spLocks noGrp="1"/>
          </p:cNvSpPr>
          <p:nvPr>
            <p:ph sz="quarter" idx="4"/>
          </p:nvPr>
        </p:nvSpPr>
        <p:spPr>
          <a:xfrm>
            <a:off x="6172200" y="1159600"/>
            <a:ext cx="5183188" cy="5030063"/>
          </a:xfrm>
        </p:spPr>
        <p:txBody>
          <a:bodyPr>
            <a:normAutofit fontScale="92500" lnSpcReduction="20000"/>
          </a:bodyPr>
          <a:lstStyle/>
          <a:p>
            <a:pPr marL="0" indent="0">
              <a:buNone/>
            </a:pPr>
            <a:r>
              <a:rPr lang="en-GB">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7814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75" y="120877"/>
            <a:ext cx="12000413" cy="436471"/>
          </a:xfrm>
        </p:spPr>
        <p:style>
          <a:lnRef idx="2">
            <a:schemeClr val="dk1"/>
          </a:lnRef>
          <a:fillRef idx="1">
            <a:schemeClr val="lt1"/>
          </a:fillRef>
          <a:effectRef idx="0">
            <a:schemeClr val="dk1"/>
          </a:effectRef>
          <a:fontRef idx="minor">
            <a:schemeClr val="dk1"/>
          </a:fontRef>
        </p:style>
        <p:txBody>
          <a:bodyPr>
            <a:noAutofit/>
          </a:bodyPr>
          <a:lstStyle/>
          <a:p>
            <a:pPr algn="l"/>
            <a:r>
              <a:rPr lang="en-GB" sz="1600" b="1" dirty="0">
                <a:latin typeface="Calibri"/>
                <a:cs typeface="Calibri"/>
              </a:rPr>
              <a:t>Year 8 Weekly Homework Autumn 2.5                                       The Fall of the Berlin Wall                                        Knowledge Book pages 21-26</a:t>
            </a:r>
            <a:endParaRPr lang="en-GB" sz="1600" b="1"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nvGraphicFramePr>
        <p:xfrm>
          <a:off x="121915" y="676120"/>
          <a:ext cx="11956872" cy="6035040"/>
        </p:xfrm>
        <a:graphic>
          <a:graphicData uri="http://schemas.openxmlformats.org/drawingml/2006/table">
            <a:tbl>
              <a:tblPr firstRow="1" bandRow="1">
                <a:tableStyleId>{5940675A-B579-460E-94D1-54222C63F5DA}</a:tableStyleId>
              </a:tblPr>
              <a:tblGrid>
                <a:gridCol w="5978436">
                  <a:extLst>
                    <a:ext uri="{9D8B030D-6E8A-4147-A177-3AD203B41FA5}">
                      <a16:colId xmlns:a16="http://schemas.microsoft.com/office/drawing/2014/main" val="1663066600"/>
                    </a:ext>
                  </a:extLst>
                </a:gridCol>
                <a:gridCol w="5978436">
                  <a:extLst>
                    <a:ext uri="{9D8B030D-6E8A-4147-A177-3AD203B41FA5}">
                      <a16:colId xmlns:a16="http://schemas.microsoft.com/office/drawing/2014/main" val="2551129518"/>
                    </a:ext>
                  </a:extLst>
                </a:gridCol>
              </a:tblGrid>
              <a:tr h="2960716">
                <a:tc>
                  <a:txBody>
                    <a:bodyPr/>
                    <a:lstStyle/>
                    <a:p>
                      <a:r>
                        <a:rPr lang="en-GB" sz="1200" b="1" baseline="0" dirty="0">
                          <a:latin typeface="Calibri"/>
                          <a:cs typeface="Calibri"/>
                        </a:rPr>
                        <a:t>1. Explain two differences between Capitalism and Communism (KB p.22)</a:t>
                      </a:r>
                      <a:endParaRPr lang="en-GB" sz="1200" b="0" i="0" u="none" strike="noStrike" baseline="0" noProof="0" dirty="0">
                        <a:latin typeface="Calibri"/>
                        <a:cs typeface="Calibri"/>
                      </a:endParaRPr>
                    </a:p>
                    <a:p>
                      <a:pPr lvl="0">
                        <a:buNone/>
                      </a:pPr>
                      <a:endParaRPr lang="en-GB" sz="1200" b="0" i="0" u="none" strike="noStrike" baseline="0" noProof="0" dirty="0">
                        <a:latin typeface="Calibri" panose="020F0502020204030204" pitchFamily="34" charset="0"/>
                        <a:cs typeface="Calibri" panose="020F0502020204030204" pitchFamily="34" charset="0"/>
                      </a:endParaRPr>
                    </a:p>
                    <a:p>
                      <a:pPr lvl="0">
                        <a:buNone/>
                      </a:pPr>
                      <a:r>
                        <a:rPr lang="en-GB" sz="1200" b="0" i="0" u="none" strike="noStrike" baseline="0" noProof="0" dirty="0">
                          <a:latin typeface="Calibri" panose="020F0502020204030204" pitchFamily="34" charset="0"/>
                          <a:cs typeface="Calibri" panose="020F0502020204030204" pitchFamily="34" charset="0"/>
                        </a:rPr>
                        <a:t>One difference is_______________________________________________________</a:t>
                      </a:r>
                    </a:p>
                    <a:p>
                      <a:pPr lvl="0">
                        <a:buNone/>
                      </a:pPr>
                      <a:endParaRPr lang="en-GB" sz="1200" b="0" i="0" u="none" strike="noStrike" baseline="0" noProof="0" dirty="0">
                        <a:latin typeface="Calibri" panose="020F0502020204030204" pitchFamily="34" charset="0"/>
                        <a:cs typeface="Calibri" panose="020F0502020204030204" pitchFamily="34" charset="0"/>
                      </a:endParaRPr>
                    </a:p>
                    <a:p>
                      <a:pPr lvl="0">
                        <a:buNone/>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a:t>
                      </a:r>
                    </a:p>
                    <a:p>
                      <a:pPr lvl="0">
                        <a:buNone/>
                      </a:pPr>
                      <a:endParaRPr lang="en-GB" sz="1200" b="0" i="0" u="none" strike="noStrike" baseline="0" noProof="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a:t>
                      </a:r>
                    </a:p>
                    <a:p>
                      <a:pPr lvl="0">
                        <a:buNone/>
                      </a:pPr>
                      <a:endParaRPr lang="en-GB" sz="1200" b="0" i="0" u="none" strike="noStrike" baseline="0" noProof="0" dirty="0">
                        <a:latin typeface="Calibri" panose="020F0502020204030204" pitchFamily="34" charset="0"/>
                        <a:cs typeface="Calibri" panose="020F0502020204030204" pitchFamily="34" charset="0"/>
                      </a:endParaRPr>
                    </a:p>
                    <a:p>
                      <a:pPr lvl="0">
                        <a:buNone/>
                      </a:pPr>
                      <a:endParaRPr lang="en-GB" sz="1200" b="0" i="0" u="none" strike="noStrike" baseline="0" noProof="0" dirty="0">
                        <a:latin typeface="Calibri" panose="020F0502020204030204" pitchFamily="34" charset="0"/>
                        <a:cs typeface="Calibri" panose="020F0502020204030204" pitchFamily="34" charset="0"/>
                      </a:endParaRPr>
                    </a:p>
                    <a:p>
                      <a:pPr lvl="0">
                        <a:buNone/>
                      </a:pPr>
                      <a:r>
                        <a:rPr lang="en-GB" sz="1200" b="0" i="0" u="none" strike="noStrike" baseline="0" noProof="0" dirty="0">
                          <a:latin typeface="Calibri" panose="020F0502020204030204" pitchFamily="34" charset="0"/>
                          <a:cs typeface="Calibri" panose="020F0502020204030204" pitchFamily="34" charset="0"/>
                        </a:rPr>
                        <a:t>Another difference is___________________________________________________</a:t>
                      </a:r>
                    </a:p>
                    <a:p>
                      <a:pPr lvl="0">
                        <a:buNone/>
                      </a:pPr>
                      <a:endParaRPr lang="en-GB" sz="1200" b="0" i="0" u="none" strike="noStrike" baseline="0" noProof="0" dirty="0">
                        <a:latin typeface="Calibri" panose="020F0502020204030204" pitchFamily="34" charset="0"/>
                        <a:cs typeface="Calibri" panose="020F0502020204030204" pitchFamily="34" charset="0"/>
                      </a:endParaRPr>
                    </a:p>
                    <a:p>
                      <a:pPr lvl="0">
                        <a:buNone/>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a:t>
                      </a:r>
                    </a:p>
                    <a:p>
                      <a:pPr lvl="0">
                        <a:buNone/>
                      </a:pPr>
                      <a:endParaRPr lang="en-GB" sz="1200" b="0" i="0" u="none" strike="noStrike" baseline="0" noProof="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a:t>
                      </a:r>
                    </a:p>
                    <a:p>
                      <a:pPr lvl="0">
                        <a:buNone/>
                      </a:pPr>
                      <a:endParaRPr lang="en-GB" sz="1200" b="0" i="0" u="none" strike="noStrike" baseline="0" noProof="0" dirty="0">
                        <a:latin typeface="Calibri" panose="020F0502020204030204" pitchFamily="34" charset="0"/>
                        <a:cs typeface="Calibri" panose="020F0502020204030204" pitchFamily="34" charset="0"/>
                      </a:endParaRPr>
                    </a:p>
                    <a:p>
                      <a:pPr lvl="0">
                        <a:buNone/>
                      </a:pPr>
                      <a:endParaRPr lang="en-GB" sz="1200" b="0" i="0" u="none" strike="noStrike" baseline="0" noProof="0"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alibri" panose="020F0502020204030204" pitchFamily="34" charset="0"/>
                          <a:cs typeface="Calibri" panose="020F0502020204030204" pitchFamily="34" charset="0"/>
                        </a:rPr>
                        <a:t> 2.</a:t>
                      </a:r>
                      <a:r>
                        <a:rPr lang="en-GB" sz="1200" b="1" baseline="0" dirty="0">
                          <a:latin typeface="Calibri" panose="020F0502020204030204" pitchFamily="34" charset="0"/>
                          <a:cs typeface="Calibri" panose="020F0502020204030204" pitchFamily="34" charset="0"/>
                        </a:rPr>
                        <a:t> </a:t>
                      </a:r>
                      <a:r>
                        <a:rPr lang="en-GB" sz="1200" b="1" dirty="0">
                          <a:latin typeface="Calibri" panose="020F0502020204030204" pitchFamily="34" charset="0"/>
                          <a:cs typeface="Calibri" panose="020F0502020204030204" pitchFamily="34" charset="0"/>
                        </a:rPr>
                        <a:t>Make links between the words – explain at least 4 links you make</a:t>
                      </a:r>
                      <a:endParaRPr lang="en-GB" sz="1200" b="1" baseline="0" dirty="0">
                        <a:latin typeface="Calibri" panose="020F0502020204030204" pitchFamily="34" charset="0"/>
                        <a:cs typeface="Calibri" panose="020F0502020204030204" pitchFamily="34" charset="0"/>
                      </a:endParaRPr>
                    </a:p>
                    <a:p>
                      <a:endParaRPr lang="en-GB" sz="1200" b="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606664193"/>
                  </a:ext>
                </a:extLst>
              </a:tr>
              <a:tr h="2823341">
                <a:tc>
                  <a:txBody>
                    <a:bodyPr/>
                    <a:lstStyle/>
                    <a:p>
                      <a:r>
                        <a:rPr lang="en-GB" sz="1200" b="1" baseline="0" dirty="0">
                          <a:latin typeface="Calibri"/>
                          <a:cs typeface="Calibri"/>
                        </a:rPr>
                        <a:t>3. Decide whether each statement below is True or False (KB p.23-24):</a:t>
                      </a:r>
                    </a:p>
                    <a:p>
                      <a:endParaRPr lang="en-GB" sz="1200" b="1" baseline="0" dirty="0">
                        <a:latin typeface="Calibri" panose="020F0502020204030204" pitchFamily="34" charset="0"/>
                        <a:cs typeface="Calibri" panose="020F0502020204030204" pitchFamily="34" charset="0"/>
                      </a:endParaRPr>
                    </a:p>
                    <a:p>
                      <a:pPr marL="228600" indent="-228600">
                        <a:buFont typeface="+mj-lt"/>
                        <a:buAutoNum type="alphaLcParenR"/>
                      </a:pPr>
                      <a:r>
                        <a:rPr lang="en-GB" sz="1200" b="1" baseline="0" dirty="0">
                          <a:latin typeface="Calibri" panose="020F0502020204030204" pitchFamily="34" charset="0"/>
                          <a:cs typeface="Calibri" panose="020F0502020204030204" pitchFamily="34" charset="0"/>
                        </a:rPr>
                        <a:t>America gave the Chinese government 20,000 soldiers: TRUE or FALSE</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GB" sz="1200" b="1" baseline="0" dirty="0">
                          <a:latin typeface="Calibri" panose="020F0502020204030204" pitchFamily="34" charset="0"/>
                          <a:cs typeface="Calibri" panose="020F0502020204030204" pitchFamily="34" charset="0"/>
                        </a:rPr>
                        <a:t>The Korean War led to 5 million total deaths: TRUE or FALSE</a:t>
                      </a:r>
                    </a:p>
                    <a:p>
                      <a:pPr marL="228600" indent="-228600">
                        <a:buFont typeface="+mj-lt"/>
                        <a:buAutoNum type="alphaLcParenR"/>
                      </a:pPr>
                      <a:r>
                        <a:rPr lang="en-GB" sz="1200" b="1" baseline="0" dirty="0">
                          <a:latin typeface="Calibri" panose="020F0502020204030204" pitchFamily="34" charset="0"/>
                          <a:cs typeface="Calibri" panose="020F0502020204030204" pitchFamily="34" charset="0"/>
                        </a:rPr>
                        <a:t>20% of East Germany’s population fled to West Berlin: TRUE or FALSE</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GB" sz="1200" b="1" baseline="0" dirty="0">
                          <a:latin typeface="Calibri" panose="020F0502020204030204" pitchFamily="34" charset="0"/>
                          <a:cs typeface="Calibri" panose="020F0502020204030204" pitchFamily="34" charset="0"/>
                        </a:rPr>
                        <a:t>The Cuban Missile Crisis lasted for 43 days: TRUE or FALSE</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GB" sz="1200" b="1" baseline="0" dirty="0">
                          <a:latin typeface="Calibri" panose="020F0502020204030204" pitchFamily="34" charset="0"/>
                          <a:cs typeface="Calibri" panose="020F0502020204030204" pitchFamily="34" charset="0"/>
                        </a:rPr>
                        <a:t>North Vietnam was supported by America during the war: TRUE or FALSE</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GB" sz="1200" b="1" baseline="0" dirty="0">
                          <a:latin typeface="Calibri" panose="020F0502020204030204" pitchFamily="34" charset="0"/>
                          <a:cs typeface="Calibri" panose="020F0502020204030204" pitchFamily="34" charset="0"/>
                        </a:rPr>
                        <a:t>America sold weapons to the Taliban in Afghanistan: TRUE or FALSE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baseline="0" dirty="0">
                          <a:latin typeface="Calibri" panose="020F0502020204030204" pitchFamily="34" charset="0"/>
                          <a:cs typeface="Calibri" panose="020F0502020204030204" pitchFamily="34" charset="0"/>
                        </a:rPr>
                        <a:t>Correct any FALSE statements below:</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baseline="0" dirty="0">
                          <a:latin typeface="Calibri" panose="020F0502020204030204" pitchFamily="34" charset="0"/>
                          <a:cs typeface="Calibri" panose="020F0502020204030204" pitchFamily="34" charset="0"/>
                        </a:rPr>
                        <a:t>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baseline="0" dirty="0">
                          <a:latin typeface="Calibri" panose="020F0502020204030204" pitchFamily="34" charset="0"/>
                          <a:cs typeface="Calibri" panose="020F0502020204030204" pitchFamily="34" charset="0"/>
                        </a:rPr>
                        <a:t>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baseline="0" dirty="0">
                          <a:latin typeface="Calibri" panose="020F0502020204030204" pitchFamily="34" charset="0"/>
                          <a:cs typeface="Calibri" panose="020F0502020204030204" pitchFamily="34" charset="0"/>
                        </a:rPr>
                        <a:t>____________________________________________________________________</a:t>
                      </a:r>
                    </a:p>
                    <a:p>
                      <a:pPr marL="228600" indent="-228600">
                        <a:buFont typeface="+mj-lt"/>
                        <a:buAutoNum type="alphaLcParenR"/>
                      </a:pPr>
                      <a:endParaRPr lang="en-GB" sz="1200" b="1" baseline="0" dirty="0">
                        <a:latin typeface="Calibri" panose="020F0502020204030204" pitchFamily="34" charset="0"/>
                        <a:cs typeface="Calibri" panose="020F0502020204030204" pitchFamily="34" charset="0"/>
                      </a:endParaRPr>
                    </a:p>
                  </a:txBody>
                  <a:tcPr/>
                </a:tc>
                <a:tc>
                  <a:txBody>
                    <a:bodyPr/>
                    <a:lstStyle/>
                    <a:p>
                      <a:r>
                        <a:rPr lang="en-GB" sz="1200" b="1" dirty="0">
                          <a:latin typeface="Calibri"/>
                          <a:cs typeface="Calibri"/>
                        </a:rPr>
                        <a:t>4.</a:t>
                      </a:r>
                      <a:r>
                        <a:rPr lang="en-GB" sz="1200" b="1" baseline="0" dirty="0">
                          <a:latin typeface="Calibri"/>
                          <a:cs typeface="Calibri"/>
                        </a:rPr>
                        <a:t> Rank the causes of the fall of the Berlin Wall in 1989 in order of importance (KB p.26):</a:t>
                      </a:r>
                    </a:p>
                    <a:p>
                      <a:endParaRPr lang="en-GB" sz="1200" b="1" baseline="0" dirty="0">
                        <a:latin typeface="Calibri" panose="020F0502020204030204" pitchFamily="34" charset="0"/>
                        <a:cs typeface="Calibri" panose="020F0502020204030204" pitchFamily="34" charset="0"/>
                      </a:endParaRPr>
                    </a:p>
                    <a:p>
                      <a:r>
                        <a:rPr lang="en-GB" sz="1200" b="1" baseline="0" dirty="0">
                          <a:latin typeface="Calibri" panose="020F0502020204030204" pitchFamily="34" charset="0"/>
                          <a:cs typeface="Calibri" panose="020F0502020204030204" pitchFamily="34" charset="0"/>
                        </a:rPr>
                        <a:t>                                                                   Explain your ranking:</a:t>
                      </a:r>
                    </a:p>
                    <a:p>
                      <a:endParaRPr lang="en-GB" sz="1200" b="1" baseline="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145184444"/>
                  </a:ext>
                </a:extLst>
              </a:tr>
            </a:tbl>
          </a:graphicData>
        </a:graphic>
      </p:graphicFrame>
      <p:sp>
        <p:nvSpPr>
          <p:cNvPr id="12" name="TextBox 11">
            <a:extLst>
              <a:ext uri="{FF2B5EF4-FFF2-40B4-BE49-F238E27FC236}">
                <a16:creationId xmlns:a16="http://schemas.microsoft.com/office/drawing/2014/main" id="{31C57FA9-D479-439B-B967-345551C93140}"/>
              </a:ext>
            </a:extLst>
          </p:cNvPr>
          <p:cNvSpPr txBox="1"/>
          <p:nvPr/>
        </p:nvSpPr>
        <p:spPr>
          <a:xfrm>
            <a:off x="6351669" y="1288829"/>
            <a:ext cx="85370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200" dirty="0">
                <a:cs typeface="Calibri"/>
              </a:rPr>
              <a:t>Second World War</a:t>
            </a:r>
          </a:p>
        </p:txBody>
      </p:sp>
      <p:sp>
        <p:nvSpPr>
          <p:cNvPr id="14" name="TextBox 13">
            <a:extLst>
              <a:ext uri="{FF2B5EF4-FFF2-40B4-BE49-F238E27FC236}">
                <a16:creationId xmlns:a16="http://schemas.microsoft.com/office/drawing/2014/main" id="{42B8B96A-32C3-40D2-987D-AAB39E96D1EC}"/>
              </a:ext>
            </a:extLst>
          </p:cNvPr>
          <p:cNvSpPr txBox="1"/>
          <p:nvPr/>
        </p:nvSpPr>
        <p:spPr>
          <a:xfrm>
            <a:off x="10513334" y="2747922"/>
            <a:ext cx="112669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200" dirty="0">
                <a:cs typeface="Calibri"/>
              </a:rPr>
              <a:t>blockade</a:t>
            </a:r>
          </a:p>
        </p:txBody>
      </p:sp>
      <p:sp>
        <p:nvSpPr>
          <p:cNvPr id="15" name="TextBox 14">
            <a:extLst>
              <a:ext uri="{FF2B5EF4-FFF2-40B4-BE49-F238E27FC236}">
                <a16:creationId xmlns:a16="http://schemas.microsoft.com/office/drawing/2014/main" id="{F317319E-7F5D-4CA6-AFCC-6E9BA6C30B0A}"/>
              </a:ext>
            </a:extLst>
          </p:cNvPr>
          <p:cNvSpPr txBox="1"/>
          <p:nvPr/>
        </p:nvSpPr>
        <p:spPr>
          <a:xfrm>
            <a:off x="6467956" y="2640201"/>
            <a:ext cx="10391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200" dirty="0">
                <a:cs typeface="Calibri"/>
              </a:rPr>
              <a:t>East Germany</a:t>
            </a:r>
          </a:p>
        </p:txBody>
      </p:sp>
      <p:sp>
        <p:nvSpPr>
          <p:cNvPr id="16" name="TextBox 15">
            <a:extLst>
              <a:ext uri="{FF2B5EF4-FFF2-40B4-BE49-F238E27FC236}">
                <a16:creationId xmlns:a16="http://schemas.microsoft.com/office/drawing/2014/main" id="{0BD647BD-FF0A-444F-8792-D78A80E322F5}"/>
              </a:ext>
            </a:extLst>
          </p:cNvPr>
          <p:cNvSpPr txBox="1"/>
          <p:nvPr/>
        </p:nvSpPr>
        <p:spPr>
          <a:xfrm>
            <a:off x="8576436" y="2269686"/>
            <a:ext cx="8802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200" dirty="0">
                <a:cs typeface="Calibri"/>
              </a:rPr>
              <a:t>USSR</a:t>
            </a:r>
          </a:p>
        </p:txBody>
      </p:sp>
      <p:sp>
        <p:nvSpPr>
          <p:cNvPr id="17" name="TextBox 16">
            <a:extLst>
              <a:ext uri="{FF2B5EF4-FFF2-40B4-BE49-F238E27FC236}">
                <a16:creationId xmlns:a16="http://schemas.microsoft.com/office/drawing/2014/main" id="{CE65B4E2-17EE-43BD-979A-E19FED317BC1}"/>
              </a:ext>
            </a:extLst>
          </p:cNvPr>
          <p:cNvSpPr txBox="1"/>
          <p:nvPr/>
        </p:nvSpPr>
        <p:spPr>
          <a:xfrm>
            <a:off x="8281128" y="1304834"/>
            <a:ext cx="9948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200" dirty="0">
                <a:cs typeface="Calibri"/>
              </a:rPr>
              <a:t>America</a:t>
            </a:r>
          </a:p>
        </p:txBody>
      </p:sp>
      <p:sp>
        <p:nvSpPr>
          <p:cNvPr id="20" name="TextBox 19">
            <a:extLst>
              <a:ext uri="{FF2B5EF4-FFF2-40B4-BE49-F238E27FC236}">
                <a16:creationId xmlns:a16="http://schemas.microsoft.com/office/drawing/2014/main" id="{1F56F8EC-C46D-4A8A-AD8E-E0027DE4E9B9}"/>
              </a:ext>
            </a:extLst>
          </p:cNvPr>
          <p:cNvSpPr txBox="1"/>
          <p:nvPr/>
        </p:nvSpPr>
        <p:spPr>
          <a:xfrm>
            <a:off x="10786325" y="1355449"/>
            <a:ext cx="85370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200" dirty="0">
                <a:cs typeface="Calibri"/>
              </a:rPr>
              <a:t>Iron Curtain</a:t>
            </a:r>
          </a:p>
        </p:txBody>
      </p:sp>
      <p:graphicFrame>
        <p:nvGraphicFramePr>
          <p:cNvPr id="13" name="Diagram 28">
            <a:extLst>
              <a:ext uri="{FF2B5EF4-FFF2-40B4-BE49-F238E27FC236}">
                <a16:creationId xmlns:a16="http://schemas.microsoft.com/office/drawing/2014/main" id="{E3ADCF63-12BE-9E45-867F-8F9AD6386957}"/>
              </a:ext>
            </a:extLst>
          </p:cNvPr>
          <p:cNvGraphicFramePr/>
          <p:nvPr/>
        </p:nvGraphicFramePr>
        <p:xfrm>
          <a:off x="6304679" y="3991574"/>
          <a:ext cx="2902837" cy="2415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5044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75" y="120877"/>
            <a:ext cx="12000413" cy="436471"/>
          </a:xfrm>
        </p:spPr>
        <p:style>
          <a:lnRef idx="2">
            <a:schemeClr val="dk1"/>
          </a:lnRef>
          <a:fillRef idx="1">
            <a:schemeClr val="lt1"/>
          </a:fillRef>
          <a:effectRef idx="0">
            <a:schemeClr val="dk1"/>
          </a:effectRef>
          <a:fontRef idx="minor">
            <a:schemeClr val="dk1"/>
          </a:fontRef>
        </p:style>
        <p:txBody>
          <a:bodyPr>
            <a:normAutofit/>
          </a:bodyPr>
          <a:lstStyle/>
          <a:p>
            <a:pPr algn="l"/>
            <a:r>
              <a:rPr lang="en-GB" sz="1600" b="1" dirty="0">
                <a:latin typeface="Calibri"/>
                <a:cs typeface="Calibri"/>
              </a:rPr>
              <a:t>Year 8 Weekly Homework Autumn 2.6    		                African Empires 			Knowledge Book pages 29-33</a:t>
            </a:r>
            <a:endParaRPr lang="en-GB" sz="1600" b="1"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nvGraphicFramePr>
        <p:xfrm>
          <a:off x="121915" y="676120"/>
          <a:ext cx="11956872" cy="6069676"/>
        </p:xfrm>
        <a:graphic>
          <a:graphicData uri="http://schemas.openxmlformats.org/drawingml/2006/table">
            <a:tbl>
              <a:tblPr firstRow="1" bandRow="1">
                <a:tableStyleId>{5940675A-B579-460E-94D1-54222C63F5DA}</a:tableStyleId>
              </a:tblPr>
              <a:tblGrid>
                <a:gridCol w="5978436">
                  <a:extLst>
                    <a:ext uri="{9D8B030D-6E8A-4147-A177-3AD203B41FA5}">
                      <a16:colId xmlns:a16="http://schemas.microsoft.com/office/drawing/2014/main" val="1663066600"/>
                    </a:ext>
                  </a:extLst>
                </a:gridCol>
                <a:gridCol w="5978436">
                  <a:extLst>
                    <a:ext uri="{9D8B030D-6E8A-4147-A177-3AD203B41FA5}">
                      <a16:colId xmlns:a16="http://schemas.microsoft.com/office/drawing/2014/main" val="2551129518"/>
                    </a:ext>
                  </a:extLst>
                </a:gridCol>
              </a:tblGrid>
              <a:tr h="2960716">
                <a:tc>
                  <a:txBody>
                    <a:bodyPr/>
                    <a:lstStyle/>
                    <a:p>
                      <a:pPr marL="0" indent="0">
                        <a:buNone/>
                      </a:pPr>
                      <a:r>
                        <a:rPr lang="en-GB" sz="1200" b="1" baseline="0" dirty="0">
                          <a:latin typeface="Calibri" panose="020F0502020204030204" pitchFamily="34" charset="0"/>
                          <a:cs typeface="Calibri" panose="020F0502020204030204" pitchFamily="34" charset="0"/>
                        </a:rPr>
                        <a:t>1. </a:t>
                      </a:r>
                      <a:r>
                        <a:rPr lang="en-GB" sz="1200" b="1" dirty="0">
                          <a:latin typeface="Calibri" panose="020F0502020204030204" pitchFamily="34" charset="0"/>
                          <a:cs typeface="Calibri" panose="020F0502020204030204" pitchFamily="34" charset="0"/>
                        </a:rPr>
                        <a:t>List the 5 African Empires you have studied in chronological order from when they were formed:</a:t>
                      </a:r>
                    </a:p>
                    <a:p>
                      <a:pPr marL="0" indent="0">
                        <a:buNone/>
                      </a:pPr>
                      <a:endParaRPr lang="en-GB" sz="1200" b="1" dirty="0">
                        <a:latin typeface="Calibri" panose="020F0502020204030204" pitchFamily="34" charset="0"/>
                        <a:cs typeface="Calibri" panose="020F0502020204030204" pitchFamily="34" charset="0"/>
                      </a:endParaRPr>
                    </a:p>
                    <a:p>
                      <a:pPr lvl="0">
                        <a:buNone/>
                      </a:pPr>
                      <a:endParaRPr lang="en-GB" sz="1200" b="1" dirty="0">
                        <a:latin typeface="Calibri" panose="020F0502020204030204" pitchFamily="34" charset="0"/>
                        <a:cs typeface="Calibri" panose="020F0502020204030204" pitchFamily="34" charset="0"/>
                      </a:endParaRPr>
                    </a:p>
                  </a:txBody>
                  <a:tcPr/>
                </a:tc>
                <a:tc>
                  <a:txBody>
                    <a:bodyPr/>
                    <a:lstStyle/>
                    <a:p>
                      <a:r>
                        <a:rPr lang="en-GB" sz="1200" b="1" dirty="0">
                          <a:latin typeface="Calibri"/>
                          <a:cs typeface="Calibri"/>
                        </a:rPr>
                        <a:t> 2.</a:t>
                      </a:r>
                      <a:r>
                        <a:rPr lang="en-GB" sz="1200" b="1" baseline="0" dirty="0">
                          <a:latin typeface="Calibri"/>
                          <a:cs typeface="Calibri"/>
                        </a:rPr>
                        <a:t> Answer the quiz questions below about the Mali and Ashanti Empires (KB p.31 and p.33)</a:t>
                      </a:r>
                      <a:endParaRPr lang="en-US" sz="1200" dirty="0">
                        <a:latin typeface="Calibri" panose="020F0502020204030204" pitchFamily="34" charset="0"/>
                        <a:cs typeface="Calibri" panose="020F0502020204030204" pitchFamily="34" charset="0"/>
                      </a:endParaRPr>
                    </a:p>
                    <a:p>
                      <a:pPr lvl="0">
                        <a:buNone/>
                      </a:pPr>
                      <a:endParaRPr lang="en-GB" sz="1200" b="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606664193"/>
                  </a:ext>
                </a:extLst>
              </a:tr>
              <a:tr h="2823341">
                <a:tc>
                  <a:txBody>
                    <a:bodyPr/>
                    <a:lstStyle/>
                    <a:p>
                      <a:r>
                        <a:rPr lang="en-GB" sz="1200" b="1" baseline="0" dirty="0">
                          <a:latin typeface="Calibri"/>
                          <a:cs typeface="Calibri"/>
                        </a:rPr>
                        <a:t>3. Explain the consequence the conversion to Christianity had on the Kongo (KB p.32 and p.126):</a:t>
                      </a:r>
                    </a:p>
                    <a:p>
                      <a:pPr>
                        <a:lnSpc>
                          <a:spcPct val="150000"/>
                        </a:lnSpc>
                      </a:pPr>
                      <a:r>
                        <a:rPr lang="en-US" sz="1200" b="0" baseline="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baseline="0" dirty="0">
                          <a:latin typeface="Calibri" panose="020F0502020204030204" pitchFamily="34" charset="0"/>
                          <a:cs typeface="Calibri" panose="020F0502020204030204" pitchFamily="34" charset="0"/>
                        </a:rPr>
                        <a:t>____________________________________________________________________________</a:t>
                      </a:r>
                      <a:endParaRPr lang="en-GB" sz="1200" b="0"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baseline="0" dirty="0">
                          <a:latin typeface="Calibri" panose="020F0502020204030204" pitchFamily="34" charset="0"/>
                          <a:cs typeface="Calibri" panose="020F0502020204030204" pitchFamily="34" charset="0"/>
                        </a:rPr>
                        <a:t>____________________________________________________________________________</a:t>
                      </a:r>
                      <a:endParaRPr lang="en-GB" sz="1200" b="0"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baseline="0" dirty="0">
                          <a:latin typeface="Calibri" panose="020F0502020204030204" pitchFamily="34" charset="0"/>
                          <a:cs typeface="Calibri" panose="020F0502020204030204" pitchFamily="34" charset="0"/>
                        </a:rPr>
                        <a:t>____________________________________________________________________________</a:t>
                      </a:r>
                      <a:endParaRPr lang="en-GB" sz="1200" b="0"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baseline="0" dirty="0">
                          <a:latin typeface="Calibri" panose="020F0502020204030204" pitchFamily="34" charset="0"/>
                          <a:cs typeface="Calibri" panose="020F0502020204030204" pitchFamily="34" charset="0"/>
                        </a:rPr>
                        <a:t>____________________________________________________________________________</a:t>
                      </a:r>
                      <a:endParaRPr lang="en-GB" sz="1200" b="0"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baseline="0" dirty="0">
                          <a:latin typeface="Calibri" panose="020F0502020204030204" pitchFamily="34" charset="0"/>
                          <a:cs typeface="Calibri" panose="020F0502020204030204" pitchFamily="34" charset="0"/>
                        </a:rPr>
                        <a:t>____________________________________________________________________________</a:t>
                      </a:r>
                      <a:endParaRPr lang="en-GB" sz="1200" b="0"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baseline="0" dirty="0">
                          <a:latin typeface="Calibri" panose="020F0502020204030204" pitchFamily="34" charset="0"/>
                          <a:cs typeface="Calibri" panose="020F0502020204030204" pitchFamily="34" charset="0"/>
                        </a:rPr>
                        <a:t>____________________________________________________________________________</a:t>
                      </a:r>
                      <a:endParaRPr lang="en-GB" sz="1200" b="0"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baseline="0" dirty="0">
                          <a:latin typeface="Calibri" panose="020F0502020204030204" pitchFamily="34" charset="0"/>
                          <a:cs typeface="Calibri" panose="020F0502020204030204" pitchFamily="34" charset="0"/>
                        </a:rPr>
                        <a:t>____________________________________________________________________________</a:t>
                      </a:r>
                      <a:endParaRPr lang="en-GB" sz="1200" b="0"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baseline="0" dirty="0">
                          <a:latin typeface="Calibri" panose="020F0502020204030204" pitchFamily="34" charset="0"/>
                          <a:cs typeface="Calibri" panose="020F0502020204030204" pitchFamily="34" charset="0"/>
                        </a:rPr>
                        <a:t>____________________________________________________________________________</a:t>
                      </a:r>
                      <a:endParaRPr lang="en-GB" sz="1200" b="0" baseline="0" dirty="0">
                        <a:latin typeface="Calibri" panose="020F0502020204030204" pitchFamily="34" charset="0"/>
                        <a:cs typeface="Calibri" panose="020F0502020204030204" pitchFamily="34" charset="0"/>
                      </a:endParaRPr>
                    </a:p>
                    <a:p>
                      <a:endParaRPr lang="en-GB" sz="1200" b="0" baseline="0" dirty="0">
                        <a:latin typeface="Calibri" panose="020F0502020204030204" pitchFamily="34" charset="0"/>
                        <a:cs typeface="Calibri" panose="020F0502020204030204" pitchFamily="34" charset="0"/>
                      </a:endParaRPr>
                    </a:p>
                  </a:txBody>
                  <a:tcPr/>
                </a:tc>
                <a:tc>
                  <a:txBody>
                    <a:bodyPr/>
                    <a:lstStyle/>
                    <a:p>
                      <a:r>
                        <a:rPr lang="en-GB" sz="1200" b="1" dirty="0">
                          <a:latin typeface="Calibri" panose="020F0502020204030204" pitchFamily="34" charset="0"/>
                          <a:cs typeface="Calibri" panose="020F0502020204030204" pitchFamily="34" charset="0"/>
                        </a:rPr>
                        <a:t>4.</a:t>
                      </a:r>
                      <a:r>
                        <a:rPr lang="en-GB" sz="1200" b="1" baseline="0" dirty="0">
                          <a:latin typeface="Calibri" panose="020F0502020204030204" pitchFamily="34" charset="0"/>
                          <a:cs typeface="Calibri" panose="020F0502020204030204" pitchFamily="34" charset="0"/>
                        </a:rPr>
                        <a:t> Which empire had the most important legacy? Rank them below and explain your ranking: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                                                                       </a:t>
                      </a:r>
                      <a:r>
                        <a:rPr lang="en-GB" sz="1200" b="1" baseline="0" dirty="0">
                          <a:latin typeface="Calibri" panose="020F0502020204030204" pitchFamily="34" charset="0"/>
                          <a:cs typeface="Calibri" panose="020F0502020204030204" pitchFamily="34" charset="0"/>
                        </a:rPr>
                        <a:t>Explain your ranking:</a:t>
                      </a:r>
                    </a:p>
                    <a:p>
                      <a:endParaRPr lang="en-US"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145184444"/>
                  </a:ext>
                </a:extLst>
              </a:tr>
            </a:tbl>
          </a:graphicData>
        </a:graphic>
      </p:graphicFrame>
      <p:graphicFrame>
        <p:nvGraphicFramePr>
          <p:cNvPr id="3" name="Table 2">
            <a:extLst>
              <a:ext uri="{FF2B5EF4-FFF2-40B4-BE49-F238E27FC236}">
                <a16:creationId xmlns:a16="http://schemas.microsoft.com/office/drawing/2014/main" id="{900660CC-D0D6-7F44-821F-49794C993DF0}"/>
              </a:ext>
            </a:extLst>
          </p:cNvPr>
          <p:cNvGraphicFramePr>
            <a:graphicFrameLocks noGrp="1"/>
          </p:cNvGraphicFramePr>
          <p:nvPr/>
        </p:nvGraphicFramePr>
        <p:xfrm>
          <a:off x="225154" y="1339098"/>
          <a:ext cx="5688950" cy="2225040"/>
        </p:xfrm>
        <a:graphic>
          <a:graphicData uri="http://schemas.openxmlformats.org/drawingml/2006/table">
            <a:tbl>
              <a:tblPr firstRow="1" bandRow="1">
                <a:tableStyleId>{5940675A-B579-460E-94D1-54222C63F5DA}</a:tableStyleId>
              </a:tblPr>
              <a:tblGrid>
                <a:gridCol w="2844475">
                  <a:extLst>
                    <a:ext uri="{9D8B030D-6E8A-4147-A177-3AD203B41FA5}">
                      <a16:colId xmlns:a16="http://schemas.microsoft.com/office/drawing/2014/main" val="492432386"/>
                    </a:ext>
                  </a:extLst>
                </a:gridCol>
                <a:gridCol w="2844475">
                  <a:extLst>
                    <a:ext uri="{9D8B030D-6E8A-4147-A177-3AD203B41FA5}">
                      <a16:colId xmlns:a16="http://schemas.microsoft.com/office/drawing/2014/main" val="3671862070"/>
                    </a:ext>
                  </a:extLst>
                </a:gridCol>
              </a:tblGrid>
              <a:tr h="370840">
                <a:tc>
                  <a:txBody>
                    <a:bodyPr/>
                    <a:lstStyle/>
                    <a:p>
                      <a:r>
                        <a:rPr lang="en-US" sz="1200" b="1" dirty="0"/>
                        <a:t>Name of Empire</a:t>
                      </a:r>
                    </a:p>
                  </a:txBody>
                  <a:tcPr/>
                </a:tc>
                <a:tc>
                  <a:txBody>
                    <a:bodyPr/>
                    <a:lstStyle/>
                    <a:p>
                      <a:r>
                        <a:rPr lang="en-US" sz="1200" b="1" dirty="0"/>
                        <a:t>Dates (formed-ended)</a:t>
                      </a:r>
                    </a:p>
                  </a:txBody>
                  <a:tcPr/>
                </a:tc>
                <a:extLst>
                  <a:ext uri="{0D108BD9-81ED-4DB2-BD59-A6C34878D82A}">
                    <a16:rowId xmlns:a16="http://schemas.microsoft.com/office/drawing/2014/main" val="1866669290"/>
                  </a:ext>
                </a:extLst>
              </a:tr>
              <a:tr h="370840">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3570349970"/>
                  </a:ext>
                </a:extLst>
              </a:tr>
              <a:tr h="370840">
                <a:tc>
                  <a:txBody>
                    <a:bodyPr/>
                    <a:lstStyle/>
                    <a:p>
                      <a:endParaRPr lang="en-US" sz="1200"/>
                    </a:p>
                  </a:txBody>
                  <a:tcPr/>
                </a:tc>
                <a:tc>
                  <a:txBody>
                    <a:bodyPr/>
                    <a:lstStyle/>
                    <a:p>
                      <a:endParaRPr lang="en-US" sz="1200"/>
                    </a:p>
                  </a:txBody>
                  <a:tcPr/>
                </a:tc>
                <a:extLst>
                  <a:ext uri="{0D108BD9-81ED-4DB2-BD59-A6C34878D82A}">
                    <a16:rowId xmlns:a16="http://schemas.microsoft.com/office/drawing/2014/main" val="465210022"/>
                  </a:ext>
                </a:extLst>
              </a:tr>
              <a:tr h="370840">
                <a:tc>
                  <a:txBody>
                    <a:bodyPr/>
                    <a:lstStyle/>
                    <a:p>
                      <a:endParaRPr lang="en-US" sz="1200"/>
                    </a:p>
                  </a:txBody>
                  <a:tcPr/>
                </a:tc>
                <a:tc>
                  <a:txBody>
                    <a:bodyPr/>
                    <a:lstStyle/>
                    <a:p>
                      <a:endParaRPr lang="en-US" sz="1200"/>
                    </a:p>
                  </a:txBody>
                  <a:tcPr/>
                </a:tc>
                <a:extLst>
                  <a:ext uri="{0D108BD9-81ED-4DB2-BD59-A6C34878D82A}">
                    <a16:rowId xmlns:a16="http://schemas.microsoft.com/office/drawing/2014/main" val="2314795790"/>
                  </a:ext>
                </a:extLst>
              </a:tr>
              <a:tr h="370840">
                <a:tc>
                  <a:txBody>
                    <a:bodyPr/>
                    <a:lstStyle/>
                    <a:p>
                      <a:endParaRPr lang="en-US" sz="1200"/>
                    </a:p>
                  </a:txBody>
                  <a:tcPr/>
                </a:tc>
                <a:tc>
                  <a:txBody>
                    <a:bodyPr/>
                    <a:lstStyle/>
                    <a:p>
                      <a:endParaRPr lang="en-US" sz="1200"/>
                    </a:p>
                  </a:txBody>
                  <a:tcPr/>
                </a:tc>
                <a:extLst>
                  <a:ext uri="{0D108BD9-81ED-4DB2-BD59-A6C34878D82A}">
                    <a16:rowId xmlns:a16="http://schemas.microsoft.com/office/drawing/2014/main" val="464981919"/>
                  </a:ext>
                </a:extLst>
              </a:tr>
              <a:tr h="370840">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val="3865186224"/>
                  </a:ext>
                </a:extLst>
              </a:tr>
            </a:tbl>
          </a:graphicData>
        </a:graphic>
      </p:graphicFrame>
      <p:graphicFrame>
        <p:nvGraphicFramePr>
          <p:cNvPr id="5" name="Table 4">
            <a:extLst>
              <a:ext uri="{FF2B5EF4-FFF2-40B4-BE49-F238E27FC236}">
                <a16:creationId xmlns:a16="http://schemas.microsoft.com/office/drawing/2014/main" id="{144FB248-8701-AF40-8B38-9D05D808F1AB}"/>
              </a:ext>
            </a:extLst>
          </p:cNvPr>
          <p:cNvGraphicFramePr>
            <a:graphicFrameLocks noGrp="1"/>
          </p:cNvGraphicFramePr>
          <p:nvPr/>
        </p:nvGraphicFramePr>
        <p:xfrm>
          <a:off x="6186295" y="1096867"/>
          <a:ext cx="5620300" cy="2473960"/>
        </p:xfrm>
        <a:graphic>
          <a:graphicData uri="http://schemas.openxmlformats.org/drawingml/2006/table">
            <a:tbl>
              <a:tblPr firstRow="1" bandRow="1">
                <a:tableStyleId>{5940675A-B579-460E-94D1-54222C63F5DA}</a:tableStyleId>
              </a:tblPr>
              <a:tblGrid>
                <a:gridCol w="3233561">
                  <a:extLst>
                    <a:ext uri="{9D8B030D-6E8A-4147-A177-3AD203B41FA5}">
                      <a16:colId xmlns:a16="http://schemas.microsoft.com/office/drawing/2014/main" val="106950487"/>
                    </a:ext>
                  </a:extLst>
                </a:gridCol>
                <a:gridCol w="2386739">
                  <a:extLst>
                    <a:ext uri="{9D8B030D-6E8A-4147-A177-3AD203B41FA5}">
                      <a16:colId xmlns:a16="http://schemas.microsoft.com/office/drawing/2014/main" val="4137131974"/>
                    </a:ext>
                  </a:extLst>
                </a:gridCol>
              </a:tblGrid>
              <a:tr h="221065">
                <a:tc>
                  <a:txBody>
                    <a:bodyPr/>
                    <a:lstStyle/>
                    <a:p>
                      <a:r>
                        <a:rPr lang="en-US" sz="1200" b="1" dirty="0"/>
                        <a:t>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t>Answer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6354789"/>
                  </a:ext>
                </a:extLst>
              </a:tr>
              <a:tr h="370840">
                <a:tc>
                  <a:txBody>
                    <a:bodyPr/>
                    <a:lstStyle/>
                    <a:p>
                      <a:r>
                        <a:rPr lang="en-US" sz="1200" dirty="0"/>
                        <a:t>1. Who did the Mali Empire sell slaves 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1227132"/>
                  </a:ext>
                </a:extLst>
              </a:tr>
              <a:tr h="370840">
                <a:tc>
                  <a:txBody>
                    <a:bodyPr/>
                    <a:lstStyle/>
                    <a:p>
                      <a:r>
                        <a:rPr lang="en-US" sz="1200" dirty="0"/>
                        <a:t>2. Which religion was followed in the Mali Empire?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5350432"/>
                  </a:ext>
                </a:extLst>
              </a:tr>
              <a:tr h="370840">
                <a:tc>
                  <a:txBody>
                    <a:bodyPr/>
                    <a:lstStyle/>
                    <a:p>
                      <a:r>
                        <a:rPr lang="en-US" sz="1200" dirty="0"/>
                        <a:t>3. Name one way the Mali Empire had a fair society.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1528415"/>
                  </a:ext>
                </a:extLst>
              </a:tr>
              <a:tr h="370840">
                <a:tc>
                  <a:txBody>
                    <a:bodyPr/>
                    <a:lstStyle/>
                    <a:p>
                      <a:r>
                        <a:rPr lang="en-US" sz="1200" dirty="0"/>
                        <a:t>4. What did the Ashanti Empire trade? </a:t>
                      </a:r>
                    </a:p>
                    <a:p>
                      <a:r>
                        <a:rPr lang="en-US" sz="1200" dirty="0"/>
                        <a:t>(3 answers)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6844282"/>
                  </a:ext>
                </a:extLst>
              </a:tr>
              <a:tr h="370840">
                <a:tc>
                  <a:txBody>
                    <a:bodyPr/>
                    <a:lstStyle/>
                    <a:p>
                      <a:r>
                        <a:rPr lang="en-US" sz="1200" dirty="0"/>
                        <a:t>5. Who can trace their ancestors back to the Ashanti Empire today?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2604804"/>
                  </a:ext>
                </a:extLst>
              </a:tr>
            </a:tbl>
          </a:graphicData>
        </a:graphic>
      </p:graphicFrame>
      <p:graphicFrame>
        <p:nvGraphicFramePr>
          <p:cNvPr id="6" name="Diagram 28">
            <a:extLst>
              <a:ext uri="{FF2B5EF4-FFF2-40B4-BE49-F238E27FC236}">
                <a16:creationId xmlns:a16="http://schemas.microsoft.com/office/drawing/2014/main" id="{2471046B-8A2A-F842-B8CA-16CCC1F54F06}"/>
              </a:ext>
            </a:extLst>
          </p:cNvPr>
          <p:cNvGraphicFramePr/>
          <p:nvPr/>
        </p:nvGraphicFramePr>
        <p:xfrm>
          <a:off x="6304679" y="3991574"/>
          <a:ext cx="2902837" cy="2415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4225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75" y="120877"/>
            <a:ext cx="12000413" cy="436471"/>
          </a:xfrm>
        </p:spPr>
        <p:style>
          <a:lnRef idx="2">
            <a:schemeClr val="dk1"/>
          </a:lnRef>
          <a:fillRef idx="1">
            <a:schemeClr val="lt1"/>
          </a:fillRef>
          <a:effectRef idx="0">
            <a:schemeClr val="dk1"/>
          </a:effectRef>
          <a:fontRef idx="minor">
            <a:schemeClr val="dk1"/>
          </a:fontRef>
        </p:style>
        <p:txBody>
          <a:bodyPr>
            <a:normAutofit/>
          </a:bodyPr>
          <a:lstStyle/>
          <a:p>
            <a:pPr algn="l"/>
            <a:r>
              <a:rPr lang="en-GB" sz="1600" b="1" dirty="0">
                <a:latin typeface="Calibri"/>
                <a:cs typeface="Calibri"/>
              </a:rPr>
              <a:t>Year 8 Weekly Homework Autumn 2.7    		       The treatment of African slaves		Knowledge Book pages 37-41</a:t>
            </a:r>
            <a:endParaRPr lang="en-GB" sz="1600" b="1"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nvGraphicFramePr>
        <p:xfrm>
          <a:off x="121915" y="676120"/>
          <a:ext cx="11956872" cy="5978236"/>
        </p:xfrm>
        <a:graphic>
          <a:graphicData uri="http://schemas.openxmlformats.org/drawingml/2006/table">
            <a:tbl>
              <a:tblPr firstRow="1" bandRow="1">
                <a:tableStyleId>{5940675A-B579-460E-94D1-54222C63F5DA}</a:tableStyleId>
              </a:tblPr>
              <a:tblGrid>
                <a:gridCol w="5978436">
                  <a:extLst>
                    <a:ext uri="{9D8B030D-6E8A-4147-A177-3AD203B41FA5}">
                      <a16:colId xmlns:a16="http://schemas.microsoft.com/office/drawing/2014/main" val="1663066600"/>
                    </a:ext>
                  </a:extLst>
                </a:gridCol>
                <a:gridCol w="5978436">
                  <a:extLst>
                    <a:ext uri="{9D8B030D-6E8A-4147-A177-3AD203B41FA5}">
                      <a16:colId xmlns:a16="http://schemas.microsoft.com/office/drawing/2014/main" val="2551129518"/>
                    </a:ext>
                  </a:extLst>
                </a:gridCol>
              </a:tblGrid>
              <a:tr h="2960716">
                <a:tc>
                  <a:txBody>
                    <a:bodyPr/>
                    <a:lstStyle/>
                    <a:p>
                      <a:pPr marL="0" indent="0">
                        <a:buNone/>
                      </a:pPr>
                      <a:r>
                        <a:rPr lang="en-GB" sz="1200" b="1" baseline="0" dirty="0">
                          <a:latin typeface="Calibri"/>
                          <a:cs typeface="Calibri"/>
                        </a:rPr>
                        <a:t>1. Use your knowledge about the treatment of African slaves </a:t>
                      </a:r>
                      <a:r>
                        <a:rPr lang="en-GB" sz="1200" b="1" u="sng" baseline="0" dirty="0">
                          <a:latin typeface="Calibri"/>
                          <a:cs typeface="Calibri"/>
                        </a:rPr>
                        <a:t>in Africa </a:t>
                      </a:r>
                      <a:r>
                        <a:rPr lang="en-GB" sz="1200" b="1" baseline="0" dirty="0">
                          <a:latin typeface="Calibri"/>
                          <a:cs typeface="Calibri"/>
                        </a:rPr>
                        <a:t>to decide whether the statements below are TRUE or FALSE (KB p.38)</a:t>
                      </a:r>
                      <a:endParaRPr lang="en-US" sz="1200" dirty="0">
                        <a:latin typeface="Calibri" panose="020F0502020204030204" pitchFamily="34" charset="0"/>
                        <a:cs typeface="Calibri" panose="020F0502020204030204" pitchFamily="34" charset="0"/>
                      </a:endParaRPr>
                    </a:p>
                    <a:p>
                      <a:pPr marL="0" lvl="0" indent="0">
                        <a:buNone/>
                      </a:pPr>
                      <a:endParaRPr lang="en-GB" sz="1200" b="1" baseline="0" dirty="0">
                        <a:latin typeface="Calibri" panose="020F0502020204030204" pitchFamily="34" charset="0"/>
                        <a:cs typeface="Calibri" panose="020F0502020204030204" pitchFamily="34" charset="0"/>
                      </a:endParaRPr>
                    </a:p>
                    <a:p>
                      <a:pPr marL="228600" indent="-228600">
                        <a:buFont typeface="+mj-lt"/>
                        <a:buAutoNum type="alphaLcParenR"/>
                      </a:pPr>
                      <a:r>
                        <a:rPr lang="en-GB" sz="1200" b="1" baseline="0" dirty="0">
                          <a:latin typeface="Calibri" panose="020F0502020204030204" pitchFamily="34" charset="0"/>
                          <a:cs typeface="Calibri" panose="020F0502020204030204" pitchFamily="34" charset="0"/>
                        </a:rPr>
                        <a:t>Chattel slaves were sold and seen as property: TRUE or FALSE</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GB" sz="1200" b="1" baseline="0" dirty="0">
                          <a:latin typeface="Calibri" panose="020F0502020204030204" pitchFamily="34" charset="0"/>
                          <a:cs typeface="Calibri" panose="020F0502020204030204" pitchFamily="34" charset="0"/>
                        </a:rPr>
                        <a:t>Many former slaves wrote about how well they were treated: TRUE or FALSE</a:t>
                      </a:r>
                    </a:p>
                    <a:p>
                      <a:pPr marL="228600" indent="-228600">
                        <a:buFont typeface="+mj-lt"/>
                        <a:buAutoNum type="alphaLcParenR"/>
                      </a:pPr>
                      <a:r>
                        <a:rPr lang="en-GB" sz="1200" b="1" baseline="0" dirty="0">
                          <a:latin typeface="Calibri" panose="020F0502020204030204" pitchFamily="34" charset="0"/>
                          <a:cs typeface="Calibri" panose="020F0502020204030204" pitchFamily="34" charset="0"/>
                        </a:rPr>
                        <a:t>Most slaves in Africa rebelled against their masters: TRUE or FALSE</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GB" sz="1200" b="1" baseline="0" dirty="0">
                          <a:latin typeface="Calibri" panose="020F0502020204030204" pitchFamily="34" charset="0"/>
                          <a:cs typeface="Calibri" panose="020F0502020204030204" pitchFamily="34" charset="0"/>
                        </a:rPr>
                        <a:t>It is estimated that there are 410 million slaves in the world today: TRUE or FALSE</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GB" sz="1200" b="1" baseline="0" dirty="0">
                          <a:latin typeface="Calibri" panose="020F0502020204030204" pitchFamily="34" charset="0"/>
                          <a:cs typeface="Calibri" panose="020F0502020204030204" pitchFamily="34" charset="0"/>
                        </a:rPr>
                        <a:t>The last country to abolish slavery was Tunisia: TRUE or FALSE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baseline="0" dirty="0">
                          <a:latin typeface="Calibri" panose="020F0502020204030204" pitchFamily="34" charset="0"/>
                          <a:cs typeface="Calibri" panose="020F0502020204030204" pitchFamily="34" charset="0"/>
                        </a:rPr>
                        <a:t>Correct any FALSE statements below:</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baseline="0" dirty="0">
                          <a:latin typeface="Calibri" panose="020F0502020204030204" pitchFamily="34" charset="0"/>
                          <a:cs typeface="Calibri" panose="020F0502020204030204" pitchFamily="34" charset="0"/>
                        </a:rPr>
                        <a:t>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baseline="0" dirty="0">
                          <a:latin typeface="Calibri" panose="020F0502020204030204" pitchFamily="34" charset="0"/>
                          <a:cs typeface="Calibri" panose="020F0502020204030204" pitchFamily="34" charset="0"/>
                        </a:rPr>
                        <a:t>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baseline="0" dirty="0">
                          <a:latin typeface="Calibri" panose="020F0502020204030204" pitchFamily="34" charset="0"/>
                          <a:cs typeface="Calibri" panose="020F0502020204030204" pitchFamily="34" charset="0"/>
                        </a:rPr>
                        <a:t>____________________________________________________________________</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alibri"/>
                          <a:cs typeface="Calibri"/>
                        </a:rPr>
                        <a:t> 2.</a:t>
                      </a:r>
                      <a:r>
                        <a:rPr lang="en-GB" sz="1200" b="1" baseline="0" dirty="0">
                          <a:latin typeface="Calibri"/>
                          <a:cs typeface="Calibri"/>
                        </a:rPr>
                        <a:t> Use your knowledge about the treatment of African slaves </a:t>
                      </a:r>
                      <a:r>
                        <a:rPr lang="en-GB" sz="1200" b="1" u="sng" baseline="0" dirty="0">
                          <a:latin typeface="Calibri"/>
                          <a:cs typeface="Calibri"/>
                        </a:rPr>
                        <a:t>in Brazil</a:t>
                      </a:r>
                      <a:r>
                        <a:rPr lang="en-GB" sz="1200" b="1" u="none" baseline="0" dirty="0">
                          <a:latin typeface="Calibri"/>
                          <a:cs typeface="Calibri"/>
                        </a:rPr>
                        <a:t> to answer the quiz questions below (KB p.39)</a:t>
                      </a:r>
                      <a:endParaRPr lang="en-GB" sz="1200" b="1" baseline="0" dirty="0">
                        <a:latin typeface="Calibri" panose="020F0502020204030204" pitchFamily="34" charset="0"/>
                        <a:cs typeface="Calibri" panose="020F0502020204030204" pitchFamily="34" charset="0"/>
                      </a:endParaRPr>
                    </a:p>
                    <a:p>
                      <a:endParaRPr lang="en-GB" sz="1200" b="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606664193"/>
                  </a:ext>
                </a:extLst>
              </a:tr>
              <a:tr h="2823341">
                <a:tc>
                  <a:txBody>
                    <a:bodyPr/>
                    <a:lstStyle/>
                    <a:p>
                      <a:pPr marL="0" indent="0">
                        <a:buNone/>
                      </a:pPr>
                      <a:r>
                        <a:rPr lang="en-GB" sz="1200" b="1" baseline="0" dirty="0">
                          <a:latin typeface="Calibri"/>
                          <a:cs typeface="Calibri"/>
                        </a:rPr>
                        <a:t>3.  Use your knowledge about the treatment of African slaves </a:t>
                      </a:r>
                      <a:r>
                        <a:rPr lang="en-GB" sz="1200" b="1" u="sng" baseline="0" dirty="0">
                          <a:latin typeface="Calibri"/>
                          <a:cs typeface="Calibri"/>
                        </a:rPr>
                        <a:t>in the Southern States of America</a:t>
                      </a:r>
                      <a:r>
                        <a:rPr lang="en-GB" sz="1200" b="1" u="none" baseline="0" dirty="0">
                          <a:latin typeface="Calibri"/>
                          <a:cs typeface="Calibri"/>
                        </a:rPr>
                        <a:t> </a:t>
                      </a:r>
                      <a:r>
                        <a:rPr lang="en-GB" sz="1200" b="1" baseline="0" dirty="0">
                          <a:latin typeface="Calibri"/>
                          <a:cs typeface="Calibri"/>
                        </a:rPr>
                        <a:t>to explain: (KB p.40)</a:t>
                      </a:r>
                      <a:endParaRPr lang="en-US" sz="1200" dirty="0">
                        <a:latin typeface="Calibri" panose="020F0502020204030204" pitchFamily="34" charset="0"/>
                        <a:cs typeface="Calibri" panose="020F0502020204030204" pitchFamily="34" charset="0"/>
                      </a:endParaRPr>
                    </a:p>
                    <a:p>
                      <a:pPr lvl="0">
                        <a:buNone/>
                      </a:pPr>
                      <a:endParaRPr lang="en-GB" sz="1200" b="1" baseline="0" dirty="0">
                        <a:latin typeface="Calibri" panose="020F0502020204030204" pitchFamily="34" charset="0"/>
                        <a:cs typeface="Calibri" panose="020F0502020204030204" pitchFamily="34" charset="0"/>
                      </a:endParaRPr>
                    </a:p>
                    <a:p>
                      <a:pPr lvl="0" algn="l">
                        <a:lnSpc>
                          <a:spcPct val="100000"/>
                        </a:lnSpc>
                        <a:spcBef>
                          <a:spcPts val="0"/>
                        </a:spcBef>
                        <a:spcAft>
                          <a:spcPts val="0"/>
                        </a:spcAft>
                        <a:buNone/>
                      </a:pPr>
                      <a:r>
                        <a:rPr lang="en-GB" sz="1200" b="1" i="0" u="none" strike="noStrike" baseline="0" noProof="0" dirty="0">
                          <a:latin typeface="Calibri" panose="020F0502020204030204" pitchFamily="34" charset="0"/>
                          <a:cs typeface="Calibri" panose="020F0502020204030204" pitchFamily="34" charset="0"/>
                        </a:rPr>
                        <a:t>How were African slaves treated in the Southern States?</a:t>
                      </a:r>
                    </a:p>
                    <a:p>
                      <a:pPr lvl="0" algn="l">
                        <a:lnSpc>
                          <a:spcPct val="150000"/>
                        </a:lnSpc>
                        <a:spcBef>
                          <a:spcPts val="0"/>
                        </a:spcBef>
                        <a:spcAft>
                          <a:spcPts val="0"/>
                        </a:spcAft>
                        <a:buNone/>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noProof="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baseline="0" noProof="0" dirty="0">
                          <a:latin typeface="Calibri" panose="020F0502020204030204" pitchFamily="34" charset="0"/>
                          <a:cs typeface="Calibri" panose="020F0502020204030204" pitchFamily="34" charset="0"/>
                        </a:rPr>
                        <a:t>How did African slaves resist in the Southern States?</a:t>
                      </a:r>
                    </a:p>
                    <a:p>
                      <a:pPr lvl="0" algn="l">
                        <a:lnSpc>
                          <a:spcPct val="150000"/>
                        </a:lnSpc>
                        <a:spcBef>
                          <a:spcPts val="0"/>
                        </a:spcBef>
                        <a:spcAft>
                          <a:spcPts val="0"/>
                        </a:spcAft>
                        <a:buNone/>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lvl="0" algn="l">
                        <a:lnSpc>
                          <a:spcPct val="100000"/>
                        </a:lnSpc>
                        <a:spcBef>
                          <a:spcPts val="0"/>
                        </a:spcBef>
                        <a:spcAft>
                          <a:spcPts val="0"/>
                        </a:spcAft>
                        <a:buNone/>
                      </a:pPr>
                      <a:r>
                        <a:rPr lang="en-GB" sz="1200" b="1" i="0" u="none" strike="noStrike" baseline="0" noProof="0" dirty="0">
                          <a:latin typeface="Calibri" panose="020F0502020204030204" pitchFamily="34" charset="0"/>
                          <a:cs typeface="Calibri" panose="020F0502020204030204" pitchFamily="34" charset="0"/>
                        </a:rPr>
                        <a:t> </a:t>
                      </a:r>
                      <a:r>
                        <a:rPr lang="en-GB" sz="1200" b="0" i="0" u="none" strike="noStrike" baseline="0" noProof="0" dirty="0">
                          <a:latin typeface="Calibri" panose="020F0502020204030204" pitchFamily="34" charset="0"/>
                          <a:cs typeface="Calibri" panose="020F0502020204030204" pitchFamily="34" charset="0"/>
                        </a:rPr>
                        <a:t> </a:t>
                      </a:r>
                      <a:endParaRPr lang="en-GB" sz="1200"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alibri"/>
                          <a:cs typeface="Calibri"/>
                        </a:rPr>
                        <a:t>4.</a:t>
                      </a:r>
                      <a:r>
                        <a:rPr lang="en-GB" sz="1200" b="1" baseline="0" dirty="0">
                          <a:latin typeface="Calibri"/>
                          <a:cs typeface="Calibri"/>
                        </a:rPr>
                        <a:t> Use your knowledge about the treatment of African slaves </a:t>
                      </a:r>
                      <a:r>
                        <a:rPr lang="en-GB" sz="1200" b="1" u="sng" baseline="0" dirty="0">
                          <a:latin typeface="Calibri"/>
                          <a:cs typeface="Calibri"/>
                        </a:rPr>
                        <a:t>in England</a:t>
                      </a:r>
                      <a:r>
                        <a:rPr lang="en-GB" sz="1200" b="1" u="none" baseline="0" dirty="0">
                          <a:latin typeface="Calibri"/>
                          <a:cs typeface="Calibri"/>
                        </a:rPr>
                        <a:t> to </a:t>
                      </a:r>
                      <a:r>
                        <a:rPr lang="en-GB" sz="1200" b="1" baseline="0" dirty="0">
                          <a:latin typeface="Calibri"/>
                          <a:cs typeface="Calibri"/>
                        </a:rPr>
                        <a:t>explain: (KB p.41)</a:t>
                      </a:r>
                      <a:endParaRPr lang="en-US" sz="1200" dirty="0">
                        <a:latin typeface="Calibri"/>
                        <a:cs typeface="Calibri"/>
                      </a:endParaRPr>
                    </a:p>
                    <a:p>
                      <a:r>
                        <a:rPr lang="en-US" sz="1200" b="1" dirty="0">
                          <a:latin typeface="Calibri" panose="020F0502020204030204" pitchFamily="34" charset="0"/>
                          <a:cs typeface="Calibri" panose="020F0502020204030204" pitchFamily="34" charset="0"/>
                        </a:rPr>
                        <a:t>Explain your views about the fact the British government paid the slave owners the equivalent of £20 billion in 1833 to end slavery but gave the slaves nothing.</a:t>
                      </a:r>
                    </a:p>
                    <a:p>
                      <a:pPr lvl="0" algn="l">
                        <a:lnSpc>
                          <a:spcPct val="150000"/>
                        </a:lnSpc>
                        <a:spcBef>
                          <a:spcPts val="0"/>
                        </a:spcBef>
                        <a:spcAft>
                          <a:spcPts val="0"/>
                        </a:spcAft>
                        <a:buNone/>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lvl="0" algn="l">
                        <a:lnSpc>
                          <a:spcPct val="150000"/>
                        </a:lnSpc>
                        <a:spcBef>
                          <a:spcPts val="0"/>
                        </a:spcBef>
                        <a:spcAft>
                          <a:spcPts val="0"/>
                        </a:spcAft>
                        <a:buNone/>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lvl="0" algn="l">
                        <a:lnSpc>
                          <a:spcPct val="150000"/>
                        </a:lnSpc>
                        <a:spcBef>
                          <a:spcPts val="0"/>
                        </a:spcBef>
                        <a:spcAft>
                          <a:spcPts val="0"/>
                        </a:spcAft>
                        <a:buNone/>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endParaRPr lang="en-US" sz="12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145184444"/>
                  </a:ext>
                </a:extLst>
              </a:tr>
            </a:tbl>
          </a:graphicData>
        </a:graphic>
      </p:graphicFrame>
      <p:graphicFrame>
        <p:nvGraphicFramePr>
          <p:cNvPr id="5" name="Table 4">
            <a:extLst>
              <a:ext uri="{FF2B5EF4-FFF2-40B4-BE49-F238E27FC236}">
                <a16:creationId xmlns:a16="http://schemas.microsoft.com/office/drawing/2014/main" id="{93793B8A-36E1-9B4A-AD51-C201892FB9FD}"/>
              </a:ext>
            </a:extLst>
          </p:cNvPr>
          <p:cNvGraphicFramePr>
            <a:graphicFrameLocks noGrp="1"/>
          </p:cNvGraphicFramePr>
          <p:nvPr/>
        </p:nvGraphicFramePr>
        <p:xfrm>
          <a:off x="6186295" y="1094188"/>
          <a:ext cx="5620300" cy="2387600"/>
        </p:xfrm>
        <a:graphic>
          <a:graphicData uri="http://schemas.openxmlformats.org/drawingml/2006/table">
            <a:tbl>
              <a:tblPr firstRow="1" bandRow="1">
                <a:tableStyleId>{5940675A-B579-460E-94D1-54222C63F5DA}</a:tableStyleId>
              </a:tblPr>
              <a:tblGrid>
                <a:gridCol w="3233561">
                  <a:extLst>
                    <a:ext uri="{9D8B030D-6E8A-4147-A177-3AD203B41FA5}">
                      <a16:colId xmlns:a16="http://schemas.microsoft.com/office/drawing/2014/main" val="106950487"/>
                    </a:ext>
                  </a:extLst>
                </a:gridCol>
                <a:gridCol w="2386739">
                  <a:extLst>
                    <a:ext uri="{9D8B030D-6E8A-4147-A177-3AD203B41FA5}">
                      <a16:colId xmlns:a16="http://schemas.microsoft.com/office/drawing/2014/main" val="4137131974"/>
                    </a:ext>
                  </a:extLst>
                </a:gridCol>
              </a:tblGrid>
              <a:tr h="221065">
                <a:tc>
                  <a:txBody>
                    <a:bodyPr/>
                    <a:lstStyle/>
                    <a:p>
                      <a:r>
                        <a:rPr lang="en-US" sz="1200" b="1" dirty="0"/>
                        <a:t>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t>Answer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6354789"/>
                  </a:ext>
                </a:extLst>
              </a:tr>
              <a:tr h="370840">
                <a:tc>
                  <a:txBody>
                    <a:bodyPr/>
                    <a:lstStyle/>
                    <a:p>
                      <a:r>
                        <a:rPr lang="en-US" sz="1200" dirty="0"/>
                        <a:t>1. What percentage of Brazil’s population was made up of African slaves?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1227132"/>
                  </a:ext>
                </a:extLst>
              </a:tr>
              <a:tr h="370840">
                <a:tc>
                  <a:txBody>
                    <a:bodyPr/>
                    <a:lstStyle/>
                    <a:p>
                      <a:r>
                        <a:rPr lang="en-US" sz="1200" dirty="0"/>
                        <a:t>2. What did African slaves in Brazil do from 1690?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5350432"/>
                  </a:ext>
                </a:extLst>
              </a:tr>
              <a:tr h="370840">
                <a:tc>
                  <a:txBody>
                    <a:bodyPr/>
                    <a:lstStyle/>
                    <a:p>
                      <a:r>
                        <a:rPr lang="en-US" sz="1200" dirty="0"/>
                        <a:t>3. What did runaway slaves in Brazil create?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1528415"/>
                  </a:ext>
                </a:extLst>
              </a:tr>
              <a:tr h="370840">
                <a:tc>
                  <a:txBody>
                    <a:bodyPr/>
                    <a:lstStyle/>
                    <a:p>
                      <a:r>
                        <a:rPr lang="en-US" sz="1200" dirty="0"/>
                        <a:t>4. When was slavery abolished in Brazil?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6844282"/>
                  </a:ext>
                </a:extLst>
              </a:tr>
              <a:tr h="370840">
                <a:tc>
                  <a:txBody>
                    <a:bodyPr/>
                    <a:lstStyle/>
                    <a:p>
                      <a:r>
                        <a:rPr lang="en-US" sz="1200" dirty="0"/>
                        <a:t>5. What fraction of Brazil’s prison population are Afro-Brazilian today?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2604804"/>
                  </a:ext>
                </a:extLst>
              </a:tr>
            </a:tbl>
          </a:graphicData>
        </a:graphic>
      </p:graphicFrame>
    </p:spTree>
    <p:extLst>
      <p:ext uri="{BB962C8B-B14F-4D97-AF65-F5344CB8AC3E}">
        <p14:creationId xmlns:p14="http://schemas.microsoft.com/office/powerpoint/2010/main" val="1315076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75" y="120877"/>
            <a:ext cx="12000413" cy="436471"/>
          </a:xfrm>
        </p:spPr>
        <p:style>
          <a:lnRef idx="2">
            <a:schemeClr val="dk1"/>
          </a:lnRef>
          <a:fillRef idx="1">
            <a:schemeClr val="lt1"/>
          </a:fillRef>
          <a:effectRef idx="0">
            <a:schemeClr val="dk1"/>
          </a:effectRef>
          <a:fontRef idx="minor">
            <a:schemeClr val="dk1"/>
          </a:fontRef>
        </p:style>
        <p:txBody>
          <a:bodyPr>
            <a:normAutofit/>
          </a:bodyPr>
          <a:lstStyle/>
          <a:p>
            <a:pPr algn="l"/>
            <a:r>
              <a:rPr lang="en-GB" sz="1600" b="1" dirty="0">
                <a:latin typeface="Calibri"/>
                <a:cs typeface="Calibri"/>
              </a:rPr>
              <a:t>Year 8 Weekly Homework Autumn 2.8    		                  Slave Revolts			Knowledge Book pages 42-43</a:t>
            </a:r>
            <a:endParaRPr lang="en-GB" sz="1600" b="1"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nvGraphicFramePr>
        <p:xfrm>
          <a:off x="121915" y="676120"/>
          <a:ext cx="11956872" cy="6081141"/>
        </p:xfrm>
        <a:graphic>
          <a:graphicData uri="http://schemas.openxmlformats.org/drawingml/2006/table">
            <a:tbl>
              <a:tblPr firstRow="1" bandRow="1">
                <a:tableStyleId>{5940675A-B579-460E-94D1-54222C63F5DA}</a:tableStyleId>
              </a:tblPr>
              <a:tblGrid>
                <a:gridCol w="5978436">
                  <a:extLst>
                    <a:ext uri="{9D8B030D-6E8A-4147-A177-3AD203B41FA5}">
                      <a16:colId xmlns:a16="http://schemas.microsoft.com/office/drawing/2014/main" val="1663066600"/>
                    </a:ext>
                  </a:extLst>
                </a:gridCol>
                <a:gridCol w="5978436">
                  <a:extLst>
                    <a:ext uri="{9D8B030D-6E8A-4147-A177-3AD203B41FA5}">
                      <a16:colId xmlns:a16="http://schemas.microsoft.com/office/drawing/2014/main" val="2551129518"/>
                    </a:ext>
                  </a:extLst>
                </a:gridCol>
              </a:tblGrid>
              <a:tr h="2702511">
                <a:tc>
                  <a:txBody>
                    <a:bodyPr/>
                    <a:lstStyle/>
                    <a:p>
                      <a:r>
                        <a:rPr lang="en-GB" sz="1200" b="1" baseline="0" dirty="0">
                          <a:latin typeface="Calibri"/>
                          <a:cs typeface="Calibri"/>
                        </a:rPr>
                        <a:t>1. </a:t>
                      </a:r>
                      <a:r>
                        <a:rPr lang="en-GB" sz="1200" b="1" i="0" u="none" strike="noStrike" baseline="0" noProof="0" dirty="0">
                          <a:latin typeface="Calibri"/>
                          <a:cs typeface="Calibri"/>
                        </a:rPr>
                        <a:t>Create a profile about the Haitian Revolution: (KB p.42)</a:t>
                      </a:r>
                    </a:p>
                    <a:p>
                      <a:r>
                        <a:rPr lang="en-GB" sz="1200" b="1" i="0" u="none" strike="noStrike" baseline="0" noProof="0" dirty="0">
                          <a:latin typeface="Calibri" panose="020F0502020204030204" pitchFamily="34" charset="0"/>
                          <a:cs typeface="Calibri" panose="020F0502020204030204" pitchFamily="34" charset="0"/>
                        </a:rPr>
                        <a:t>Date:</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1" i="0" u="none" strike="noStrike" baseline="0" noProof="0" dirty="0">
                          <a:latin typeface="Calibri" panose="020F0502020204030204" pitchFamily="34" charset="0"/>
                          <a:cs typeface="Calibri" panose="020F0502020204030204" pitchFamily="34" charset="0"/>
                        </a:rPr>
                        <a:t>What happened</a:t>
                      </a: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lvl="0" algn="l">
                        <a:lnSpc>
                          <a:spcPct val="150000"/>
                        </a:lnSpc>
                        <a:spcBef>
                          <a:spcPts val="0"/>
                        </a:spcBef>
                        <a:spcAft>
                          <a:spcPts val="0"/>
                        </a:spcAft>
                        <a:buNone/>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1" i="0" u="none" strike="noStrike" baseline="0" noProof="0" dirty="0">
                          <a:latin typeface="Calibri" panose="020F0502020204030204" pitchFamily="34" charset="0"/>
                          <a:cs typeface="Calibri" panose="020F0502020204030204" pitchFamily="34" charset="0"/>
                        </a:rPr>
                        <a:t>What was the impact:</a:t>
                      </a: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lvl="0" algn="l">
                        <a:lnSpc>
                          <a:spcPct val="150000"/>
                        </a:lnSpc>
                        <a:spcBef>
                          <a:spcPts val="0"/>
                        </a:spcBef>
                        <a:spcAft>
                          <a:spcPts val="0"/>
                        </a:spcAft>
                        <a:buNone/>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lvl="0">
                        <a:buNone/>
                      </a:pPr>
                      <a:endParaRPr lang="en-GB" sz="1200" b="0" i="0" u="none" strike="noStrike" baseline="0" noProof="0"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alibri"/>
                          <a:cs typeface="Calibri"/>
                        </a:rPr>
                        <a:t> 2.</a:t>
                      </a:r>
                      <a:r>
                        <a:rPr lang="en-GB" sz="1200" b="1" baseline="0" dirty="0">
                          <a:latin typeface="Calibri"/>
                          <a:cs typeface="Calibri"/>
                        </a:rPr>
                        <a:t> Explain how successful the Maroon slaves were in ending slavery in Jamaica by marking on your ranking on the scale below and explaining your choice (KB p.42):</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lvl="0" algn="l">
                        <a:lnSpc>
                          <a:spcPct val="150000"/>
                        </a:lnSpc>
                        <a:spcBef>
                          <a:spcPts val="0"/>
                        </a:spcBef>
                        <a:spcAft>
                          <a:spcPts val="0"/>
                        </a:spcAft>
                        <a:buNone/>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lvl="0" algn="l">
                        <a:lnSpc>
                          <a:spcPct val="150000"/>
                        </a:lnSpc>
                        <a:spcBef>
                          <a:spcPts val="0"/>
                        </a:spcBef>
                        <a:spcAft>
                          <a:spcPts val="0"/>
                        </a:spcAft>
                        <a:buNone/>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endParaRPr lang="en-GB" sz="1200" b="1" baseline="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606664193"/>
                  </a:ext>
                </a:extLst>
              </a:tr>
              <a:tr h="3246501">
                <a:tc>
                  <a:txBody>
                    <a:bodyPr/>
                    <a:lstStyle/>
                    <a:p>
                      <a:r>
                        <a:rPr lang="en-GB" sz="1200" b="1" baseline="0" dirty="0">
                          <a:latin typeface="Calibri"/>
                          <a:cs typeface="Calibri"/>
                        </a:rPr>
                        <a:t>3. ‘The Amistad slave revolt was a complete failure.’ How far do agree with this statement? (KB p.43)</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lvl="0" algn="l">
                        <a:lnSpc>
                          <a:spcPct val="150000"/>
                        </a:lnSpc>
                        <a:spcBef>
                          <a:spcPts val="0"/>
                        </a:spcBef>
                        <a:spcAft>
                          <a:spcPts val="0"/>
                        </a:spcAft>
                        <a:buNone/>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lvl="0" algn="l">
                        <a:lnSpc>
                          <a:spcPct val="150000"/>
                        </a:lnSpc>
                        <a:spcBef>
                          <a:spcPts val="0"/>
                        </a:spcBef>
                        <a:spcAft>
                          <a:spcPts val="0"/>
                        </a:spcAft>
                        <a:buNone/>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lvl="0" algn="l">
                        <a:lnSpc>
                          <a:spcPct val="150000"/>
                        </a:lnSpc>
                        <a:spcBef>
                          <a:spcPts val="0"/>
                        </a:spcBef>
                        <a:spcAft>
                          <a:spcPts val="0"/>
                        </a:spcAft>
                        <a:buNone/>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endParaRPr lang="en-GB" sz="1200" b="1" baseline="0" dirty="0">
                        <a:latin typeface="Calibri" panose="020F0502020204030204" pitchFamily="34" charset="0"/>
                        <a:cs typeface="Calibri" panose="020F0502020204030204" pitchFamily="34" charset="0"/>
                      </a:endParaRPr>
                    </a:p>
                    <a:p>
                      <a:endParaRPr lang="en-GB" sz="1200" b="1" baseline="0" dirty="0">
                        <a:latin typeface="Calibri" panose="020F0502020204030204" pitchFamily="34" charset="0"/>
                        <a:cs typeface="Calibri" panose="020F0502020204030204" pitchFamily="34" charset="0"/>
                      </a:endParaRPr>
                    </a:p>
                  </a:txBody>
                  <a:tcPr/>
                </a:tc>
                <a:tc>
                  <a:txBody>
                    <a:bodyPr/>
                    <a:lstStyle/>
                    <a:p>
                      <a:r>
                        <a:rPr lang="en-GB" sz="1200" b="1" dirty="0">
                          <a:latin typeface="Calibri"/>
                          <a:cs typeface="Calibri"/>
                        </a:rPr>
                        <a:t>4.</a:t>
                      </a:r>
                      <a:r>
                        <a:rPr lang="en-GB" sz="1200" b="1" baseline="0" dirty="0">
                          <a:latin typeface="Calibri"/>
                          <a:cs typeface="Calibri"/>
                        </a:rPr>
                        <a:t> Create a flow chart of the events and consequences of the Baptist War in Jamaica (KB p.443)</a:t>
                      </a:r>
                    </a:p>
                    <a:p>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145184444"/>
                  </a:ext>
                </a:extLst>
              </a:tr>
            </a:tbl>
          </a:graphicData>
        </a:graphic>
      </p:graphicFrame>
      <p:graphicFrame>
        <p:nvGraphicFramePr>
          <p:cNvPr id="5" name="Diagram 4"/>
          <p:cNvGraphicFramePr/>
          <p:nvPr/>
        </p:nvGraphicFramePr>
        <p:xfrm>
          <a:off x="6230316" y="3921070"/>
          <a:ext cx="2169765" cy="27277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8400081" y="3716690"/>
            <a:ext cx="3518116" cy="2862322"/>
          </a:xfrm>
          <a:prstGeom prst="rect">
            <a:avLst/>
          </a:prstGeom>
          <a:noFill/>
        </p:spPr>
        <p:txBody>
          <a:bodyPr wrap="square" rtlCol="0">
            <a:spAutoFit/>
          </a:bodyPr>
          <a:lstStyle/>
          <a:p>
            <a:pPr lvl="0">
              <a:defRPr/>
            </a:pPr>
            <a:r>
              <a:rPr lang="en-GB" dirty="0">
                <a:latin typeface="Calibri" panose="020F0502020204030204" pitchFamily="34" charset="0"/>
                <a:cs typeface="Calibri" panose="020F0502020204030204" pitchFamily="34" charset="0"/>
              </a:rPr>
              <a:t>_______________________________________________________________________________________</a:t>
            </a:r>
          </a:p>
          <a:p>
            <a:pPr lvl="0">
              <a:defRPr/>
            </a:pPr>
            <a:r>
              <a:rPr lang="en-GB" dirty="0">
                <a:latin typeface="Calibri" panose="020F0502020204030204" pitchFamily="34" charset="0"/>
                <a:cs typeface="Calibri" panose="020F0502020204030204" pitchFamily="34" charset="0"/>
              </a:rPr>
              <a:t>_______________________________________________________________________________________</a:t>
            </a:r>
          </a:p>
          <a:p>
            <a:pPr>
              <a:defRPr/>
            </a:pPr>
            <a:r>
              <a:rPr lang="en-GB" dirty="0">
                <a:latin typeface="Calibri" panose="020F0502020204030204" pitchFamily="34" charset="0"/>
                <a:cs typeface="Calibri" panose="020F0502020204030204" pitchFamily="34" charset="0"/>
              </a:rPr>
              <a:t>_______________________________________________________________________________________</a:t>
            </a:r>
          </a:p>
          <a:p>
            <a:pPr>
              <a:defRPr/>
            </a:pPr>
            <a:r>
              <a:rPr lang="en-GB" dirty="0">
                <a:latin typeface="Calibri" panose="020F0502020204030204" pitchFamily="34" charset="0"/>
                <a:cs typeface="Calibri" panose="020F0502020204030204" pitchFamily="34" charset="0"/>
              </a:rPr>
              <a:t>_____________________________</a:t>
            </a:r>
          </a:p>
        </p:txBody>
      </p:sp>
    </p:spTree>
    <p:extLst>
      <p:ext uri="{BB962C8B-B14F-4D97-AF65-F5344CB8AC3E}">
        <p14:creationId xmlns:p14="http://schemas.microsoft.com/office/powerpoint/2010/main" val="2399735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75" y="120877"/>
            <a:ext cx="12000413" cy="436471"/>
          </a:xfrm>
        </p:spPr>
        <p:style>
          <a:lnRef idx="2">
            <a:schemeClr val="dk1"/>
          </a:lnRef>
          <a:fillRef idx="1">
            <a:schemeClr val="lt1"/>
          </a:fillRef>
          <a:effectRef idx="0">
            <a:schemeClr val="dk1"/>
          </a:effectRef>
          <a:fontRef idx="minor">
            <a:schemeClr val="dk1"/>
          </a:fontRef>
        </p:style>
        <p:txBody>
          <a:bodyPr>
            <a:normAutofit/>
          </a:bodyPr>
          <a:lstStyle/>
          <a:p>
            <a:pPr algn="l"/>
            <a:r>
              <a:rPr lang="en-GB" sz="1600" b="1" dirty="0">
                <a:latin typeface="Calibri"/>
                <a:cs typeface="Calibri"/>
              </a:rPr>
              <a:t>Year 8 Weekly Homework Spring 1.1    		           Scramble for Africa			Knowledge Book pages 44-45</a:t>
            </a:r>
            <a:endParaRPr lang="en-GB" sz="1600" b="1"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nvGraphicFramePr>
        <p:xfrm>
          <a:off x="121915" y="676120"/>
          <a:ext cx="11956872" cy="5784057"/>
        </p:xfrm>
        <a:graphic>
          <a:graphicData uri="http://schemas.openxmlformats.org/drawingml/2006/table">
            <a:tbl>
              <a:tblPr firstRow="1" bandRow="1">
                <a:tableStyleId>{5940675A-B579-460E-94D1-54222C63F5DA}</a:tableStyleId>
              </a:tblPr>
              <a:tblGrid>
                <a:gridCol w="5978436">
                  <a:extLst>
                    <a:ext uri="{9D8B030D-6E8A-4147-A177-3AD203B41FA5}">
                      <a16:colId xmlns:a16="http://schemas.microsoft.com/office/drawing/2014/main" val="1663066600"/>
                    </a:ext>
                  </a:extLst>
                </a:gridCol>
                <a:gridCol w="5978436">
                  <a:extLst>
                    <a:ext uri="{9D8B030D-6E8A-4147-A177-3AD203B41FA5}">
                      <a16:colId xmlns:a16="http://schemas.microsoft.com/office/drawing/2014/main" val="2551129518"/>
                    </a:ext>
                  </a:extLst>
                </a:gridCol>
              </a:tblGrid>
              <a:tr h="2960716">
                <a:tc>
                  <a:txBody>
                    <a:bodyPr/>
                    <a:lstStyle/>
                    <a:p>
                      <a:pPr marL="228600" indent="-228600">
                        <a:buAutoNum type="arabicPeriod"/>
                      </a:pPr>
                      <a:r>
                        <a:rPr lang="en-GB" sz="1200" b="1" baseline="0" dirty="0">
                          <a:latin typeface="+mn-lt"/>
                          <a:cs typeface="Arial"/>
                        </a:rPr>
                        <a:t>Why did European countries want land in Africa? (KB p.44) Fill in the gaps:</a:t>
                      </a:r>
                      <a:endParaRPr lang="en-GB" sz="1200" b="1" i="0" u="none" strike="noStrike" baseline="0" noProof="0" dirty="0">
                        <a:latin typeface="+mn-lt"/>
                        <a:cs typeface="Arial"/>
                      </a:endParaRPr>
                    </a:p>
                    <a:p>
                      <a:pPr marL="0" indent="0">
                        <a:lnSpc>
                          <a:spcPct val="150000"/>
                        </a:lnSpc>
                        <a:buNone/>
                      </a:pPr>
                      <a:r>
                        <a:rPr lang="en-GB" sz="1200" b="0" i="0" u="none" strike="noStrike" baseline="0" noProof="0" dirty="0">
                          <a:latin typeface="+mn-lt"/>
                          <a:cs typeface="Arial"/>
                        </a:rPr>
                        <a:t>Britain, France and Germany were ________________________ against each other over trade. Bismarck, who was the leader of ______________________ wanted to build up his ________________. In Africa there was lots of ______________ materials which would make European countries very rich. A British coloniser, called Cecil ___________________ made a fortune from the _________________ and gold mines in ___________________ Africa. Many Christians felt they needed to __________________ the Africans and saw this as their duty. The industrial revolution in Britain had increased its need for _________________ oil which Africa was rich in.</a:t>
                      </a:r>
                      <a:r>
                        <a:rPr lang="en-GB" sz="1800" b="0" i="0" u="none" strike="noStrike" kern="1200" dirty="0">
                          <a:solidFill>
                            <a:schemeClr val="tx1"/>
                          </a:solidFill>
                          <a:effectLst/>
                          <a:latin typeface="+mn-lt"/>
                          <a:ea typeface="+mn-ea"/>
                          <a:cs typeface="+mn-cs"/>
                        </a:rPr>
                        <a:t>  </a:t>
                      </a:r>
                      <a:endParaRPr lang="en-GB" sz="1200" b="0" i="0" u="none" strike="noStrike" baseline="0" noProof="0" dirty="0">
                        <a:latin typeface="+mn-lt"/>
                        <a:cs typeface="Arial" panose="020B0604020202020204" pitchFamily="34" charset="0"/>
                      </a:endParaRPr>
                    </a:p>
                  </a:txBody>
                  <a:tcPr/>
                </a:tc>
                <a:tc>
                  <a:txBody>
                    <a:bodyPr/>
                    <a:lstStyle/>
                    <a:p>
                      <a:r>
                        <a:rPr lang="en-GB" sz="1200" b="1" dirty="0">
                          <a:latin typeface="+mn-lt"/>
                          <a:cs typeface="Arial"/>
                        </a:rPr>
                        <a:t>2</a:t>
                      </a:r>
                      <a:r>
                        <a:rPr lang="en-GB" sz="1200" b="1" baseline="0" dirty="0">
                          <a:latin typeface="+mn-lt"/>
                          <a:cs typeface="Arial"/>
                        </a:rPr>
                        <a:t>. </a:t>
                      </a:r>
                      <a:r>
                        <a:rPr lang="en-GB" sz="1200" b="1" baseline="0" dirty="0">
                          <a:latin typeface="Calibri"/>
                          <a:cs typeface="Calibri"/>
                        </a:rPr>
                        <a:t>Decide whether each statement below is True or False (KB p.44):</a:t>
                      </a:r>
                    </a:p>
                    <a:p>
                      <a:endParaRPr lang="en-GB" sz="1200" b="1" baseline="0" dirty="0">
                        <a:latin typeface="Calibri" panose="020F0502020204030204" pitchFamily="34" charset="0"/>
                        <a:cs typeface="Calibri" panose="020F0502020204030204" pitchFamily="34" charset="0"/>
                      </a:endParaRPr>
                    </a:p>
                    <a:p>
                      <a:pPr marL="228600" indent="-228600">
                        <a:buFont typeface="+mj-lt"/>
                        <a:buAutoNum type="alphaLcParenR"/>
                      </a:pPr>
                      <a:r>
                        <a:rPr lang="en-GB" sz="1200" b="1" baseline="0" dirty="0">
                          <a:latin typeface="Calibri" panose="020F0502020204030204" pitchFamily="34" charset="0"/>
                          <a:cs typeface="Calibri" panose="020F0502020204030204" pitchFamily="34" charset="0"/>
                        </a:rPr>
                        <a:t>Turkey was involved in the Scramble for Africa: TRUE or FALSE</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GB" sz="1200" b="1" baseline="0" dirty="0">
                          <a:latin typeface="Calibri" panose="020F0502020204030204" pitchFamily="34" charset="0"/>
                          <a:cs typeface="Calibri" panose="020F0502020204030204" pitchFamily="34" charset="0"/>
                        </a:rPr>
                        <a:t>By 1914,100% of Africa was under European rule: TRUE or FALSE</a:t>
                      </a:r>
                    </a:p>
                    <a:p>
                      <a:pPr marL="228600" indent="-228600">
                        <a:buFont typeface="+mj-lt"/>
                        <a:buAutoNum type="alphaLcParenR"/>
                      </a:pPr>
                      <a:r>
                        <a:rPr lang="en-GB" sz="1200" b="1" baseline="0" dirty="0">
                          <a:latin typeface="Calibri" panose="020F0502020204030204" pitchFamily="34" charset="0"/>
                          <a:cs typeface="Calibri" panose="020F0502020204030204" pitchFamily="34" charset="0"/>
                        </a:rPr>
                        <a:t>The start of the Scramble for Africa was at the Berlin Conference: TRUE or FALSE</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GB" sz="1200" b="1" baseline="0" dirty="0">
                          <a:latin typeface="Calibri" panose="020F0502020204030204" pitchFamily="34" charset="0"/>
                          <a:cs typeface="Calibri" panose="020F0502020204030204" pitchFamily="34" charset="0"/>
                        </a:rPr>
                        <a:t>The Berlin Conference was in 1885: TRUE or FALSE</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GB" sz="1200" b="1" baseline="0" dirty="0">
                          <a:latin typeface="Calibri" panose="020F0502020204030204" pitchFamily="34" charset="0"/>
                          <a:cs typeface="Calibri" panose="020F0502020204030204" pitchFamily="34" charset="0"/>
                        </a:rPr>
                        <a:t>During the Berlin Conference European countries decided which areas of Africa they would control: TRUE or FALSE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baseline="0" dirty="0">
                          <a:latin typeface="Calibri" panose="020F0502020204030204" pitchFamily="34" charset="0"/>
                          <a:cs typeface="Calibri" panose="020F0502020204030204" pitchFamily="34" charset="0"/>
                        </a:rPr>
                        <a:t>Correct any FALSE statements below:</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baseline="0" dirty="0">
                          <a:latin typeface="Calibri" panose="020F0502020204030204" pitchFamily="34" charset="0"/>
                          <a:cs typeface="Calibri" panose="020F0502020204030204" pitchFamily="34" charset="0"/>
                        </a:rPr>
                        <a:t>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baseline="0" dirty="0">
                          <a:latin typeface="Calibri" panose="020F0502020204030204" pitchFamily="34" charset="0"/>
                          <a:cs typeface="Calibri" panose="020F0502020204030204" pitchFamily="34" charset="0"/>
                        </a:rPr>
                        <a:t>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baseline="0" dirty="0">
                          <a:latin typeface="Calibri" panose="020F0502020204030204" pitchFamily="34" charset="0"/>
                          <a:cs typeface="Calibri" panose="020F0502020204030204" pitchFamily="34" charset="0"/>
                        </a:rPr>
                        <a:t>____________________________________________________________________</a:t>
                      </a:r>
                    </a:p>
                    <a:p>
                      <a:endParaRPr lang="en-GB" sz="1200" b="1" baseline="0" dirty="0">
                        <a:latin typeface="+mn-lt"/>
                        <a:cs typeface="Arial" panose="020B0604020202020204" pitchFamily="34" charset="0"/>
                      </a:endParaRPr>
                    </a:p>
                  </a:txBody>
                  <a:tcPr/>
                </a:tc>
                <a:extLst>
                  <a:ext uri="{0D108BD9-81ED-4DB2-BD59-A6C34878D82A}">
                    <a16:rowId xmlns:a16="http://schemas.microsoft.com/office/drawing/2014/main" val="3606664193"/>
                  </a:ext>
                </a:extLst>
              </a:tr>
              <a:tr h="2823341">
                <a:tc>
                  <a:txBody>
                    <a:bodyPr/>
                    <a:lstStyle/>
                    <a:p>
                      <a:r>
                        <a:rPr lang="en-GB" sz="1200" b="1" baseline="0" dirty="0">
                          <a:latin typeface="+mn-lt"/>
                          <a:cs typeface="Arial"/>
                        </a:rPr>
                        <a:t>3. Explain how the Scramble for Africa benefitted the European countries. (KB p.45)</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lvl="0" algn="l">
                        <a:lnSpc>
                          <a:spcPct val="150000"/>
                        </a:lnSpc>
                        <a:spcBef>
                          <a:spcPts val="0"/>
                        </a:spcBef>
                        <a:spcAft>
                          <a:spcPts val="0"/>
                        </a:spcAft>
                        <a:buNone/>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lvl="0" algn="l">
                        <a:lnSpc>
                          <a:spcPct val="150000"/>
                        </a:lnSpc>
                        <a:spcBef>
                          <a:spcPts val="0"/>
                        </a:spcBef>
                        <a:spcAft>
                          <a:spcPts val="0"/>
                        </a:spcAft>
                        <a:buNone/>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p>
                    <a:p>
                      <a:pPr lvl="0" algn="l">
                        <a:lnSpc>
                          <a:spcPct val="150000"/>
                        </a:lnSpc>
                        <a:spcBef>
                          <a:spcPts val="0"/>
                        </a:spcBef>
                        <a:spcAft>
                          <a:spcPts val="0"/>
                        </a:spcAft>
                        <a:buNone/>
                      </a:pPr>
                      <a:r>
                        <a:rPr lang="en-GB" sz="1200" b="0" i="0" u="none" strike="noStrike" baseline="0" noProof="0" dirty="0">
                          <a:latin typeface="Calibri" panose="020F0502020204030204" pitchFamily="34" charset="0"/>
                          <a:cs typeface="Calibri" panose="020F0502020204030204" pitchFamily="34" charset="0"/>
                        </a:rPr>
                        <a:t>____________________________________________________________________________</a:t>
                      </a:r>
                      <a:endParaRPr lang="en-GB" sz="1200" b="1" baseline="0" dirty="0">
                        <a:latin typeface="Calibri" panose="020F0502020204030204" pitchFamily="34" charset="0"/>
                        <a:cs typeface="Calibri" panose="020F0502020204030204" pitchFamily="34" charset="0"/>
                      </a:endParaRPr>
                    </a:p>
                    <a:p>
                      <a:endParaRPr lang="en-GB" sz="1200" b="1" baseline="0" dirty="0">
                        <a:latin typeface="+mn-lt"/>
                        <a:cs typeface="Arial"/>
                      </a:endParaRPr>
                    </a:p>
                  </a:txBody>
                  <a:tcPr/>
                </a:tc>
                <a:tc>
                  <a:txBody>
                    <a:bodyPr/>
                    <a:lstStyle/>
                    <a:p>
                      <a:r>
                        <a:rPr lang="en-GB" sz="1200" b="1" dirty="0">
                          <a:latin typeface="+mn-lt"/>
                          <a:cs typeface="Arial"/>
                        </a:rPr>
                        <a:t>4.</a:t>
                      </a:r>
                      <a:r>
                        <a:rPr lang="en-GB" sz="1200" b="1" baseline="0" dirty="0">
                          <a:latin typeface="+mn-lt"/>
                          <a:cs typeface="Arial"/>
                        </a:rPr>
                        <a:t> Write facts around the scale below to show the impact the Scramble for Africa had on the African countries (KB p.45)</a:t>
                      </a:r>
                      <a:endParaRPr lang="en-US" dirty="0">
                        <a:latin typeface="+mn-lt"/>
                        <a:cs typeface="Arial"/>
                      </a:endParaRPr>
                    </a:p>
                  </a:txBody>
                  <a:tcPr/>
                </a:tc>
                <a:extLst>
                  <a:ext uri="{0D108BD9-81ED-4DB2-BD59-A6C34878D82A}">
                    <a16:rowId xmlns:a16="http://schemas.microsoft.com/office/drawing/2014/main" val="4145184444"/>
                  </a:ext>
                </a:extLst>
              </a:tr>
            </a:tbl>
          </a:graphicData>
        </a:graphic>
      </p:graphicFrame>
      <p:grpSp>
        <p:nvGrpSpPr>
          <p:cNvPr id="3" name="Group 2"/>
          <p:cNvGrpSpPr/>
          <p:nvPr/>
        </p:nvGrpSpPr>
        <p:grpSpPr>
          <a:xfrm>
            <a:off x="6294967" y="3822700"/>
            <a:ext cx="5783820" cy="2637477"/>
            <a:chOff x="6100351" y="3822700"/>
            <a:chExt cx="5783820" cy="2637477"/>
          </a:xfrm>
        </p:grpSpPr>
        <p:pic>
          <p:nvPicPr>
            <p:cNvPr id="5" name="Picture 4"/>
            <p:cNvPicPr>
              <a:picLocks noChangeAspect="1"/>
            </p:cNvPicPr>
            <p:nvPr/>
          </p:nvPicPr>
          <p:blipFill rotWithShape="1">
            <a:blip r:embed="rId2">
              <a:clrChange>
                <a:clrFrom>
                  <a:srgbClr val="FAFAFA"/>
                </a:clrFrom>
                <a:clrTo>
                  <a:srgbClr val="FAFAFA">
                    <a:alpha val="0"/>
                  </a:srgbClr>
                </a:clrTo>
              </a:clrChange>
            </a:blip>
            <a:srcRect l="55357" t="29130" r="17143" b="34561"/>
            <a:stretch/>
          </p:blipFill>
          <p:spPr>
            <a:xfrm>
              <a:off x="6100351" y="3822700"/>
              <a:ext cx="5783820" cy="2637477"/>
            </a:xfrm>
            <a:prstGeom prst="rect">
              <a:avLst/>
            </a:prstGeom>
          </p:spPr>
        </p:pic>
        <p:sp>
          <p:nvSpPr>
            <p:cNvPr id="6" name="TextBox 5"/>
            <p:cNvSpPr txBox="1"/>
            <p:nvPr/>
          </p:nvSpPr>
          <p:spPr>
            <a:xfrm>
              <a:off x="7133341" y="4820175"/>
              <a:ext cx="765070" cy="461665"/>
            </a:xfrm>
            <a:prstGeom prst="rect">
              <a:avLst/>
            </a:prstGeom>
            <a:noFill/>
          </p:spPr>
          <p:txBody>
            <a:bodyPr wrap="square" rtlCol="0">
              <a:spAutoFit/>
            </a:bodyPr>
            <a:lstStyle/>
            <a:p>
              <a:pPr algn="ctr"/>
              <a:r>
                <a:rPr lang="en-GB" sz="1200" b="1" dirty="0"/>
                <a:t>Positive impact</a:t>
              </a:r>
            </a:p>
          </p:txBody>
        </p:sp>
        <p:sp>
          <p:nvSpPr>
            <p:cNvPr id="7" name="TextBox 6"/>
            <p:cNvSpPr txBox="1"/>
            <p:nvPr/>
          </p:nvSpPr>
          <p:spPr>
            <a:xfrm>
              <a:off x="9836170" y="4820174"/>
              <a:ext cx="781030" cy="461665"/>
            </a:xfrm>
            <a:prstGeom prst="rect">
              <a:avLst/>
            </a:prstGeom>
            <a:noFill/>
          </p:spPr>
          <p:txBody>
            <a:bodyPr wrap="square" rtlCol="0">
              <a:spAutoFit/>
            </a:bodyPr>
            <a:lstStyle/>
            <a:p>
              <a:pPr algn="ctr"/>
              <a:r>
                <a:rPr lang="en-GB" sz="1200" b="1" dirty="0"/>
                <a:t>Negative impact</a:t>
              </a:r>
            </a:p>
          </p:txBody>
        </p:sp>
      </p:grpSp>
    </p:spTree>
    <p:extLst>
      <p:ext uri="{BB962C8B-B14F-4D97-AF65-F5344CB8AC3E}">
        <p14:creationId xmlns:p14="http://schemas.microsoft.com/office/powerpoint/2010/main" val="37155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75" y="120877"/>
            <a:ext cx="12000413" cy="436471"/>
          </a:xfrm>
        </p:spPr>
        <p:style>
          <a:lnRef idx="2">
            <a:schemeClr val="dk1"/>
          </a:lnRef>
          <a:fillRef idx="1">
            <a:schemeClr val="lt1"/>
          </a:fillRef>
          <a:effectRef idx="0">
            <a:schemeClr val="dk1"/>
          </a:effectRef>
          <a:fontRef idx="minor">
            <a:schemeClr val="dk1"/>
          </a:fontRef>
        </p:style>
        <p:txBody>
          <a:bodyPr>
            <a:normAutofit/>
          </a:bodyPr>
          <a:lstStyle/>
          <a:p>
            <a:pPr algn="l"/>
            <a:r>
              <a:rPr lang="en-GB" sz="1600" b="1" dirty="0">
                <a:latin typeface="Calibri"/>
                <a:cs typeface="Calibri"/>
              </a:rPr>
              <a:t>Year 8 Weekly Homework Spring 1.2    		           Impact of the wars			Knowledge Book pages 46-50</a:t>
            </a:r>
            <a:endParaRPr lang="en-GB" sz="1600" b="1"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nvGraphicFramePr>
        <p:xfrm>
          <a:off x="121915" y="676120"/>
          <a:ext cx="11956872" cy="6035040"/>
        </p:xfrm>
        <a:graphic>
          <a:graphicData uri="http://schemas.openxmlformats.org/drawingml/2006/table">
            <a:tbl>
              <a:tblPr firstRow="1" bandRow="1">
                <a:tableStyleId>{5940675A-B579-460E-94D1-54222C63F5DA}</a:tableStyleId>
              </a:tblPr>
              <a:tblGrid>
                <a:gridCol w="5978436">
                  <a:extLst>
                    <a:ext uri="{9D8B030D-6E8A-4147-A177-3AD203B41FA5}">
                      <a16:colId xmlns:a16="http://schemas.microsoft.com/office/drawing/2014/main" val="1663066600"/>
                    </a:ext>
                  </a:extLst>
                </a:gridCol>
                <a:gridCol w="5978436">
                  <a:extLst>
                    <a:ext uri="{9D8B030D-6E8A-4147-A177-3AD203B41FA5}">
                      <a16:colId xmlns:a16="http://schemas.microsoft.com/office/drawing/2014/main" val="2551129518"/>
                    </a:ext>
                  </a:extLst>
                </a:gridCol>
              </a:tblGrid>
              <a:tr h="2960716">
                <a:tc>
                  <a:txBody>
                    <a:bodyPr/>
                    <a:lstStyle/>
                    <a:p>
                      <a:pPr marL="228600" indent="-228600">
                        <a:buAutoNum type="arabicPeriod"/>
                      </a:pPr>
                      <a:r>
                        <a:rPr lang="en-GB" sz="1200" b="1" baseline="0" dirty="0">
                          <a:latin typeface="+mn-lt"/>
                          <a:cs typeface="Arial"/>
                        </a:rPr>
                        <a:t>Explain the jobs of each of the different groups below during the First World War (KB p.46-48)</a:t>
                      </a:r>
                    </a:p>
                    <a:p>
                      <a:pPr marL="0" indent="0">
                        <a:buNone/>
                      </a:pPr>
                      <a:endParaRPr lang="en-GB" sz="1200" b="0" baseline="0" dirty="0">
                        <a:latin typeface="+mn-lt"/>
                        <a:cs typeface="Arial" panose="020B0604020202020204" pitchFamily="34" charset="0"/>
                      </a:endParaRPr>
                    </a:p>
                    <a:p>
                      <a:pPr marL="0" lvl="0" indent="0">
                        <a:lnSpc>
                          <a:spcPct val="200000"/>
                        </a:lnSpc>
                        <a:buNone/>
                      </a:pPr>
                      <a:r>
                        <a:rPr lang="en-GB" sz="1200" b="1" baseline="0" dirty="0">
                          <a:latin typeface="+mn-lt"/>
                          <a:cs typeface="Arial" panose="020B0604020202020204" pitchFamily="34" charset="0"/>
                        </a:rPr>
                        <a:t>African soldiers: _____________________________________________________________</a:t>
                      </a:r>
                    </a:p>
                    <a:p>
                      <a:pPr marL="0" lvl="0" indent="0">
                        <a:lnSpc>
                          <a:spcPct val="200000"/>
                        </a:lnSpc>
                        <a:buNone/>
                      </a:pPr>
                      <a:r>
                        <a:rPr lang="en-GB" sz="1200" b="1" baseline="0" dirty="0">
                          <a:latin typeface="+mn-lt"/>
                          <a:cs typeface="Arial" panose="020B0604020202020204" pitchFamily="34" charset="0"/>
                        </a:rPr>
                        <a:t>___________________________________________________________________________</a:t>
                      </a:r>
                    </a:p>
                    <a:p>
                      <a:pPr marL="0" lvl="0" indent="0">
                        <a:lnSpc>
                          <a:spcPct val="200000"/>
                        </a:lnSpc>
                        <a:buNone/>
                      </a:pPr>
                      <a:r>
                        <a:rPr lang="en-GB" sz="1200" b="1" baseline="0" dirty="0">
                          <a:latin typeface="+mn-lt"/>
                          <a:cs typeface="Arial" panose="020B0604020202020204" pitchFamily="34" charset="0"/>
                        </a:rPr>
                        <a:t>Caribbean/West Indies soldiers: ________________________________________________</a:t>
                      </a:r>
                    </a:p>
                    <a:p>
                      <a:pPr marL="0" lvl="0" indent="0">
                        <a:lnSpc>
                          <a:spcPct val="200000"/>
                        </a:lnSpc>
                        <a:buNone/>
                      </a:pPr>
                      <a:r>
                        <a:rPr lang="en-GB" sz="1200" b="1" baseline="0" dirty="0">
                          <a:latin typeface="+mn-lt"/>
                          <a:cs typeface="Arial" panose="020B0604020202020204" pitchFamily="34" charset="0"/>
                        </a:rPr>
                        <a:t>___________________________________________________________________________</a:t>
                      </a:r>
                    </a:p>
                    <a:p>
                      <a:pPr marL="0" lvl="0" indent="0">
                        <a:lnSpc>
                          <a:spcPct val="200000"/>
                        </a:lnSpc>
                        <a:buNone/>
                      </a:pPr>
                      <a:r>
                        <a:rPr lang="en-GB" sz="1200" b="1" baseline="0" dirty="0">
                          <a:latin typeface="+mn-lt"/>
                          <a:cs typeface="Arial" panose="020B0604020202020204" pitchFamily="34" charset="0"/>
                        </a:rPr>
                        <a:t>African American soldiers:_____________________________________________________</a:t>
                      </a:r>
                    </a:p>
                    <a:p>
                      <a:pPr marL="0" lvl="0" indent="0">
                        <a:lnSpc>
                          <a:spcPct val="200000"/>
                        </a:lnSpc>
                        <a:buNone/>
                      </a:pPr>
                      <a:r>
                        <a:rPr lang="en-GB" sz="1200" b="1" baseline="0" dirty="0">
                          <a:latin typeface="+mn-lt"/>
                          <a:cs typeface="Arial" panose="020B0604020202020204" pitchFamily="34" charset="0"/>
                        </a:rPr>
                        <a:t>___________________________________________________________________________</a:t>
                      </a:r>
                    </a:p>
                    <a:p>
                      <a:pPr marL="0" lvl="0" indent="0">
                        <a:buNone/>
                      </a:pPr>
                      <a:endParaRPr lang="en-GB" sz="1200" b="1" baseline="0" dirty="0">
                        <a:latin typeface="+mn-lt"/>
                        <a:cs typeface="Arial" panose="020B0604020202020204" pitchFamily="34" charset="0"/>
                      </a:endParaRPr>
                    </a:p>
                  </a:txBody>
                  <a:tcPr/>
                </a:tc>
                <a:tc>
                  <a:txBody>
                    <a:bodyPr/>
                    <a:lstStyle/>
                    <a:p>
                      <a:pPr marL="0" marR="0" lvl="0" indent="0" algn="l" rtl="0" eaLnBrk="1" fontAlgn="auto" latinLnBrk="0" hangingPunct="1">
                        <a:lnSpc>
                          <a:spcPct val="100000"/>
                        </a:lnSpc>
                        <a:spcBef>
                          <a:spcPts val="0"/>
                        </a:spcBef>
                        <a:spcAft>
                          <a:spcPts val="0"/>
                        </a:spcAft>
                        <a:buFontTx/>
                        <a:buNone/>
                      </a:pPr>
                      <a:r>
                        <a:rPr lang="en-GB" sz="1200" b="1" dirty="0">
                          <a:latin typeface="+mn-lt"/>
                          <a:cs typeface="Arial"/>
                        </a:rPr>
                        <a:t> 2.</a:t>
                      </a:r>
                      <a:r>
                        <a:rPr lang="en-GB" sz="1200" b="1" baseline="0" dirty="0">
                          <a:latin typeface="+mn-lt"/>
                          <a:cs typeface="Arial"/>
                        </a:rPr>
                        <a:t> </a:t>
                      </a:r>
                      <a:r>
                        <a:rPr lang="en-GB" sz="1200" b="1" dirty="0">
                          <a:latin typeface="+mn-lt"/>
                          <a:cs typeface="Arial"/>
                        </a:rPr>
                        <a:t>How were African</a:t>
                      </a:r>
                      <a:r>
                        <a:rPr lang="en-GB" sz="1200" b="1" baseline="0" dirty="0">
                          <a:latin typeface="+mn-lt"/>
                          <a:cs typeface="Arial"/>
                        </a:rPr>
                        <a:t> American soldiers treated in the Second World War? (KB p.48)</a:t>
                      </a:r>
                      <a:endParaRPr lang="en-GB" sz="1200" b="1" baseline="0" dirty="0">
                        <a:latin typeface="+mn-lt"/>
                        <a:cs typeface="Arial" panose="020B0604020202020204" pitchFamily="34" charset="0"/>
                      </a:endParaRPr>
                    </a:p>
                    <a:p>
                      <a:endParaRPr lang="en-GB" sz="1200" b="1" baseline="0" dirty="0">
                        <a:latin typeface="+mn-lt"/>
                        <a:cs typeface="Arial" panose="020B0604020202020204" pitchFamily="34" charset="0"/>
                      </a:endParaRPr>
                    </a:p>
                    <a:p>
                      <a:pPr>
                        <a:lnSpc>
                          <a:spcPct val="150000"/>
                        </a:lnSpc>
                      </a:pPr>
                      <a:r>
                        <a:rPr lang="en-GB" sz="1200" b="1" baseline="0" dirty="0">
                          <a:latin typeface="+mn-lt"/>
                          <a:cs typeface="Arial" panose="020B060402020202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1" baseline="0" dirty="0">
                          <a:latin typeface="+mn-lt"/>
                          <a:cs typeface="Arial" panose="020B060402020202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1" baseline="0" dirty="0">
                          <a:latin typeface="+mn-lt"/>
                          <a:cs typeface="Arial" panose="020B060402020202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1" baseline="0" dirty="0">
                          <a:latin typeface="+mn-lt"/>
                          <a:cs typeface="Arial" panose="020B060402020202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1" baseline="0" dirty="0">
                          <a:latin typeface="+mn-lt"/>
                          <a:cs typeface="Arial" panose="020B060402020202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1" baseline="0" dirty="0">
                          <a:latin typeface="+mn-lt"/>
                          <a:cs typeface="Arial" panose="020B060402020202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1" baseline="0" dirty="0">
                          <a:latin typeface="+mn-lt"/>
                          <a:cs typeface="Arial" panose="020B060402020202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1" baseline="0" dirty="0">
                          <a:latin typeface="+mn-lt"/>
                          <a:cs typeface="Arial" panose="020B060402020202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1" baseline="0" dirty="0">
                          <a:latin typeface="+mn-lt"/>
                          <a:cs typeface="Arial" panose="020B0604020202020204" pitchFamily="34" charset="0"/>
                        </a:rPr>
                        <a:t>____________________________________________________________________________</a:t>
                      </a:r>
                    </a:p>
                    <a:p>
                      <a:endParaRPr lang="en-GB" sz="1200" b="1" baseline="0" dirty="0">
                        <a:latin typeface="+mn-lt"/>
                        <a:cs typeface="Arial" panose="020B0604020202020204" pitchFamily="34" charset="0"/>
                      </a:endParaRPr>
                    </a:p>
                  </a:txBody>
                  <a:tcPr/>
                </a:tc>
                <a:extLst>
                  <a:ext uri="{0D108BD9-81ED-4DB2-BD59-A6C34878D82A}">
                    <a16:rowId xmlns:a16="http://schemas.microsoft.com/office/drawing/2014/main" val="3606664193"/>
                  </a:ext>
                </a:extLst>
              </a:tr>
              <a:tr h="2823341">
                <a:tc>
                  <a:txBody>
                    <a:bodyPr/>
                    <a:lstStyle/>
                    <a:p>
                      <a:r>
                        <a:rPr lang="en-GB" sz="1200" b="1" baseline="0" dirty="0">
                          <a:latin typeface="+mn-lt"/>
                          <a:cs typeface="Arial"/>
                        </a:rPr>
                        <a:t>3. How did the world wars affect black soldiers? (KB p.49-50)</a:t>
                      </a:r>
                    </a:p>
                    <a:p>
                      <a:endParaRPr lang="en-GB" sz="1200" b="1" baseline="0" dirty="0">
                        <a:latin typeface="+mn-lt"/>
                        <a:cs typeface="Arial" panose="020B0604020202020204" pitchFamily="34" charset="0"/>
                      </a:endParaRPr>
                    </a:p>
                  </a:txBody>
                  <a:tcPr/>
                </a:tc>
                <a:tc>
                  <a:txBody>
                    <a:bodyPr/>
                    <a:lstStyle/>
                    <a:p>
                      <a:r>
                        <a:rPr lang="en-GB" sz="1200" b="1" dirty="0">
                          <a:latin typeface="+mn-lt"/>
                          <a:cs typeface="Arial"/>
                        </a:rPr>
                        <a:t>4.</a:t>
                      </a:r>
                      <a:r>
                        <a:rPr lang="en-GB" sz="1200" b="1" baseline="0" dirty="0">
                          <a:latin typeface="+mn-lt"/>
                          <a:cs typeface="Arial"/>
                        </a:rPr>
                        <a:t> ‘Britain treated black soldiers better than America’. How far do you agree with this statement? (KB p.46-50)</a:t>
                      </a:r>
                      <a:endParaRPr lang="en-GB" sz="1200" b="1" baseline="0" dirty="0">
                        <a:latin typeface="+mn-lt"/>
                        <a:cs typeface="Arial" panose="020B0604020202020204" pitchFamily="34" charset="0"/>
                      </a:endParaRPr>
                    </a:p>
                    <a:p>
                      <a:pPr>
                        <a:lnSpc>
                          <a:spcPct val="150000"/>
                        </a:lnSpc>
                      </a:pPr>
                      <a:r>
                        <a:rPr lang="en-GB" sz="1200" b="1" baseline="0" dirty="0">
                          <a:latin typeface="+mn-lt"/>
                          <a:cs typeface="Arial" panose="020B060402020202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1" baseline="0" dirty="0">
                          <a:latin typeface="+mn-lt"/>
                          <a:cs typeface="Arial" panose="020B060402020202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1" baseline="0" dirty="0">
                          <a:latin typeface="+mn-lt"/>
                          <a:cs typeface="Arial" panose="020B060402020202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1" baseline="0" dirty="0">
                          <a:latin typeface="+mn-lt"/>
                          <a:cs typeface="Arial" panose="020B060402020202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1" baseline="0" dirty="0">
                          <a:latin typeface="+mn-lt"/>
                          <a:cs typeface="Arial" panose="020B060402020202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1" baseline="0" dirty="0">
                          <a:latin typeface="+mn-lt"/>
                          <a:cs typeface="Arial" panose="020B060402020202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1" baseline="0" dirty="0">
                          <a:latin typeface="+mn-lt"/>
                          <a:cs typeface="Arial" panose="020B060402020202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1" baseline="0" dirty="0">
                          <a:latin typeface="+mn-lt"/>
                          <a:cs typeface="Arial" panose="020B0604020202020204" pitchFamily="34" charset="0"/>
                        </a:rPr>
                        <a:t>____________________________________________________________________________</a:t>
                      </a:r>
                    </a:p>
                    <a:p>
                      <a:endParaRPr lang="en-US" dirty="0">
                        <a:latin typeface="+mn-lt"/>
                        <a:cs typeface="Arial" panose="020B0604020202020204" pitchFamily="34" charset="0"/>
                      </a:endParaRPr>
                    </a:p>
                  </a:txBody>
                  <a:tcPr/>
                </a:tc>
                <a:extLst>
                  <a:ext uri="{0D108BD9-81ED-4DB2-BD59-A6C34878D82A}">
                    <a16:rowId xmlns:a16="http://schemas.microsoft.com/office/drawing/2014/main" val="4145184444"/>
                  </a:ext>
                </a:extLst>
              </a:tr>
            </a:tbl>
          </a:graphicData>
        </a:graphic>
      </p:graphicFrame>
      <p:graphicFrame>
        <p:nvGraphicFramePr>
          <p:cNvPr id="3" name="Table 2"/>
          <p:cNvGraphicFramePr>
            <a:graphicFrameLocks noGrp="1"/>
          </p:cNvGraphicFramePr>
          <p:nvPr/>
        </p:nvGraphicFramePr>
        <p:xfrm>
          <a:off x="215392" y="4023698"/>
          <a:ext cx="5722112" cy="2438062"/>
        </p:xfrm>
        <a:graphic>
          <a:graphicData uri="http://schemas.openxmlformats.org/drawingml/2006/table">
            <a:tbl>
              <a:tblPr firstRow="1" bandRow="1">
                <a:tableStyleId>{5940675A-B579-460E-94D1-54222C63F5DA}</a:tableStyleId>
              </a:tblPr>
              <a:tblGrid>
                <a:gridCol w="2861056">
                  <a:extLst>
                    <a:ext uri="{9D8B030D-6E8A-4147-A177-3AD203B41FA5}">
                      <a16:colId xmlns:a16="http://schemas.microsoft.com/office/drawing/2014/main" val="3463957425"/>
                    </a:ext>
                  </a:extLst>
                </a:gridCol>
                <a:gridCol w="2861056">
                  <a:extLst>
                    <a:ext uri="{9D8B030D-6E8A-4147-A177-3AD203B41FA5}">
                      <a16:colId xmlns:a16="http://schemas.microsoft.com/office/drawing/2014/main" val="151285312"/>
                    </a:ext>
                  </a:extLst>
                </a:gridCol>
              </a:tblGrid>
              <a:tr h="255863">
                <a:tc>
                  <a:txBody>
                    <a:bodyPr/>
                    <a:lstStyle/>
                    <a:p>
                      <a:r>
                        <a:rPr lang="en-GB" sz="1200" b="1" dirty="0"/>
                        <a:t>Positives</a:t>
                      </a:r>
                    </a:p>
                  </a:txBody>
                  <a:tcPr/>
                </a:tc>
                <a:tc>
                  <a:txBody>
                    <a:bodyPr/>
                    <a:lstStyle/>
                    <a:p>
                      <a:r>
                        <a:rPr lang="en-GB" sz="1200" b="1" dirty="0"/>
                        <a:t>Negatives</a:t>
                      </a:r>
                    </a:p>
                  </a:txBody>
                  <a:tcPr/>
                </a:tc>
                <a:extLst>
                  <a:ext uri="{0D108BD9-81ED-4DB2-BD59-A6C34878D82A}">
                    <a16:rowId xmlns:a16="http://schemas.microsoft.com/office/drawing/2014/main" val="1735708255"/>
                  </a:ext>
                </a:extLst>
              </a:tr>
              <a:tr h="2163742">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1819172363"/>
                  </a:ext>
                </a:extLst>
              </a:tr>
            </a:tbl>
          </a:graphicData>
        </a:graphic>
      </p:graphicFrame>
    </p:spTree>
    <p:extLst>
      <p:ext uri="{BB962C8B-B14F-4D97-AF65-F5344CB8AC3E}">
        <p14:creationId xmlns:p14="http://schemas.microsoft.com/office/powerpoint/2010/main" val="3714841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75" y="120877"/>
            <a:ext cx="12000413" cy="436471"/>
          </a:xfrm>
        </p:spPr>
        <p:style>
          <a:lnRef idx="2">
            <a:schemeClr val="dk1"/>
          </a:lnRef>
          <a:fillRef idx="1">
            <a:schemeClr val="lt1"/>
          </a:fillRef>
          <a:effectRef idx="0">
            <a:schemeClr val="dk1"/>
          </a:effectRef>
          <a:fontRef idx="minor">
            <a:schemeClr val="dk1"/>
          </a:fontRef>
        </p:style>
        <p:txBody>
          <a:bodyPr>
            <a:normAutofit/>
          </a:bodyPr>
          <a:lstStyle/>
          <a:p>
            <a:pPr algn="l"/>
            <a:r>
              <a:rPr lang="en-GB" sz="1600" b="1" dirty="0">
                <a:latin typeface="Calibri"/>
                <a:cs typeface="Calibri"/>
              </a:rPr>
              <a:t>Year 8 Weekly Homework Spring 1.3    		          Independence in Africa			Knowledge Book pages 51-55</a:t>
            </a:r>
            <a:endParaRPr lang="en-GB" sz="1600" b="1"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nvGraphicFramePr>
        <p:xfrm>
          <a:off x="121915" y="676120"/>
          <a:ext cx="11956872" cy="6102632"/>
        </p:xfrm>
        <a:graphic>
          <a:graphicData uri="http://schemas.openxmlformats.org/drawingml/2006/table">
            <a:tbl>
              <a:tblPr firstRow="1" bandRow="1">
                <a:tableStyleId>{5940675A-B579-460E-94D1-54222C63F5DA}</a:tableStyleId>
              </a:tblPr>
              <a:tblGrid>
                <a:gridCol w="5978436">
                  <a:extLst>
                    <a:ext uri="{9D8B030D-6E8A-4147-A177-3AD203B41FA5}">
                      <a16:colId xmlns:a16="http://schemas.microsoft.com/office/drawing/2014/main" val="1663066600"/>
                    </a:ext>
                  </a:extLst>
                </a:gridCol>
                <a:gridCol w="5978436">
                  <a:extLst>
                    <a:ext uri="{9D8B030D-6E8A-4147-A177-3AD203B41FA5}">
                      <a16:colId xmlns:a16="http://schemas.microsoft.com/office/drawing/2014/main" val="2551129518"/>
                    </a:ext>
                  </a:extLst>
                </a:gridCol>
              </a:tblGrid>
              <a:tr h="3127784">
                <a:tc>
                  <a:txBody>
                    <a:bodyPr/>
                    <a:lstStyle/>
                    <a:p>
                      <a:pPr marL="228600" indent="-228600">
                        <a:buAutoNum type="arabicPeriod"/>
                      </a:pPr>
                      <a:r>
                        <a:rPr lang="en-GB" sz="1200" b="1" baseline="0" dirty="0">
                          <a:latin typeface="+mn-lt"/>
                          <a:cs typeface="Arial"/>
                        </a:rPr>
                        <a:t>Using page 51 in your Knowledge Book, rank the reasons why countries in Africa gained their independence after the Second World War from most important to least. Then explain your order:</a:t>
                      </a:r>
                    </a:p>
                    <a:p>
                      <a:pPr marL="0" indent="0">
                        <a:buNone/>
                      </a:pPr>
                      <a:r>
                        <a:rPr lang="en-GB" sz="1200" b="1" baseline="0" dirty="0">
                          <a:latin typeface="+mn-lt"/>
                          <a:cs typeface="Arial" panose="020B0604020202020204" pitchFamily="34" charset="0"/>
                        </a:rPr>
                        <a:t>                                                                           Explain your ranking: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mn-lt"/>
                          <a:cs typeface="Arial"/>
                        </a:rPr>
                        <a:t> 2.</a:t>
                      </a:r>
                      <a:r>
                        <a:rPr lang="en-GB" sz="1200" b="1" baseline="0" dirty="0">
                          <a:latin typeface="+mn-lt"/>
                          <a:cs typeface="Arial"/>
                        </a:rPr>
                        <a:t> Create a flowchart to show the events which led to the independence of Kenya and the impact (KB p.52: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dirty="0">
                        <a:latin typeface="+mn-lt"/>
                        <a:cs typeface="Arial" panose="020B0604020202020204" pitchFamily="34" charset="0"/>
                      </a:endParaRPr>
                    </a:p>
                  </a:txBody>
                  <a:tcPr/>
                </a:tc>
                <a:extLst>
                  <a:ext uri="{0D108BD9-81ED-4DB2-BD59-A6C34878D82A}">
                    <a16:rowId xmlns:a16="http://schemas.microsoft.com/office/drawing/2014/main" val="3606664193"/>
                  </a:ext>
                </a:extLst>
              </a:tr>
              <a:tr h="29748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latin typeface="+mn-lt"/>
                          <a:cs typeface="Arial"/>
                        </a:rPr>
                        <a:t>3. Create a flowchart to show the events which led to the independence of Zimbabwe and the impact (KB p.54):</a:t>
                      </a:r>
                    </a:p>
                    <a:p>
                      <a:endParaRPr lang="en-GB" sz="1200" b="1" baseline="0" dirty="0">
                        <a:latin typeface="+mn-lt"/>
                        <a:cs typeface="Arial" panose="020B0604020202020204" pitchFamily="34" charset="0"/>
                      </a:endParaRPr>
                    </a:p>
                  </a:txBody>
                  <a:tcPr/>
                </a:tc>
                <a:tc>
                  <a:txBody>
                    <a:bodyPr/>
                    <a:lstStyle/>
                    <a:p>
                      <a:r>
                        <a:rPr lang="en-GB" sz="1200" b="1" dirty="0">
                          <a:latin typeface="+mn-lt"/>
                          <a:cs typeface="Arial"/>
                        </a:rPr>
                        <a:t>4.</a:t>
                      </a:r>
                      <a:r>
                        <a:rPr lang="en-GB" sz="1200" b="1" baseline="0" dirty="0">
                          <a:latin typeface="+mn-lt"/>
                          <a:cs typeface="Arial"/>
                        </a:rPr>
                        <a:t> Compare the impact of the independence of Kenya to the independence of Zimbabwe, in what ways were they similar? (KB p.53 and p.55)</a:t>
                      </a:r>
                    </a:p>
                    <a:p>
                      <a:pPr>
                        <a:lnSpc>
                          <a:spcPct val="150000"/>
                        </a:lnSpc>
                      </a:pPr>
                      <a:r>
                        <a:rPr lang="en-GB" sz="1200" b="0" baseline="0" dirty="0">
                          <a:latin typeface="+mn-lt"/>
                          <a:cs typeface="Arial" panose="020B060402020202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baseline="0" dirty="0">
                          <a:latin typeface="+mn-lt"/>
                          <a:cs typeface="Arial" panose="020B060402020202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baseline="0" dirty="0">
                          <a:latin typeface="+mn-lt"/>
                          <a:cs typeface="Arial" panose="020B060402020202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baseline="0" dirty="0">
                          <a:latin typeface="+mn-lt"/>
                          <a:cs typeface="Arial" panose="020B060402020202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baseline="0" dirty="0">
                          <a:latin typeface="+mn-lt"/>
                          <a:cs typeface="Arial" panose="020B060402020202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baseline="0" dirty="0">
                          <a:latin typeface="+mn-lt"/>
                          <a:cs typeface="Arial" panose="020B060402020202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baseline="0" dirty="0">
                          <a:latin typeface="+mn-lt"/>
                          <a:cs typeface="Arial" panose="020B0604020202020204" pitchFamily="34" charset="0"/>
                        </a:rPr>
                        <a:t>____________________________________________________________________________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200" b="0" baseline="0" dirty="0">
                          <a:latin typeface="+mn-lt"/>
                          <a:cs typeface="Arial" panose="020B0604020202020204" pitchFamily="34" charset="0"/>
                        </a:rPr>
                        <a:t>____________________________________________________________________________</a:t>
                      </a:r>
                    </a:p>
                    <a:p>
                      <a:endParaRPr lang="en-US" dirty="0">
                        <a:latin typeface="+mn-lt"/>
                        <a:cs typeface="Arial" panose="020B0604020202020204" pitchFamily="34" charset="0"/>
                      </a:endParaRPr>
                    </a:p>
                  </a:txBody>
                  <a:tcPr/>
                </a:tc>
                <a:extLst>
                  <a:ext uri="{0D108BD9-81ED-4DB2-BD59-A6C34878D82A}">
                    <a16:rowId xmlns:a16="http://schemas.microsoft.com/office/drawing/2014/main" val="4145184444"/>
                  </a:ext>
                </a:extLst>
              </a:tr>
            </a:tbl>
          </a:graphicData>
        </a:graphic>
      </p:graphicFrame>
      <p:graphicFrame>
        <p:nvGraphicFramePr>
          <p:cNvPr id="5" name="Diagram 28">
            <a:extLst>
              <a:ext uri="{FF2B5EF4-FFF2-40B4-BE49-F238E27FC236}">
                <a16:creationId xmlns:a16="http://schemas.microsoft.com/office/drawing/2014/main" id="{2471046B-8A2A-F842-B8CA-16CCC1F54F06}"/>
              </a:ext>
            </a:extLst>
          </p:cNvPr>
          <p:cNvGraphicFramePr/>
          <p:nvPr/>
        </p:nvGraphicFramePr>
        <p:xfrm>
          <a:off x="550055" y="1109786"/>
          <a:ext cx="2902837" cy="2415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nvGraphicFramePr>
        <p:xfrm>
          <a:off x="6193740" y="1068479"/>
          <a:ext cx="5766612" cy="272770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p:cNvGraphicFramePr/>
          <p:nvPr/>
        </p:nvGraphicFramePr>
        <p:xfrm>
          <a:off x="121914" y="4244495"/>
          <a:ext cx="5974086" cy="238275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885667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398" y="117890"/>
            <a:ext cx="11956872" cy="439458"/>
          </a:xfrm>
        </p:spPr>
        <p:style>
          <a:lnRef idx="2">
            <a:schemeClr val="dk1"/>
          </a:lnRef>
          <a:fillRef idx="1">
            <a:schemeClr val="lt1"/>
          </a:fillRef>
          <a:effectRef idx="0">
            <a:schemeClr val="dk1"/>
          </a:effectRef>
          <a:fontRef idx="minor">
            <a:schemeClr val="dk1"/>
          </a:fontRef>
        </p:style>
        <p:txBody>
          <a:bodyPr>
            <a:normAutofit/>
          </a:bodyPr>
          <a:lstStyle/>
          <a:p>
            <a:pPr algn="l"/>
            <a:r>
              <a:rPr lang="en-GB" sz="1600" b="1" dirty="0">
                <a:latin typeface="Calibri" panose="020F0502020204030204" pitchFamily="34" charset="0"/>
                <a:cs typeface="Calibri" panose="020F0502020204030204" pitchFamily="34" charset="0"/>
              </a:rPr>
              <a:t>Year 8 Weekly Homework Spring 1.4                                              	Arab Spring     		               Knowledge Book pages 59-64</a:t>
            </a:r>
          </a:p>
        </p:txBody>
      </p:sp>
      <p:graphicFrame>
        <p:nvGraphicFramePr>
          <p:cNvPr id="4" name="Table 3"/>
          <p:cNvGraphicFramePr>
            <a:graphicFrameLocks noGrp="1"/>
          </p:cNvGraphicFramePr>
          <p:nvPr>
            <p:extLst>
              <p:ext uri="{D42A27DB-BD31-4B8C-83A1-F6EECF244321}">
                <p14:modId xmlns:p14="http://schemas.microsoft.com/office/powerpoint/2010/main" val="404581982"/>
              </p:ext>
            </p:extLst>
          </p:nvPr>
        </p:nvGraphicFramePr>
        <p:xfrm>
          <a:off x="92420" y="616340"/>
          <a:ext cx="11956872" cy="6217920"/>
        </p:xfrm>
        <a:graphic>
          <a:graphicData uri="http://schemas.openxmlformats.org/drawingml/2006/table">
            <a:tbl>
              <a:tblPr firstRow="1" bandRow="1">
                <a:tableStyleId>{5940675A-B579-460E-94D1-54222C63F5DA}</a:tableStyleId>
              </a:tblPr>
              <a:tblGrid>
                <a:gridCol w="5978436">
                  <a:extLst>
                    <a:ext uri="{9D8B030D-6E8A-4147-A177-3AD203B41FA5}">
                      <a16:colId xmlns:a16="http://schemas.microsoft.com/office/drawing/2014/main" val="1663066600"/>
                    </a:ext>
                  </a:extLst>
                </a:gridCol>
                <a:gridCol w="5978436">
                  <a:extLst>
                    <a:ext uri="{9D8B030D-6E8A-4147-A177-3AD203B41FA5}">
                      <a16:colId xmlns:a16="http://schemas.microsoft.com/office/drawing/2014/main" val="2551129518"/>
                    </a:ext>
                  </a:extLst>
                </a:gridCol>
              </a:tblGrid>
              <a:tr h="3156058">
                <a:tc>
                  <a:txBody>
                    <a:bodyPr/>
                    <a:lstStyle/>
                    <a:p>
                      <a:pPr marL="228600" indent="-228600">
                        <a:buAutoNum type="arabicPeriod"/>
                      </a:pPr>
                      <a:r>
                        <a:rPr lang="en-GB" sz="1200" b="1" baseline="0">
                          <a:latin typeface="Calibri" panose="020F0502020204030204" pitchFamily="34" charset="0"/>
                          <a:cs typeface="Calibri" panose="020F0502020204030204" pitchFamily="34" charset="0"/>
                        </a:rPr>
                        <a:t>Using KB page 59 to answer the quiz questions about the Arab Spring:</a:t>
                      </a:r>
                    </a:p>
                    <a:p>
                      <a:pPr marL="228600" indent="-228600">
                        <a:buAutoNum type="arabicPeriod"/>
                      </a:pPr>
                      <a:endParaRPr lang="en-GB" sz="1200" b="1" baseline="0">
                        <a:latin typeface="Calibri" panose="020F0502020204030204" pitchFamily="34" charset="0"/>
                        <a:cs typeface="Calibri" panose="020F0502020204030204" pitchFamily="34" charset="0"/>
                      </a:endParaRPr>
                    </a:p>
                  </a:txBody>
                  <a:tcPr/>
                </a:tc>
                <a:tc>
                  <a:txBody>
                    <a:bodyPr/>
                    <a:lstStyle/>
                    <a:p>
                      <a:pPr marL="0" indent="0">
                        <a:buNone/>
                      </a:pPr>
                      <a:r>
                        <a:rPr lang="en-GB" sz="1200" b="1" baseline="0">
                          <a:latin typeface="Calibri" panose="020F0502020204030204" pitchFamily="34" charset="0"/>
                          <a:cs typeface="Calibri" panose="020F0502020204030204" pitchFamily="34" charset="0"/>
                        </a:rPr>
                        <a:t>2. Use your knowledge about the events of the Arab Spring movement in Tunisia to decide whether the statements below are TRUE or FALSE (KB p.60)</a:t>
                      </a:r>
                      <a:endParaRPr lang="en-US" sz="1200">
                        <a:latin typeface="Calibri" panose="020F0502020204030204" pitchFamily="34" charset="0"/>
                        <a:cs typeface="Calibri" panose="020F0502020204030204" pitchFamily="34" charset="0"/>
                      </a:endParaRPr>
                    </a:p>
                    <a:p>
                      <a:pPr marL="0" lvl="0" indent="0">
                        <a:buNone/>
                      </a:pPr>
                      <a:endParaRPr lang="en-GB" sz="1200" b="1" baseline="0">
                        <a:latin typeface="Calibri" panose="020F0502020204030204" pitchFamily="34" charset="0"/>
                        <a:cs typeface="Calibri" panose="020F0502020204030204" pitchFamily="34" charset="0"/>
                      </a:endParaRPr>
                    </a:p>
                    <a:p>
                      <a:pPr marL="228600" indent="-228600">
                        <a:buFont typeface="+mj-lt"/>
                        <a:buAutoNum type="alphaLcParenR"/>
                      </a:pPr>
                      <a:r>
                        <a:rPr lang="en-GB" sz="1200" b="1" kern="1200" baseline="0">
                          <a:solidFill>
                            <a:schemeClr val="tx1"/>
                          </a:solidFill>
                          <a:latin typeface="Calibri" panose="020F0502020204030204" pitchFamily="34" charset="0"/>
                          <a:ea typeface="+mn-ea"/>
                          <a:cs typeface="Calibri" panose="020F0502020204030204" pitchFamily="34" charset="0"/>
                        </a:rPr>
                        <a:t>Mohammed Bouazizi set himself on fire to protest against corruption</a:t>
                      </a:r>
                      <a:r>
                        <a:rPr lang="en-GB" sz="1200" b="1" baseline="0">
                          <a:latin typeface="Calibri" panose="020F0502020204030204" pitchFamily="34" charset="0"/>
                          <a:cs typeface="Calibri" panose="020F0502020204030204" pitchFamily="34" charset="0"/>
                        </a:rPr>
                        <a:t>: TRUE or FALSE</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GB" sz="1200" b="1" baseline="0">
                          <a:latin typeface="Calibri" panose="020F0502020204030204" pitchFamily="34" charset="0"/>
                          <a:cs typeface="Calibri" panose="020F0502020204030204" pitchFamily="34" charset="0"/>
                        </a:rPr>
                        <a:t>Protestors used </a:t>
                      </a:r>
                      <a:r>
                        <a:rPr lang="en-GB" sz="1200" b="1" baseline="0" err="1">
                          <a:latin typeface="Calibri" panose="020F0502020204030204" pitchFamily="34" charset="0"/>
                          <a:cs typeface="Calibri" panose="020F0502020204030204" pitchFamily="34" charset="0"/>
                        </a:rPr>
                        <a:t>TikTok</a:t>
                      </a:r>
                      <a:r>
                        <a:rPr lang="en-GB" sz="1200" b="1" baseline="0">
                          <a:latin typeface="Calibri" panose="020F0502020204030204" pitchFamily="34" charset="0"/>
                          <a:cs typeface="Calibri" panose="020F0502020204030204" pitchFamily="34" charset="0"/>
                        </a:rPr>
                        <a:t> to help to organise themselves: TRUE or FALSE</a:t>
                      </a:r>
                    </a:p>
                    <a:p>
                      <a:pPr marL="228600" indent="-228600">
                        <a:buFont typeface="+mj-lt"/>
                        <a:buAutoNum type="alphaLcParenR"/>
                      </a:pPr>
                      <a:r>
                        <a:rPr lang="en-GB" sz="1200" b="1" baseline="0">
                          <a:latin typeface="Calibri" panose="020F0502020204030204" pitchFamily="34" charset="0"/>
                          <a:cs typeface="Calibri" panose="020F0502020204030204" pitchFamily="34" charset="0"/>
                        </a:rPr>
                        <a:t>The movement was also known as the Daisy Revolution: TRUE or FALSE</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GB" sz="1200" b="1" baseline="0">
                          <a:latin typeface="Calibri" panose="020F0502020204030204" pitchFamily="34" charset="0"/>
                          <a:cs typeface="Calibri" panose="020F0502020204030204" pitchFamily="34" charset="0"/>
                        </a:rPr>
                        <a:t>David Ali was the president of Tunisia: TRUE or FALSE</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GB" sz="1200" b="1" baseline="0">
                          <a:latin typeface="Calibri" panose="020F0502020204030204" pitchFamily="34" charset="0"/>
                          <a:cs typeface="Calibri" panose="020F0502020204030204" pitchFamily="34" charset="0"/>
                        </a:rPr>
                        <a:t>The president of Tunisia had to flee the country: TRUE or FALSE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baseline="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baseline="0">
                          <a:latin typeface="Calibri" panose="020F0502020204030204" pitchFamily="34" charset="0"/>
                          <a:cs typeface="Calibri" panose="020F0502020204030204" pitchFamily="34" charset="0"/>
                        </a:rPr>
                        <a:t>Correct any FALSE statements below:</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baseline="0">
                          <a:latin typeface="Calibri" panose="020F0502020204030204" pitchFamily="34" charset="0"/>
                          <a:cs typeface="Calibri" panose="020F0502020204030204" pitchFamily="34" charset="0"/>
                        </a:rPr>
                        <a:t>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0" baseline="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baseline="0">
                          <a:latin typeface="Calibri" panose="020F0502020204030204" pitchFamily="34" charset="0"/>
                          <a:cs typeface="Calibri" panose="020F0502020204030204" pitchFamily="34" charset="0"/>
                        </a:rPr>
                        <a:t>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0" baseline="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baseline="0">
                          <a:latin typeface="Calibri" panose="020F0502020204030204" pitchFamily="34" charset="0"/>
                          <a:cs typeface="Calibri" panose="020F0502020204030204" pitchFamily="34" charset="0"/>
                        </a:rPr>
                        <a:t>____________________________________________________________________</a:t>
                      </a:r>
                    </a:p>
                    <a:p>
                      <a:pPr lvl="0">
                        <a:buNone/>
                      </a:pPr>
                      <a:endParaRPr lang="en-GB" sz="1200" b="0" i="0" u="none" strike="noStrike" baseline="0" noProof="0">
                        <a:latin typeface="Calibri" panose="020F0502020204030204" pitchFamily="34" charset="0"/>
                        <a:cs typeface="Calibri" panose="020F0502020204030204" pitchFamily="34" charset="0"/>
                      </a:endParaRPr>
                    </a:p>
                    <a:p>
                      <a:pPr lvl="0">
                        <a:buNone/>
                      </a:pPr>
                      <a:endParaRPr lang="en-GB" sz="1200" b="1" i="0" u="none" strike="noStrike" baseline="0" noProof="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606664193"/>
                  </a:ext>
                </a:extLst>
              </a:tr>
              <a:tr h="2952964">
                <a:tc>
                  <a:txBody>
                    <a:bodyPr/>
                    <a:lstStyle/>
                    <a:p>
                      <a:r>
                        <a:rPr lang="en-GB" sz="1200" b="1" baseline="0">
                          <a:latin typeface="Calibri" panose="020F0502020204030204" pitchFamily="34" charset="0"/>
                          <a:cs typeface="Calibri" panose="020F0502020204030204" pitchFamily="34" charset="0"/>
                        </a:rPr>
                        <a:t>3. Explain who </a:t>
                      </a:r>
                      <a:r>
                        <a:rPr lang="en-GB" sz="1200" b="1" kern="1200" baseline="0">
                          <a:solidFill>
                            <a:schemeClr val="tx1"/>
                          </a:solidFill>
                          <a:latin typeface="Calibri" panose="020F0502020204030204" pitchFamily="34" charset="0"/>
                          <a:ea typeface="+mn-ea"/>
                          <a:cs typeface="Calibri" panose="020F0502020204030204" pitchFamily="34" charset="0"/>
                        </a:rPr>
                        <a:t>Colonel Muammar Gaddafi was, use p.61 in your KB to help you:</a:t>
                      </a:r>
                    </a:p>
                    <a:p>
                      <a:endParaRPr lang="en-GB" sz="1200" b="1" baseline="0">
                        <a:latin typeface="Calibri" panose="020F0502020204030204" pitchFamily="34" charset="0"/>
                        <a:cs typeface="Calibri" panose="020F0502020204030204" pitchFamily="34" charset="0"/>
                      </a:endParaRPr>
                    </a:p>
                    <a:p>
                      <a:pPr marL="0" indent="0">
                        <a:lnSpc>
                          <a:spcPct val="200000"/>
                        </a:lnSpc>
                        <a:buNone/>
                      </a:pPr>
                      <a:r>
                        <a:rPr lang="en-GB" sz="1200" b="0" baseline="0">
                          <a:latin typeface="Calibri" panose="020F0502020204030204" pitchFamily="34" charset="0"/>
                          <a:cs typeface="Calibri" panose="020F0502020204030204" pitchFamily="34" charset="0"/>
                        </a:rPr>
                        <a:t>He was the __________________________________________________________________</a:t>
                      </a:r>
                    </a:p>
                    <a:p>
                      <a:pPr marL="0" indent="0">
                        <a:lnSpc>
                          <a:spcPct val="200000"/>
                        </a:lnSpc>
                        <a:buNone/>
                      </a:pPr>
                      <a:r>
                        <a:rPr lang="en-GB" sz="1200" b="0" baseline="0">
                          <a:latin typeface="Calibri" panose="020F0502020204030204" pitchFamily="34" charset="0"/>
                          <a:cs typeface="Calibri" panose="020F0502020204030204" pitchFamily="34" charset="0"/>
                        </a:rPr>
                        <a:t>Why did the Tunisian people protest against him?</a:t>
                      </a:r>
                    </a:p>
                    <a:p>
                      <a:pPr marL="0" indent="0">
                        <a:lnSpc>
                          <a:spcPct val="200000"/>
                        </a:lnSpc>
                        <a:buNone/>
                      </a:pPr>
                      <a:r>
                        <a:rPr lang="en-GB" sz="1200" b="0" baseline="0">
                          <a:latin typeface="Calibri" panose="020F0502020204030204" pitchFamily="34" charset="0"/>
                          <a:cs typeface="Calibri" panose="020F0502020204030204" pitchFamily="34" charset="0"/>
                        </a:rPr>
                        <a:t>________________________________________</a:t>
                      </a:r>
                    </a:p>
                    <a:p>
                      <a:pPr marL="0" marR="0" lvl="0" indent="0" algn="l" defTabSz="914400" rtl="0" eaLnBrk="1" fontAlgn="auto" latinLnBrk="0" hangingPunct="1">
                        <a:lnSpc>
                          <a:spcPct val="200000"/>
                        </a:lnSpc>
                        <a:spcBef>
                          <a:spcPts val="0"/>
                        </a:spcBef>
                        <a:spcAft>
                          <a:spcPts val="0"/>
                        </a:spcAft>
                        <a:buClrTx/>
                        <a:buSzTx/>
                        <a:buFontTx/>
                        <a:buNone/>
                        <a:tabLst/>
                        <a:defRPr/>
                      </a:pPr>
                      <a:r>
                        <a:rPr lang="en-GB" sz="1200" b="0" baseline="0">
                          <a:latin typeface="Calibri" panose="020F0502020204030204" pitchFamily="34" charset="0"/>
                          <a:cs typeface="Calibri" panose="020F0502020204030204" pitchFamily="34" charset="0"/>
                        </a:rPr>
                        <a:t>________________________________________</a:t>
                      </a:r>
                    </a:p>
                    <a:p>
                      <a:pPr marL="0" marR="0" lvl="0" indent="0" algn="l" defTabSz="914400" rtl="0" eaLnBrk="1" fontAlgn="auto" latinLnBrk="0" hangingPunct="1">
                        <a:lnSpc>
                          <a:spcPct val="200000"/>
                        </a:lnSpc>
                        <a:spcBef>
                          <a:spcPts val="0"/>
                        </a:spcBef>
                        <a:spcAft>
                          <a:spcPts val="0"/>
                        </a:spcAft>
                        <a:buClrTx/>
                        <a:buSzTx/>
                        <a:buFontTx/>
                        <a:buNone/>
                        <a:tabLst/>
                        <a:defRPr/>
                      </a:pPr>
                      <a:r>
                        <a:rPr lang="en-GB" sz="1200" b="0" baseline="0">
                          <a:latin typeface="Calibri" panose="020F0502020204030204" pitchFamily="34" charset="0"/>
                          <a:cs typeface="Calibri" panose="020F0502020204030204" pitchFamily="34" charset="0"/>
                        </a:rPr>
                        <a:t>________________________________________</a:t>
                      </a:r>
                    </a:p>
                    <a:p>
                      <a:pPr marL="0" marR="0" lvl="0" indent="0" algn="l" defTabSz="914400" rtl="0" eaLnBrk="1" fontAlgn="auto" latinLnBrk="0" hangingPunct="1">
                        <a:lnSpc>
                          <a:spcPct val="200000"/>
                        </a:lnSpc>
                        <a:spcBef>
                          <a:spcPts val="0"/>
                        </a:spcBef>
                        <a:spcAft>
                          <a:spcPts val="0"/>
                        </a:spcAft>
                        <a:buClrTx/>
                        <a:buSzTx/>
                        <a:buFontTx/>
                        <a:buNone/>
                        <a:tabLst/>
                        <a:defRPr/>
                      </a:pPr>
                      <a:r>
                        <a:rPr lang="en-GB" sz="1200" b="0" baseline="0">
                          <a:latin typeface="Calibri" panose="020F0502020204030204" pitchFamily="34" charset="0"/>
                          <a:cs typeface="Calibri" panose="020F0502020204030204" pitchFamily="34" charset="0"/>
                        </a:rPr>
                        <a:t>________________________________________</a:t>
                      </a:r>
                    </a:p>
                    <a:p>
                      <a:pPr marL="0" marR="0" lvl="0" indent="0" algn="l" defTabSz="914400" rtl="0" eaLnBrk="1" fontAlgn="auto" latinLnBrk="0" hangingPunct="1">
                        <a:lnSpc>
                          <a:spcPct val="200000"/>
                        </a:lnSpc>
                        <a:spcBef>
                          <a:spcPts val="0"/>
                        </a:spcBef>
                        <a:spcAft>
                          <a:spcPts val="0"/>
                        </a:spcAft>
                        <a:buClrTx/>
                        <a:buSzTx/>
                        <a:buFontTx/>
                        <a:buNone/>
                        <a:tabLst/>
                        <a:defRPr/>
                      </a:pPr>
                      <a:r>
                        <a:rPr lang="en-GB" sz="1200" b="0" baseline="0">
                          <a:latin typeface="Calibri" panose="020F0502020204030204" pitchFamily="34" charset="0"/>
                          <a:cs typeface="Calibri" panose="020F0502020204030204" pitchFamily="34" charset="0"/>
                        </a:rPr>
                        <a:t>________________________________________</a:t>
                      </a:r>
                    </a:p>
                  </a:txBody>
                  <a:tcPr/>
                </a:tc>
                <a:tc>
                  <a:txBody>
                    <a:bodyPr/>
                    <a:lstStyle/>
                    <a:p>
                      <a:r>
                        <a:rPr lang="en-GB" sz="1200" b="1">
                          <a:latin typeface="Calibri" panose="020F0502020204030204" pitchFamily="34" charset="0"/>
                          <a:cs typeface="Calibri" panose="020F0502020204030204" pitchFamily="34" charset="0"/>
                        </a:rPr>
                        <a:t>4.</a:t>
                      </a:r>
                      <a:r>
                        <a:rPr lang="en-GB" sz="1200" b="1" baseline="0">
                          <a:latin typeface="Calibri" panose="020F0502020204030204" pitchFamily="34" charset="0"/>
                          <a:cs typeface="Calibri" panose="020F0502020204030204" pitchFamily="34" charset="0"/>
                        </a:rPr>
                        <a:t> Answer the quiz questions below about the Arab Spring movement in Syria (KB p.63)</a:t>
                      </a:r>
                    </a:p>
                    <a:p>
                      <a:endParaRPr lang="en-US">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145184444"/>
                  </a:ext>
                </a:extLst>
              </a:tr>
            </a:tbl>
          </a:graphicData>
        </a:graphic>
      </p:graphicFrame>
      <p:graphicFrame>
        <p:nvGraphicFramePr>
          <p:cNvPr id="7" name="Table 6">
            <a:extLst>
              <a:ext uri="{FF2B5EF4-FFF2-40B4-BE49-F238E27FC236}">
                <a16:creationId xmlns:a16="http://schemas.microsoft.com/office/drawing/2014/main" id="{5EC98492-635E-3946-94A1-0BB423D90787}"/>
              </a:ext>
            </a:extLst>
          </p:cNvPr>
          <p:cNvGraphicFramePr>
            <a:graphicFrameLocks noGrp="1"/>
          </p:cNvGraphicFramePr>
          <p:nvPr>
            <p:extLst>
              <p:ext uri="{D42A27DB-BD31-4B8C-83A1-F6EECF244321}">
                <p14:modId xmlns:p14="http://schemas.microsoft.com/office/powerpoint/2010/main" val="3872166405"/>
              </p:ext>
            </p:extLst>
          </p:nvPr>
        </p:nvGraphicFramePr>
        <p:xfrm>
          <a:off x="6189408" y="4085336"/>
          <a:ext cx="5620300" cy="2387600"/>
        </p:xfrm>
        <a:graphic>
          <a:graphicData uri="http://schemas.openxmlformats.org/drawingml/2006/table">
            <a:tbl>
              <a:tblPr firstRow="1" bandRow="1">
                <a:tableStyleId>{5940675A-B579-460E-94D1-54222C63F5DA}</a:tableStyleId>
              </a:tblPr>
              <a:tblGrid>
                <a:gridCol w="3233561">
                  <a:extLst>
                    <a:ext uri="{9D8B030D-6E8A-4147-A177-3AD203B41FA5}">
                      <a16:colId xmlns:a16="http://schemas.microsoft.com/office/drawing/2014/main" val="106950487"/>
                    </a:ext>
                  </a:extLst>
                </a:gridCol>
                <a:gridCol w="2386739">
                  <a:extLst>
                    <a:ext uri="{9D8B030D-6E8A-4147-A177-3AD203B41FA5}">
                      <a16:colId xmlns:a16="http://schemas.microsoft.com/office/drawing/2014/main" val="4137131974"/>
                    </a:ext>
                  </a:extLst>
                </a:gridCol>
              </a:tblGrid>
              <a:tr h="221065">
                <a:tc>
                  <a:txBody>
                    <a:bodyPr/>
                    <a:lstStyle/>
                    <a:p>
                      <a:r>
                        <a:rPr lang="en-US" sz="1200" b="1"/>
                        <a:t>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a:t>Answer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6354789"/>
                  </a:ext>
                </a:extLst>
              </a:tr>
              <a:tr h="370840">
                <a:tc>
                  <a:txBody>
                    <a:bodyPr/>
                    <a:lstStyle/>
                    <a:p>
                      <a:r>
                        <a:rPr lang="en-US" sz="1200"/>
                        <a:t>1. Who was the Syrian president?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1227132"/>
                  </a:ext>
                </a:extLst>
              </a:tr>
              <a:tr h="370840">
                <a:tc>
                  <a:txBody>
                    <a:bodyPr/>
                    <a:lstStyle/>
                    <a:p>
                      <a:r>
                        <a:rPr lang="en-US" sz="1200"/>
                        <a:t>2. What were Syrian people not allowed to do for fear of being imprisoned?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5350432"/>
                  </a:ext>
                </a:extLst>
              </a:tr>
              <a:tr h="370840">
                <a:tc>
                  <a:txBody>
                    <a:bodyPr/>
                    <a:lstStyle/>
                    <a:p>
                      <a:r>
                        <a:rPr lang="en-US" sz="1200"/>
                        <a:t>3. Which countries supported, and still do, the protestors?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1528415"/>
                  </a:ext>
                </a:extLst>
              </a:tr>
              <a:tr h="370840">
                <a:tc>
                  <a:txBody>
                    <a:bodyPr/>
                    <a:lstStyle/>
                    <a:p>
                      <a:r>
                        <a:rPr lang="en-US" sz="1200"/>
                        <a:t>4. Which countries support the Syrian leader?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6844282"/>
                  </a:ext>
                </a:extLst>
              </a:tr>
              <a:tr h="370840">
                <a:tc>
                  <a:txBody>
                    <a:bodyPr/>
                    <a:lstStyle/>
                    <a:p>
                      <a:r>
                        <a:rPr lang="en-US" sz="1200"/>
                        <a:t>5. How many people have been killed in Syria so far due to this conflict?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2604804"/>
                  </a:ext>
                </a:extLst>
              </a:tr>
            </a:tbl>
          </a:graphicData>
        </a:graphic>
      </p:graphicFrame>
      <p:graphicFrame>
        <p:nvGraphicFramePr>
          <p:cNvPr id="6" name="Table 5">
            <a:extLst>
              <a:ext uri="{FF2B5EF4-FFF2-40B4-BE49-F238E27FC236}">
                <a16:creationId xmlns:a16="http://schemas.microsoft.com/office/drawing/2014/main" id="{14BB07A9-0473-5745-B6FC-469E3041F967}"/>
              </a:ext>
            </a:extLst>
          </p:cNvPr>
          <p:cNvGraphicFramePr>
            <a:graphicFrameLocks noGrp="1"/>
          </p:cNvGraphicFramePr>
          <p:nvPr>
            <p:extLst>
              <p:ext uri="{D42A27DB-BD31-4B8C-83A1-F6EECF244321}">
                <p14:modId xmlns:p14="http://schemas.microsoft.com/office/powerpoint/2010/main" val="808643574"/>
              </p:ext>
            </p:extLst>
          </p:nvPr>
        </p:nvGraphicFramePr>
        <p:xfrm>
          <a:off x="281970" y="1041399"/>
          <a:ext cx="5620300" cy="2662697"/>
        </p:xfrm>
        <a:graphic>
          <a:graphicData uri="http://schemas.openxmlformats.org/drawingml/2006/table">
            <a:tbl>
              <a:tblPr firstRow="1" bandRow="1">
                <a:tableStyleId>{5940675A-B579-460E-94D1-54222C63F5DA}</a:tableStyleId>
              </a:tblPr>
              <a:tblGrid>
                <a:gridCol w="2275250">
                  <a:extLst>
                    <a:ext uri="{9D8B030D-6E8A-4147-A177-3AD203B41FA5}">
                      <a16:colId xmlns:a16="http://schemas.microsoft.com/office/drawing/2014/main" val="106950487"/>
                    </a:ext>
                  </a:extLst>
                </a:gridCol>
                <a:gridCol w="3345050">
                  <a:extLst>
                    <a:ext uri="{9D8B030D-6E8A-4147-A177-3AD203B41FA5}">
                      <a16:colId xmlns:a16="http://schemas.microsoft.com/office/drawing/2014/main" val="4137131974"/>
                    </a:ext>
                  </a:extLst>
                </a:gridCol>
              </a:tblGrid>
              <a:tr h="305927">
                <a:tc>
                  <a:txBody>
                    <a:bodyPr/>
                    <a:lstStyle/>
                    <a:p>
                      <a:r>
                        <a:rPr lang="en-US" sz="1200" b="1"/>
                        <a:t>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a:t>Answer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6354789"/>
                  </a:ext>
                </a:extLst>
              </a:tr>
              <a:tr h="413568">
                <a:tc>
                  <a:txBody>
                    <a:bodyPr/>
                    <a:lstStyle/>
                    <a:p>
                      <a:r>
                        <a:rPr lang="en-US" sz="1200"/>
                        <a:t>1. When did the movement start?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1227132"/>
                  </a:ext>
                </a:extLst>
              </a:tr>
              <a:tr h="509878">
                <a:tc>
                  <a:txBody>
                    <a:bodyPr/>
                    <a:lstStyle/>
                    <a:p>
                      <a:r>
                        <a:rPr lang="en-US" sz="1200"/>
                        <a:t>2. Name two countries involved in the Arab Spring movement.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5350432"/>
                  </a:ext>
                </a:extLst>
              </a:tr>
              <a:tr h="413568">
                <a:tc>
                  <a:txBody>
                    <a:bodyPr/>
                    <a:lstStyle/>
                    <a:p>
                      <a:r>
                        <a:rPr lang="en-US" sz="1200"/>
                        <a:t>3. What did the protestors want?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1528415"/>
                  </a:ext>
                </a:extLst>
              </a:tr>
              <a:tr h="509878">
                <a:tc>
                  <a:txBody>
                    <a:bodyPr/>
                    <a:lstStyle/>
                    <a:p>
                      <a:r>
                        <a:rPr lang="en-US" sz="1200"/>
                        <a:t>4. How did protestors use social media during the movement?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6844282"/>
                  </a:ext>
                </a:extLst>
              </a:tr>
              <a:tr h="509878">
                <a:tc>
                  <a:txBody>
                    <a:bodyPr/>
                    <a:lstStyle/>
                    <a:p>
                      <a:r>
                        <a:rPr lang="en-US" sz="1200"/>
                        <a:t>5. Which social media platforms were used?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2604804"/>
                  </a:ext>
                </a:extLst>
              </a:tr>
            </a:tbl>
          </a:graphicData>
        </a:graphic>
      </p:graphicFrame>
    </p:spTree>
    <p:extLst>
      <p:ext uri="{BB962C8B-B14F-4D97-AF65-F5344CB8AC3E}">
        <p14:creationId xmlns:p14="http://schemas.microsoft.com/office/powerpoint/2010/main" val="9372608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5f71bee-26e1-45d7-9db5-e4529f37cebc">
      <UserInfo>
        <DisplayName>A.Tomlinson</DisplayName>
        <AccountId>16</AccountId>
        <AccountType/>
      </UserInfo>
      <UserInfo>
        <DisplayName>T.Hayre</DisplayName>
        <AccountId>84</AccountId>
        <AccountType/>
      </UserInfo>
      <UserInfo>
        <DisplayName>S.Bounds</DisplayName>
        <AccountId>21</AccountId>
        <AccountType/>
      </UserInfo>
      <UserInfo>
        <DisplayName>Dominic Farby-Hughes</DisplayName>
        <AccountId>711</AccountId>
        <AccountType/>
      </UserInfo>
      <UserInfo>
        <DisplayName>K.Difusco</DisplayName>
        <AccountId>15</AccountId>
        <AccountType/>
      </UserInfo>
      <UserInfo>
        <DisplayName>M.Booth</DisplayName>
        <AccountId>22</AccountId>
        <AccountType/>
      </UserInfo>
      <UserInfo>
        <DisplayName>R.Burton</DisplayName>
        <AccountId>358</AccountId>
        <AccountType/>
      </UserInfo>
      <UserInfo>
        <DisplayName>C.Beardsley</DisplayName>
        <AccountId>25</AccountId>
        <AccountType/>
      </UserInfo>
    </SharedWithUsers>
    <CloudMigratorVersion xmlns="b0291392-46c3-446b-b4e2-e6b1ee46160b">3.33.3.0</CloudMigratorVersion>
    <FileHash xmlns="b0291392-46c3-446b-b4e2-e6b1ee46160b">868fe306d44e76a5e891381cdc99976242c2dd42</FileHash>
    <UniqueSourceRef xmlns="b0291392-46c3-446b-b4e2-e6b1ee46160b" xsi:nil="true"/>
    <CloudMigratorOriginId xmlns="b0291392-46c3-446b-b4e2-e6b1ee46160b">c0504d49-28f4-487c-b8f8-1b69a51828d5</CloudMigratorOriginId>
    <TaxCatchAll xmlns="55f71bee-26e1-45d7-9db5-e4529f37cebc" xsi:nil="true"/>
    <lcf76f155ced4ddcb4097134ff3c332f xmlns="b0291392-46c3-446b-b4e2-e6b1ee46160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CDAD919C4A92C4A868A6EC556AE103C" ma:contentTypeVersion="21" ma:contentTypeDescription="Create a new document." ma:contentTypeScope="" ma:versionID="0a08bc4dcccfe27e78abec6b4de1ff41">
  <xsd:schema xmlns:xsd="http://www.w3.org/2001/XMLSchema" xmlns:xs="http://www.w3.org/2001/XMLSchema" xmlns:p="http://schemas.microsoft.com/office/2006/metadata/properties" xmlns:ns2="b0291392-46c3-446b-b4e2-e6b1ee46160b" xmlns:ns3="55f71bee-26e1-45d7-9db5-e4529f37cebc" targetNamespace="http://schemas.microsoft.com/office/2006/metadata/properties" ma:root="true" ma:fieldsID="a440bc91a1757b50560911b0958e52f3" ns2:_="" ns3:_="">
    <xsd:import namespace="b0291392-46c3-446b-b4e2-e6b1ee46160b"/>
    <xsd:import namespace="55f71bee-26e1-45d7-9db5-e4529f37cebc"/>
    <xsd:element name="properties">
      <xsd:complexType>
        <xsd:sequence>
          <xsd:element name="documentManagement">
            <xsd:complexType>
              <xsd:all>
                <xsd:element ref="ns2:CloudMigratorOriginId" minOccurs="0"/>
                <xsd:element ref="ns2:FileHash" minOccurs="0"/>
                <xsd:element ref="ns2:CloudMigratorVersion" minOccurs="0"/>
                <xsd:element ref="ns2:UniqueSourceRef" minOccurs="0"/>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291392-46c3-446b-b4e2-e6b1ee46160b" elementFormDefault="qualified">
    <xsd:import namespace="http://schemas.microsoft.com/office/2006/documentManagement/types"/>
    <xsd:import namespace="http://schemas.microsoft.com/office/infopath/2007/PartnerControls"/>
    <xsd:element name="CloudMigratorOriginId" ma:index="8" nillable="true" ma:displayName="CloudMigratorOriginId" ma:internalName="CloudMigratorOriginId">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CloudMigratorVersion" ma:index="10" nillable="true" ma:displayName="CloudMigratorVersion" ma:internalName="CloudMigratorVersion">
      <xsd:simpleType>
        <xsd:restriction base="dms:Note">
          <xsd:maxLength value="255"/>
        </xsd:restriction>
      </xsd:simpleType>
    </xsd:element>
    <xsd:element name="UniqueSourceRef" ma:index="11" nillable="true" ma:displayName="UniqueSourceRef" ma:internalName="UniqueSourceRef">
      <xsd:simpleType>
        <xsd:restriction base="dms:Note">
          <xsd:maxLength value="255"/>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cfc646e7-1ca0-4c93-8f68-1daae343595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f71bee-26e1-45d7-9db5-e4529f37cebc"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35eee122-889a-4c0e-bbab-2dbd83197f23}" ma:internalName="TaxCatchAll" ma:showField="CatchAllData" ma:web="55f71bee-26e1-45d7-9db5-e4529f37ce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44DB3C-BDFD-442C-88FE-962F3AF985BB}">
  <ds:schemaRefs>
    <ds:schemaRef ds:uri="http://schemas.microsoft.com/office/2006/metadata/properties"/>
    <ds:schemaRef ds:uri="http://purl.org/dc/terms/"/>
    <ds:schemaRef ds:uri="http://schemas.microsoft.com/office/2006/documentManagement/types"/>
    <ds:schemaRef ds:uri="http://schemas.microsoft.com/office/infopath/2007/PartnerControls"/>
    <ds:schemaRef ds:uri="http://www.w3.org/XML/1998/namespace"/>
    <ds:schemaRef ds:uri="30418c96-795b-4a73-9b2f-a69c438c1c7a"/>
    <ds:schemaRef ds:uri="http://purl.org/dc/dcmitype/"/>
    <ds:schemaRef ds:uri="44e45429-b595-43d9-b982-8ff0051618ae"/>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72316FEA-F175-4376-84CC-0F9A8EB6CA7E}"/>
</file>

<file path=customXml/itemProps3.xml><?xml version="1.0" encoding="utf-8"?>
<ds:datastoreItem xmlns:ds="http://schemas.openxmlformats.org/officeDocument/2006/customXml" ds:itemID="{731BA484-BC3A-4947-883E-2A5A2947FF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TotalTime>
  <Words>2676</Words>
  <Application>Microsoft Macintosh PowerPoint</Application>
  <PresentationFormat>Widescreen</PresentationFormat>
  <Paragraphs>416</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Cavolini</vt:lpstr>
      <vt:lpstr>Office Theme</vt:lpstr>
      <vt:lpstr>PowerPoint Presentation</vt:lpstr>
      <vt:lpstr>Year 8 Weekly Homework Autumn 2.5                                       The Fall of the Berlin Wall                                        Knowledge Book pages 21-26</vt:lpstr>
      <vt:lpstr>Year 8 Weekly Homework Autumn 2.6                      African Empires    Knowledge Book pages 29-33</vt:lpstr>
      <vt:lpstr>Year 8 Weekly Homework Autumn 2.7             The treatment of African slaves  Knowledge Book pages 37-41</vt:lpstr>
      <vt:lpstr>Year 8 Weekly Homework Autumn 2.8                        Slave Revolts   Knowledge Book pages 42-43</vt:lpstr>
      <vt:lpstr>Year 8 Weekly Homework Spring 1.1                 Scramble for Africa   Knowledge Book pages 44-45</vt:lpstr>
      <vt:lpstr>Year 8 Weekly Homework Spring 1.2                 Impact of the wars   Knowledge Book pages 46-50</vt:lpstr>
      <vt:lpstr>Year 8 Weekly Homework Spring 1.3                Independence in Africa   Knowledge Book pages 51-55</vt:lpstr>
      <vt:lpstr>Year 8 Weekly Homework Spring 1.4                                               Arab Spring                      Knowledge Book pages 59-64</vt:lpstr>
      <vt:lpstr>Year 8 Weekly Homework Spring 1.5                                                  Arab Spring   Knowledge Book pages 59-64</vt:lpstr>
      <vt:lpstr>Year 8 Weekly Homework Spring 1.6                             The Transatlantic Slave Trade   Knowledge Book pages 37-42</vt:lpstr>
      <vt:lpstr>Year 8 Weekly Homework Spring 1.7      The French Revolution and the Yellow Revolution  Knowledge Book pages 8-12/ 20-22</vt:lpstr>
      <vt:lpstr>Year 8 Weekly Homework Spring 1.8                    The Mughal Empire                 Knowledge Book pages 66-67</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ann-marie hill</dc:creator>
  <cp:lastModifiedBy>Taran Hayre</cp:lastModifiedBy>
  <cp:revision>4</cp:revision>
  <dcterms:created xsi:type="dcterms:W3CDTF">2020-03-12T18:14:32Z</dcterms:created>
  <dcterms:modified xsi:type="dcterms:W3CDTF">2022-11-03T17:30:53Z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0x010100DCDAD919C4A92C4A868A6EC556AE103C</vt:lpwstr>
  </property>
  <property fmtid="{D5CDD505-2E9C-101B-9397-08002B2CF9AE}" pid="3" name="MediaServiceImageTags">
    <vt:lpwstr/>
  </property>
</Properties>
</file>