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1" r:id="rId5"/>
    <p:sldId id="285" r:id="rId6"/>
    <p:sldId id="284" r:id="rId7"/>
    <p:sldId id="260" r:id="rId8"/>
    <p:sldId id="282" r:id="rId9"/>
    <p:sldId id="283" r:id="rId10"/>
    <p:sldId id="277" r:id="rId11"/>
    <p:sldId id="278" r:id="rId12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60E2F3-3DBB-F449-B2B9-117723B7F3D8}" v="2" dt="2022-11-03T17:35:08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2"/>
  </p:normalViewPr>
  <p:slideViewPr>
    <p:cSldViewPr snapToGrid="0">
      <p:cViewPr varScale="1">
        <p:scale>
          <a:sx n="95" d="100"/>
          <a:sy n="95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.Austin" userId="S::vaustin@saintben.derby.sch.uk::4b3f3353-64f1-44cf-af9f-9638126fec51" providerId="AD" clId="Web-{366828C2-651D-AD64-391F-452082DEA029}"/>
    <pc:docChg chg="modSld">
      <pc:chgData name="V.Austin" userId="S::vaustin@saintben.derby.sch.uk::4b3f3353-64f1-44cf-af9f-9638126fec51" providerId="AD" clId="Web-{366828C2-651D-AD64-391F-452082DEA029}" dt="2020-05-05T13:34:11.674" v="29"/>
      <pc:docMkLst>
        <pc:docMk/>
      </pc:docMkLst>
      <pc:sldChg chg="modSp">
        <pc:chgData name="V.Austin" userId="S::vaustin@saintben.derby.sch.uk::4b3f3353-64f1-44cf-af9f-9638126fec51" providerId="AD" clId="Web-{366828C2-651D-AD64-391F-452082DEA029}" dt="2020-05-05T13:34:11.674" v="29"/>
        <pc:sldMkLst>
          <pc:docMk/>
          <pc:sldMk cId="2399735266" sldId="265"/>
        </pc:sldMkLst>
        <pc:graphicFrameChg chg="mod modGraphic">
          <ac:chgData name="V.Austin" userId="S::vaustin@saintben.derby.sch.uk::4b3f3353-64f1-44cf-af9f-9638126fec51" providerId="AD" clId="Web-{366828C2-651D-AD64-391F-452082DEA029}" dt="2020-05-05T13:34:11.674" v="29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  <pc:docChgLst>
    <pc:chgData name="T.Hayre" userId="7818331a-42a5-4223-891c-4218e2baec98" providerId="ADAL" clId="{911E6DD2-84AE-F040-8D53-A09AE45658FF}"/>
    <pc:docChg chg="modSld">
      <pc:chgData name="T.Hayre" userId="7818331a-42a5-4223-891c-4218e2baec98" providerId="ADAL" clId="{911E6DD2-84AE-F040-8D53-A09AE45658FF}" dt="2021-05-19T23:11:28.800" v="0" actId="1076"/>
      <pc:docMkLst>
        <pc:docMk/>
      </pc:docMkLst>
      <pc:sldChg chg="modSp mod">
        <pc:chgData name="T.Hayre" userId="7818331a-42a5-4223-891c-4218e2baec98" providerId="ADAL" clId="{911E6DD2-84AE-F040-8D53-A09AE45658FF}" dt="2021-05-19T23:11:28.800" v="0" actId="1076"/>
        <pc:sldMkLst>
          <pc:docMk/>
          <pc:sldMk cId="598874625" sldId="281"/>
        </pc:sldMkLst>
        <pc:grpChg chg="mod">
          <ac:chgData name="T.Hayre" userId="7818331a-42a5-4223-891c-4218e2baec98" providerId="ADAL" clId="{911E6DD2-84AE-F040-8D53-A09AE45658FF}" dt="2021-05-19T23:11:28.800" v="0" actId="1076"/>
          <ac:grpSpMkLst>
            <pc:docMk/>
            <pc:sldMk cId="598874625" sldId="281"/>
            <ac:grpSpMk id="183" creationId="{890B0C5A-ED86-D94E-AAE5-0987BCEF5637}"/>
          </ac:grpSpMkLst>
        </pc:grpChg>
      </pc:sldChg>
    </pc:docChg>
  </pc:docChgLst>
  <pc:docChgLst>
    <pc:chgData clId="Web-{2AD0BDD9-E92B-40F0-8870-836EAE514517}"/>
    <pc:docChg chg="modSld">
      <pc:chgData name="" userId="" providerId="" clId="Web-{2AD0BDD9-E92B-40F0-8870-836EAE514517}" dt="2020-09-27T09:55:24.774" v="1" actId="20577"/>
      <pc:docMkLst>
        <pc:docMk/>
      </pc:docMkLst>
      <pc:sldChg chg="modSp">
        <pc:chgData name="" userId="" providerId="" clId="Web-{2AD0BDD9-E92B-40F0-8870-836EAE514517}" dt="2020-09-27T09:55:24.774" v="0" actId="20577"/>
        <pc:sldMkLst>
          <pc:docMk/>
          <pc:sldMk cId="4080509222" sldId="261"/>
        </pc:sldMkLst>
        <pc:spChg chg="mod">
          <ac:chgData name="" userId="" providerId="" clId="Web-{2AD0BDD9-E92B-40F0-8870-836EAE514517}" dt="2020-09-27T09:55:24.774" v="0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name="V.Austin" userId="S::vaustin@saintben.derby.sch.uk::4b3f3353-64f1-44cf-af9f-9638126fec51" providerId="AD" clId="Web-{4369F371-2196-2933-CCC4-35B3D7989C57}"/>
    <pc:docChg chg="modSld">
      <pc:chgData name="V.Austin" userId="S::vaustin@saintben.derby.sch.uk::4b3f3353-64f1-44cf-af9f-9638126fec51" providerId="AD" clId="Web-{4369F371-2196-2933-CCC4-35B3D7989C57}" dt="2020-05-06T08:55:26.557" v="21"/>
      <pc:docMkLst>
        <pc:docMk/>
      </pc:docMkLst>
      <pc:sldChg chg="modSp">
        <pc:chgData name="V.Austin" userId="S::vaustin@saintben.derby.sch.uk::4b3f3353-64f1-44cf-af9f-9638126fec51" providerId="AD" clId="Web-{4369F371-2196-2933-CCC4-35B3D7989C57}" dt="2020-05-06T08:54:37.370" v="19"/>
        <pc:sldMkLst>
          <pc:docMk/>
          <pc:sldMk cId="937260827" sldId="260"/>
        </pc:sldMkLst>
        <pc:graphicFrameChg chg="mod modGraphic">
          <ac:chgData name="V.Austin" userId="S::vaustin@saintben.derby.sch.uk::4b3f3353-64f1-44cf-af9f-9638126fec51" providerId="AD" clId="Web-{4369F371-2196-2933-CCC4-35B3D7989C57}" dt="2020-05-06T08:54:37.370" v="19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V.Austin" userId="S::vaustin@saintben.derby.sch.uk::4b3f3353-64f1-44cf-af9f-9638126fec51" providerId="AD" clId="Web-{4369F371-2196-2933-CCC4-35B3D7989C57}" dt="2020-05-06T08:55:26.557" v="21"/>
        <pc:sldMkLst>
          <pc:docMk/>
          <pc:sldMk cId="1459445888" sldId="263"/>
        </pc:sldMkLst>
        <pc:graphicFrameChg chg="mod modGraphic">
          <ac:chgData name="V.Austin" userId="S::vaustin@saintben.derby.sch.uk::4b3f3353-64f1-44cf-af9f-9638126fec51" providerId="AD" clId="Web-{4369F371-2196-2933-CCC4-35B3D7989C57}" dt="2020-05-06T08:55:26.557" v="2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</pc:docChg>
  </pc:docChgLst>
  <pc:docChgLst>
    <pc:chgData name="Taran Hayre" userId="S::thayre@ben.srscmat.co.uk::67eeb184-73aa-4cb1-96c9-a06cae4dc6ac" providerId="AD" clId="Web-{E8CE9419-06DE-5DA9-5BD0-2D87E1290164}"/>
    <pc:docChg chg="addSld sldOrd">
      <pc:chgData name="Taran Hayre" userId="S::thayre@ben.srscmat.co.uk::67eeb184-73aa-4cb1-96c9-a06cae4dc6ac" providerId="AD" clId="Web-{E8CE9419-06DE-5DA9-5BD0-2D87E1290164}" dt="2022-09-09T09:57:25.108" v="3"/>
      <pc:docMkLst>
        <pc:docMk/>
      </pc:docMkLst>
      <pc:sldChg chg="add ord">
        <pc:chgData name="Taran Hayre" userId="S::thayre@ben.srscmat.co.uk::67eeb184-73aa-4cb1-96c9-a06cae4dc6ac" providerId="AD" clId="Web-{E8CE9419-06DE-5DA9-5BD0-2D87E1290164}" dt="2022-09-09T09:57:25.108" v="2"/>
        <pc:sldMkLst>
          <pc:docMk/>
          <pc:sldMk cId="553566949" sldId="284"/>
        </pc:sldMkLst>
      </pc:sldChg>
      <pc:sldChg chg="add ord">
        <pc:chgData name="Taran Hayre" userId="S::thayre@ben.srscmat.co.uk::67eeb184-73aa-4cb1-96c9-a06cae4dc6ac" providerId="AD" clId="Web-{E8CE9419-06DE-5DA9-5BD0-2D87E1290164}" dt="2022-09-09T09:57:25.108" v="3"/>
        <pc:sldMkLst>
          <pc:docMk/>
          <pc:sldMk cId="1310261312" sldId="285"/>
        </pc:sldMkLst>
      </pc:sldChg>
    </pc:docChg>
  </pc:docChgLst>
  <pc:docChgLst>
    <pc:chgData name="T.Hayre" userId="7818331a-42a5-4223-891c-4218e2baec98" providerId="ADAL" clId="{BD78340E-116F-3F42-975A-4494A6D230AD}"/>
    <pc:docChg chg="undo custSel addSld delSld modSld">
      <pc:chgData name="T.Hayre" userId="7818331a-42a5-4223-891c-4218e2baec98" providerId="ADAL" clId="{BD78340E-116F-3F42-975A-4494A6D230AD}" dt="2020-10-03T13:31:38.381" v="4349" actId="164"/>
      <pc:docMkLst>
        <pc:docMk/>
      </pc:docMkLst>
      <pc:sldChg chg="addSp modSp">
        <pc:chgData name="T.Hayre" userId="7818331a-42a5-4223-891c-4218e2baec98" providerId="ADAL" clId="{BD78340E-116F-3F42-975A-4494A6D230AD}" dt="2020-10-03T08:43:48.409" v="3907" actId="693"/>
        <pc:sldMkLst>
          <pc:docMk/>
          <pc:sldMk cId="4080509222" sldId="261"/>
        </pc:sldMkLst>
        <pc:spChg chg="add mod">
          <ac:chgData name="T.Hayre" userId="7818331a-42a5-4223-891c-4218e2baec98" providerId="ADAL" clId="{BD78340E-116F-3F42-975A-4494A6D230AD}" dt="2020-10-03T08:43:48.409" v="3907" actId="693"/>
          <ac:spMkLst>
            <pc:docMk/>
            <pc:sldMk cId="4080509222" sldId="261"/>
            <ac:spMk id="2" creationId="{A7E9D777-DCF4-7046-A732-F4EC56EF219D}"/>
          </ac:spMkLst>
        </pc:spChg>
        <pc:spChg chg="mod">
          <ac:chgData name="T.Hayre" userId="7818331a-42a5-4223-891c-4218e2baec98" providerId="ADAL" clId="{BD78340E-116F-3F42-975A-4494A6D230AD}" dt="2020-10-03T08:11:46.306" v="3902" actId="20577"/>
          <ac:spMkLst>
            <pc:docMk/>
            <pc:sldMk cId="4080509222" sldId="261"/>
            <ac:spMk id="6" creationId="{362989D8-7BD8-49CF-9568-B5EA01392FC5}"/>
          </ac:spMkLst>
        </pc:spChg>
      </pc:sldChg>
      <pc:sldChg chg="addSp modSp">
        <pc:chgData name="T.Hayre" userId="7818331a-42a5-4223-891c-4218e2baec98" providerId="ADAL" clId="{BD78340E-116F-3F42-975A-4494A6D230AD}" dt="2020-10-03T09:44:17.716" v="4282" actId="6549"/>
        <pc:sldMkLst>
          <pc:docMk/>
          <pc:sldMk cId="4135477865" sldId="262"/>
        </pc:sldMkLst>
        <pc:spChg chg="mod">
          <ac:chgData name="T.Hayre" userId="7818331a-42a5-4223-891c-4218e2baec98" providerId="ADAL" clId="{BD78340E-116F-3F42-975A-4494A6D230AD}" dt="2020-10-02T14:13:07.077" v="82" actId="20577"/>
          <ac:spMkLst>
            <pc:docMk/>
            <pc:sldMk cId="4135477865" sldId="262"/>
            <ac:spMk id="2" creationId="{00000000-0000-0000-0000-000000000000}"/>
          </ac:spMkLst>
        </pc:spChg>
        <pc:graphicFrameChg chg="add mod modGraphic">
          <ac:chgData name="T.Hayre" userId="7818331a-42a5-4223-891c-4218e2baec98" providerId="ADAL" clId="{BD78340E-116F-3F42-975A-4494A6D230AD}" dt="2020-10-02T14:18:36.800" v="256" actId="1076"/>
          <ac:graphicFrameMkLst>
            <pc:docMk/>
            <pc:sldMk cId="4135477865" sldId="262"/>
            <ac:graphicFrameMk id="3" creationId="{900660CC-D0D6-7F44-821F-49794C993DF0}"/>
          </ac:graphicFrameMkLst>
        </pc:graphicFrameChg>
        <pc:graphicFrameChg chg="mod modGraphic">
          <ac:chgData name="T.Hayre" userId="7818331a-42a5-4223-891c-4218e2baec98" providerId="ADAL" clId="{BD78340E-116F-3F42-975A-4494A6D230AD}" dt="2020-10-03T09:44:17.716" v="4282" actId="6549"/>
          <ac:graphicFrameMkLst>
            <pc:docMk/>
            <pc:sldMk cId="4135477865" sldId="262"/>
            <ac:graphicFrameMk id="4" creationId="{00000000-0000-0000-0000-000000000000}"/>
          </ac:graphicFrameMkLst>
        </pc:graphicFrameChg>
        <pc:graphicFrameChg chg="add mod modGraphic">
          <ac:chgData name="T.Hayre" userId="7818331a-42a5-4223-891c-4218e2baec98" providerId="ADAL" clId="{BD78340E-116F-3F42-975A-4494A6D230AD}" dt="2020-10-03T09:43:52.672" v="4272" actId="1076"/>
          <ac:graphicFrameMkLst>
            <pc:docMk/>
            <pc:sldMk cId="4135477865" sldId="262"/>
            <ac:graphicFrameMk id="5" creationId="{144FB248-8701-AF40-8B38-9D05D808F1AB}"/>
          </ac:graphicFrameMkLst>
        </pc:graphicFrameChg>
        <pc:graphicFrameChg chg="add mod">
          <ac:chgData name="T.Hayre" userId="7818331a-42a5-4223-891c-4218e2baec98" providerId="ADAL" clId="{BD78340E-116F-3F42-975A-4494A6D230AD}" dt="2020-10-02T14:34:58.604" v="1302" actId="20577"/>
          <ac:graphicFrameMkLst>
            <pc:docMk/>
            <pc:sldMk cId="4135477865" sldId="262"/>
            <ac:graphicFrameMk id="6" creationId="{2471046B-8A2A-F842-B8CA-16CCC1F54F06}"/>
          </ac:graphicFrameMkLst>
        </pc:graphicFrameChg>
      </pc:sldChg>
      <pc:sldChg chg="addSp delSp modSp">
        <pc:chgData name="T.Hayre" userId="7818331a-42a5-4223-891c-4218e2baec98" providerId="ADAL" clId="{BD78340E-116F-3F42-975A-4494A6D230AD}" dt="2020-10-03T08:10:56.768" v="3901" actId="20577"/>
        <pc:sldMkLst>
          <pc:docMk/>
          <pc:sldMk cId="1459445888" sldId="263"/>
        </pc:sldMkLst>
        <pc:spChg chg="mod">
          <ac:chgData name="T.Hayre" userId="7818331a-42a5-4223-891c-4218e2baec98" providerId="ADAL" clId="{BD78340E-116F-3F42-975A-4494A6D230AD}" dt="2020-10-02T15:20:38.892" v="3142" actId="20577"/>
          <ac:spMkLst>
            <pc:docMk/>
            <pc:sldMk cId="1459445888" sldId="263"/>
            <ac:spMk id="2" creationId="{00000000-0000-0000-0000-000000000000}"/>
          </ac:spMkLst>
        </pc:spChg>
        <pc:spChg chg="add del">
          <ac:chgData name="T.Hayre" userId="7818331a-42a5-4223-891c-4218e2baec98" providerId="ADAL" clId="{BD78340E-116F-3F42-975A-4494A6D230AD}" dt="2020-10-02T14:36:48.918" v="1304"/>
          <ac:spMkLst>
            <pc:docMk/>
            <pc:sldMk cId="1459445888" sldId="263"/>
            <ac:spMk id="3" creationId="{4BC8B8A5-6D37-A64F-8385-1C9E55913D46}"/>
          </ac:spMkLst>
        </pc:spChg>
        <pc:graphicFrameChg chg="mod modGraphic">
          <ac:chgData name="T.Hayre" userId="7818331a-42a5-4223-891c-4218e2baec98" providerId="ADAL" clId="{BD78340E-116F-3F42-975A-4494A6D230AD}" dt="2020-10-03T08:10:56.768" v="3901" actId="20577"/>
          <ac:graphicFrameMkLst>
            <pc:docMk/>
            <pc:sldMk cId="1459445888" sldId="263"/>
            <ac:graphicFrameMk id="4" creationId="{00000000-0000-0000-0000-000000000000}"/>
          </ac:graphicFrameMkLst>
        </pc:graphicFrameChg>
        <pc:graphicFrameChg chg="add mod modGraphic">
          <ac:chgData name="T.Hayre" userId="7818331a-42a5-4223-891c-4218e2baec98" providerId="ADAL" clId="{BD78340E-116F-3F42-975A-4494A6D230AD}" dt="2020-10-02T14:59:34.684" v="2372" actId="20577"/>
          <ac:graphicFrameMkLst>
            <pc:docMk/>
            <pc:sldMk cId="1459445888" sldId="263"/>
            <ac:graphicFrameMk id="5" creationId="{93793B8A-36E1-9B4A-AD51-C201892FB9FD}"/>
          </ac:graphicFrameMkLst>
        </pc:graphicFrameChg>
      </pc:sldChg>
      <pc:sldChg chg="modSp">
        <pc:chgData name="T.Hayre" userId="7818331a-42a5-4223-891c-4218e2baec98" providerId="ADAL" clId="{BD78340E-116F-3F42-975A-4494A6D230AD}" dt="2020-10-03T09:43:06.726" v="4270" actId="20577"/>
        <pc:sldMkLst>
          <pc:docMk/>
          <pc:sldMk cId="229926765" sldId="264"/>
        </pc:sldMkLst>
        <pc:spChg chg="mod">
          <ac:chgData name="T.Hayre" userId="7818331a-42a5-4223-891c-4218e2baec98" providerId="ADAL" clId="{BD78340E-116F-3F42-975A-4494A6D230AD}" dt="2020-10-03T09:42:40.715" v="4268" actId="255"/>
          <ac:spMkLst>
            <pc:docMk/>
            <pc:sldMk cId="229926765" sldId="264"/>
            <ac:spMk id="12" creationId="{31C57FA9-D479-439B-B967-345551C93140}"/>
          </ac:spMkLst>
        </pc:spChg>
        <pc:spChg chg="mod">
          <ac:chgData name="T.Hayre" userId="7818331a-42a5-4223-891c-4218e2baec98" providerId="ADAL" clId="{BD78340E-116F-3F42-975A-4494A6D230AD}" dt="2020-10-03T09:42:40.715" v="4268" actId="255"/>
          <ac:spMkLst>
            <pc:docMk/>
            <pc:sldMk cId="229926765" sldId="264"/>
            <ac:spMk id="14" creationId="{42B8B96A-32C3-40D2-987D-AAB39E96D1EC}"/>
          </ac:spMkLst>
        </pc:spChg>
        <pc:spChg chg="mod">
          <ac:chgData name="T.Hayre" userId="7818331a-42a5-4223-891c-4218e2baec98" providerId="ADAL" clId="{BD78340E-116F-3F42-975A-4494A6D230AD}" dt="2020-10-03T09:42:40.715" v="4268" actId="255"/>
          <ac:spMkLst>
            <pc:docMk/>
            <pc:sldMk cId="229926765" sldId="264"/>
            <ac:spMk id="15" creationId="{F317319E-7F5D-4CA6-AFCC-6E9BA6C30B0A}"/>
          </ac:spMkLst>
        </pc:spChg>
        <pc:spChg chg="mod">
          <ac:chgData name="T.Hayre" userId="7818331a-42a5-4223-891c-4218e2baec98" providerId="ADAL" clId="{BD78340E-116F-3F42-975A-4494A6D230AD}" dt="2020-10-03T09:42:40.715" v="4268" actId="255"/>
          <ac:spMkLst>
            <pc:docMk/>
            <pc:sldMk cId="229926765" sldId="264"/>
            <ac:spMk id="16" creationId="{0BD647BD-FF0A-444F-8792-D78A80E322F5}"/>
          </ac:spMkLst>
        </pc:spChg>
        <pc:spChg chg="mod">
          <ac:chgData name="T.Hayre" userId="7818331a-42a5-4223-891c-4218e2baec98" providerId="ADAL" clId="{BD78340E-116F-3F42-975A-4494A6D230AD}" dt="2020-10-03T09:42:40.715" v="4268" actId="255"/>
          <ac:spMkLst>
            <pc:docMk/>
            <pc:sldMk cId="229926765" sldId="264"/>
            <ac:spMk id="17" creationId="{CE65B4E2-17EE-43BD-979A-E19FED317BC1}"/>
          </ac:spMkLst>
        </pc:spChg>
        <pc:spChg chg="mod">
          <ac:chgData name="T.Hayre" userId="7818331a-42a5-4223-891c-4218e2baec98" providerId="ADAL" clId="{BD78340E-116F-3F42-975A-4494A6D230AD}" dt="2020-10-03T09:42:40.715" v="4268" actId="255"/>
          <ac:spMkLst>
            <pc:docMk/>
            <pc:sldMk cId="229926765" sldId="264"/>
            <ac:spMk id="20" creationId="{1F56F8EC-C46D-4A8A-AD8E-E0027DE4E9B9}"/>
          </ac:spMkLst>
        </pc:spChg>
        <pc:graphicFrameChg chg="modGraphic">
          <ac:chgData name="T.Hayre" userId="7818331a-42a5-4223-891c-4218e2baec98" providerId="ADAL" clId="{BD78340E-116F-3F42-975A-4494A6D230AD}" dt="2020-10-03T09:43:06.726" v="4270" actId="20577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addSp delSp modSp">
        <pc:chgData name="T.Hayre" userId="7818331a-42a5-4223-891c-4218e2baec98" providerId="ADAL" clId="{BD78340E-116F-3F42-975A-4494A6D230AD}" dt="2020-10-02T15:34:40.499" v="3663" actId="478"/>
        <pc:sldMkLst>
          <pc:docMk/>
          <pc:sldMk cId="2399735266" sldId="265"/>
        </pc:sldMkLst>
        <pc:spChg chg="mod">
          <ac:chgData name="T.Hayre" userId="7818331a-42a5-4223-891c-4218e2baec98" providerId="ADAL" clId="{BD78340E-116F-3F42-975A-4494A6D230AD}" dt="2020-10-02T15:21:24.261" v="3199" actId="20577"/>
          <ac:spMkLst>
            <pc:docMk/>
            <pc:sldMk cId="2399735266" sldId="265"/>
            <ac:spMk id="2" creationId="{00000000-0000-0000-0000-000000000000}"/>
          </ac:spMkLst>
        </pc:spChg>
        <pc:spChg chg="add del">
          <ac:chgData name="T.Hayre" userId="7818331a-42a5-4223-891c-4218e2baec98" providerId="ADAL" clId="{BD78340E-116F-3F42-975A-4494A6D230AD}" dt="2020-10-02T15:16:04.224" v="3117"/>
          <ac:spMkLst>
            <pc:docMk/>
            <pc:sldMk cId="2399735266" sldId="265"/>
            <ac:spMk id="5" creationId="{6F5EA292-C9AB-1D4F-9B05-F2625413BD37}"/>
          </ac:spMkLst>
        </pc:spChg>
        <pc:spChg chg="del">
          <ac:chgData name="T.Hayre" userId="7818331a-42a5-4223-891c-4218e2baec98" providerId="ADAL" clId="{BD78340E-116F-3F42-975A-4494A6D230AD}" dt="2020-10-02T15:34:25.765" v="3655" actId="478"/>
          <ac:spMkLst>
            <pc:docMk/>
            <pc:sldMk cId="2399735266" sldId="265"/>
            <ac:spMk id="12" creationId="{31C57FA9-D479-439B-B967-345551C93140}"/>
          </ac:spMkLst>
        </pc:spChg>
        <pc:spChg chg="del">
          <ac:chgData name="T.Hayre" userId="7818331a-42a5-4223-891c-4218e2baec98" providerId="ADAL" clId="{BD78340E-116F-3F42-975A-4494A6D230AD}" dt="2020-10-02T15:34:40.499" v="3663" actId="478"/>
          <ac:spMkLst>
            <pc:docMk/>
            <pc:sldMk cId="2399735266" sldId="265"/>
            <ac:spMk id="13" creationId="{65C5073D-325A-43BE-8DF4-800D16261C9C}"/>
          </ac:spMkLst>
        </pc:spChg>
        <pc:spChg chg="del">
          <ac:chgData name="T.Hayre" userId="7818331a-42a5-4223-891c-4218e2baec98" providerId="ADAL" clId="{BD78340E-116F-3F42-975A-4494A6D230AD}" dt="2020-10-02T15:34:30.633" v="3658" actId="478"/>
          <ac:spMkLst>
            <pc:docMk/>
            <pc:sldMk cId="2399735266" sldId="265"/>
            <ac:spMk id="14" creationId="{42B8B96A-32C3-40D2-987D-AAB39E96D1EC}"/>
          </ac:spMkLst>
        </pc:spChg>
        <pc:spChg chg="del">
          <ac:chgData name="T.Hayre" userId="7818331a-42a5-4223-891c-4218e2baec98" providerId="ADAL" clId="{BD78340E-116F-3F42-975A-4494A6D230AD}" dt="2020-10-02T15:34:34.781" v="3660" actId="478"/>
          <ac:spMkLst>
            <pc:docMk/>
            <pc:sldMk cId="2399735266" sldId="265"/>
            <ac:spMk id="15" creationId="{F317319E-7F5D-4CA6-AFCC-6E9BA6C30B0A}"/>
          </ac:spMkLst>
        </pc:spChg>
        <pc:spChg chg="del">
          <ac:chgData name="T.Hayre" userId="7818331a-42a5-4223-891c-4218e2baec98" providerId="ADAL" clId="{BD78340E-116F-3F42-975A-4494A6D230AD}" dt="2020-10-02T15:34:33.469" v="3659" actId="478"/>
          <ac:spMkLst>
            <pc:docMk/>
            <pc:sldMk cId="2399735266" sldId="265"/>
            <ac:spMk id="16" creationId="{0BD647BD-FF0A-444F-8792-D78A80E322F5}"/>
          </ac:spMkLst>
        </pc:spChg>
        <pc:spChg chg="del">
          <ac:chgData name="T.Hayre" userId="7818331a-42a5-4223-891c-4218e2baec98" providerId="ADAL" clId="{BD78340E-116F-3F42-975A-4494A6D230AD}" dt="2020-10-02T15:34:28.063" v="3656" actId="478"/>
          <ac:spMkLst>
            <pc:docMk/>
            <pc:sldMk cId="2399735266" sldId="265"/>
            <ac:spMk id="17" creationId="{CE65B4E2-17EE-43BD-979A-E19FED317BC1}"/>
          </ac:spMkLst>
        </pc:spChg>
        <pc:spChg chg="del">
          <ac:chgData name="T.Hayre" userId="7818331a-42a5-4223-891c-4218e2baec98" providerId="ADAL" clId="{BD78340E-116F-3F42-975A-4494A6D230AD}" dt="2020-10-02T15:34:38.511" v="3662" actId="478"/>
          <ac:spMkLst>
            <pc:docMk/>
            <pc:sldMk cId="2399735266" sldId="265"/>
            <ac:spMk id="18" creationId="{B10C3ECE-8179-42DD-B3B3-36000AFCD2EF}"/>
          </ac:spMkLst>
        </pc:spChg>
        <pc:spChg chg="del">
          <ac:chgData name="T.Hayre" userId="7818331a-42a5-4223-891c-4218e2baec98" providerId="ADAL" clId="{BD78340E-116F-3F42-975A-4494A6D230AD}" dt="2020-10-02T15:34:36.005" v="3661" actId="478"/>
          <ac:spMkLst>
            <pc:docMk/>
            <pc:sldMk cId="2399735266" sldId="265"/>
            <ac:spMk id="19" creationId="{F7E1D8AE-D80F-45D4-B280-8DD08F8971CF}"/>
          </ac:spMkLst>
        </pc:spChg>
        <pc:spChg chg="del">
          <ac:chgData name="T.Hayre" userId="7818331a-42a5-4223-891c-4218e2baec98" providerId="ADAL" clId="{BD78340E-116F-3F42-975A-4494A6D230AD}" dt="2020-10-02T15:34:29.412" v="3657" actId="478"/>
          <ac:spMkLst>
            <pc:docMk/>
            <pc:sldMk cId="2399735266" sldId="265"/>
            <ac:spMk id="20" creationId="{1F56F8EC-C46D-4A8A-AD8E-E0027DE4E9B9}"/>
          </ac:spMkLst>
        </pc:spChg>
        <pc:graphicFrameChg chg="mod modGraphic">
          <ac:chgData name="T.Hayre" userId="7818331a-42a5-4223-891c-4218e2baec98" providerId="ADAL" clId="{BD78340E-116F-3F42-975A-4494A6D230AD}" dt="2020-10-02T15:34:22.694" v="3654" actId="20577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  <pc:sldChg chg="modSp">
        <pc:chgData name="T.Hayre" userId="7818331a-42a5-4223-891c-4218e2baec98" providerId="ADAL" clId="{BD78340E-116F-3F42-975A-4494A6D230AD}" dt="2020-10-02T15:35:45.870" v="3700" actId="20577"/>
        <pc:sldMkLst>
          <pc:docMk/>
          <pc:sldMk cId="2659641818" sldId="266"/>
        </pc:sldMkLst>
        <pc:spChg chg="mod">
          <ac:chgData name="T.Hayre" userId="7818331a-42a5-4223-891c-4218e2baec98" providerId="ADAL" clId="{BD78340E-116F-3F42-975A-4494A6D230AD}" dt="2020-10-02T15:35:45.870" v="3700" actId="20577"/>
          <ac:spMkLst>
            <pc:docMk/>
            <pc:sldMk cId="2659641818" sldId="266"/>
            <ac:spMk id="2" creationId="{00000000-0000-0000-0000-000000000000}"/>
          </ac:spMkLst>
        </pc:spChg>
      </pc:sldChg>
      <pc:sldChg chg="modSp">
        <pc:chgData name="T.Hayre" userId="7818331a-42a5-4223-891c-4218e2baec98" providerId="ADAL" clId="{BD78340E-116F-3F42-975A-4494A6D230AD}" dt="2020-10-02T15:38:18.643" v="3823" actId="20577"/>
        <pc:sldMkLst>
          <pc:docMk/>
          <pc:sldMk cId="1398396598" sldId="267"/>
        </pc:sldMkLst>
        <pc:spChg chg="mod">
          <ac:chgData name="T.Hayre" userId="7818331a-42a5-4223-891c-4218e2baec98" providerId="ADAL" clId="{BD78340E-116F-3F42-975A-4494A6D230AD}" dt="2020-10-02T15:38:18.643" v="3823" actId="20577"/>
          <ac:spMkLst>
            <pc:docMk/>
            <pc:sldMk cId="1398396598" sldId="267"/>
            <ac:spMk id="2" creationId="{00000000-0000-0000-0000-000000000000}"/>
          </ac:spMkLst>
        </pc:spChg>
      </pc:sldChg>
      <pc:sldChg chg="del">
        <pc:chgData name="T.Hayre" userId="7818331a-42a5-4223-891c-4218e2baec98" providerId="ADAL" clId="{BD78340E-116F-3F42-975A-4494A6D230AD}" dt="2020-10-02T15:38:25.253" v="3824" actId="2696"/>
        <pc:sldMkLst>
          <pc:docMk/>
          <pc:sldMk cId="4003356566" sldId="268"/>
        </pc:sldMkLst>
      </pc:sldChg>
      <pc:sldChg chg="del">
        <pc:chgData name="T.Hayre" userId="7818331a-42a5-4223-891c-4218e2baec98" providerId="ADAL" clId="{BD78340E-116F-3F42-975A-4494A6D230AD}" dt="2020-10-02T15:38:26.109" v="3825" actId="2696"/>
        <pc:sldMkLst>
          <pc:docMk/>
          <pc:sldMk cId="904073462" sldId="269"/>
        </pc:sldMkLst>
      </pc:sldChg>
      <pc:sldChg chg="modSp">
        <pc:chgData name="T.Hayre" userId="7818331a-42a5-4223-891c-4218e2baec98" providerId="ADAL" clId="{BD78340E-116F-3F42-975A-4494A6D230AD}" dt="2020-10-02T15:38:37.921" v="3846" actId="20577"/>
        <pc:sldMkLst>
          <pc:docMk/>
          <pc:sldMk cId="1527814064" sldId="270"/>
        </pc:sldMkLst>
        <pc:spChg chg="mod">
          <ac:chgData name="T.Hayre" userId="7818331a-42a5-4223-891c-4218e2baec98" providerId="ADAL" clId="{BD78340E-116F-3F42-975A-4494A6D230AD}" dt="2020-10-02T15:38:34.832" v="3841" actId="20577"/>
          <ac:spMkLst>
            <pc:docMk/>
            <pc:sldMk cId="1527814064" sldId="270"/>
            <ac:spMk id="6" creationId="{00000000-0000-0000-0000-000000000000}"/>
          </ac:spMkLst>
        </pc:spChg>
        <pc:spChg chg="mod">
          <ac:chgData name="T.Hayre" userId="7818331a-42a5-4223-891c-4218e2baec98" providerId="ADAL" clId="{BD78340E-116F-3F42-975A-4494A6D230AD}" dt="2020-10-02T15:38:37.921" v="3846" actId="20577"/>
          <ac:spMkLst>
            <pc:docMk/>
            <pc:sldMk cId="1527814064" sldId="270"/>
            <ac:spMk id="8" creationId="{00000000-0000-0000-0000-000000000000}"/>
          </ac:spMkLst>
        </pc:spChg>
      </pc:sldChg>
      <pc:sldChg chg="del">
        <pc:chgData name="T.Hayre" userId="7818331a-42a5-4223-891c-4218e2baec98" providerId="ADAL" clId="{BD78340E-116F-3F42-975A-4494A6D230AD}" dt="2020-10-02T15:38:26.907" v="3826" actId="2696"/>
        <pc:sldMkLst>
          <pc:docMk/>
          <pc:sldMk cId="3327282884" sldId="271"/>
        </pc:sldMkLst>
      </pc:sldChg>
      <pc:sldChg chg="modSp del">
        <pc:chgData name="T.Hayre" userId="7818331a-42a5-4223-891c-4218e2baec98" providerId="ADAL" clId="{BD78340E-116F-3F42-975A-4494A6D230AD}" dt="2020-10-02T15:38:50.957" v="3851" actId="2696"/>
        <pc:sldMkLst>
          <pc:docMk/>
          <pc:sldMk cId="577677940" sldId="273"/>
        </pc:sldMkLst>
        <pc:spChg chg="mod">
          <ac:chgData name="T.Hayre" userId="7818331a-42a5-4223-891c-4218e2baec98" providerId="ADAL" clId="{BD78340E-116F-3F42-975A-4494A6D230AD}" dt="2020-10-02T15:38:46.999" v="3849" actId="27636"/>
          <ac:spMkLst>
            <pc:docMk/>
            <pc:sldMk cId="577677940" sldId="273"/>
            <ac:spMk id="6" creationId="{00000000-0000-0000-0000-000000000000}"/>
          </ac:spMkLst>
        </pc:spChg>
        <pc:spChg chg="mod">
          <ac:chgData name="T.Hayre" userId="7818331a-42a5-4223-891c-4218e2baec98" providerId="ADAL" clId="{BD78340E-116F-3F42-975A-4494A6D230AD}" dt="2020-10-02T15:38:47.004" v="3850" actId="27636"/>
          <ac:spMkLst>
            <pc:docMk/>
            <pc:sldMk cId="577677940" sldId="273"/>
            <ac:spMk id="8" creationId="{00000000-0000-0000-0000-000000000000}"/>
          </ac:spMkLst>
        </pc:spChg>
      </pc:sldChg>
      <pc:sldChg chg="del">
        <pc:chgData name="T.Hayre" userId="7818331a-42a5-4223-891c-4218e2baec98" providerId="ADAL" clId="{BD78340E-116F-3F42-975A-4494A6D230AD}" dt="2020-10-02T15:38:51.414" v="3852" actId="2696"/>
        <pc:sldMkLst>
          <pc:docMk/>
          <pc:sldMk cId="3476032729" sldId="274"/>
        </pc:sldMkLst>
      </pc:sldChg>
      <pc:sldChg chg="del">
        <pc:chgData name="T.Hayre" userId="7818331a-42a5-4223-891c-4218e2baec98" providerId="ADAL" clId="{BD78340E-116F-3F42-975A-4494A6D230AD}" dt="2020-10-02T15:38:51.862" v="3853" actId="2696"/>
        <pc:sldMkLst>
          <pc:docMk/>
          <pc:sldMk cId="3516886543" sldId="275"/>
        </pc:sldMkLst>
      </pc:sldChg>
      <pc:sldChg chg="modSp">
        <pc:chgData name="T.Hayre" userId="7818331a-42a5-4223-891c-4218e2baec98" providerId="ADAL" clId="{BD78340E-116F-3F42-975A-4494A6D230AD}" dt="2020-10-02T15:37:37.402" v="3795" actId="27636"/>
        <pc:sldMkLst>
          <pc:docMk/>
          <pc:sldMk cId="1846129131" sldId="276"/>
        </pc:sldMkLst>
        <pc:spChg chg="mod">
          <ac:chgData name="T.Hayre" userId="7818331a-42a5-4223-891c-4218e2baec98" providerId="ADAL" clId="{BD78340E-116F-3F42-975A-4494A6D230AD}" dt="2020-10-02T15:37:37.402" v="3795" actId="27636"/>
          <ac:spMkLst>
            <pc:docMk/>
            <pc:sldMk cId="1846129131" sldId="276"/>
            <ac:spMk id="2" creationId="{00000000-0000-0000-0000-000000000000}"/>
          </ac:spMkLst>
        </pc:spChg>
      </pc:sldChg>
      <pc:sldChg chg="add">
        <pc:chgData name="T.Hayre" userId="7818331a-42a5-4223-891c-4218e2baec98" providerId="ADAL" clId="{BD78340E-116F-3F42-975A-4494A6D230AD}" dt="2020-10-02T15:38:53.756" v="3854"/>
        <pc:sldMkLst>
          <pc:docMk/>
          <pc:sldMk cId="478239479" sldId="278"/>
        </pc:sldMkLst>
      </pc:sldChg>
      <pc:sldChg chg="add">
        <pc:chgData name="T.Hayre" userId="7818331a-42a5-4223-891c-4218e2baec98" providerId="ADAL" clId="{BD78340E-116F-3F42-975A-4494A6D230AD}" dt="2020-10-02T15:38:54.156" v="3855"/>
        <pc:sldMkLst>
          <pc:docMk/>
          <pc:sldMk cId="1111807119" sldId="279"/>
        </pc:sldMkLst>
      </pc:sldChg>
      <pc:sldChg chg="add">
        <pc:chgData name="T.Hayre" userId="7818331a-42a5-4223-891c-4218e2baec98" providerId="ADAL" clId="{BD78340E-116F-3F42-975A-4494A6D230AD}" dt="2020-10-02T15:38:54.692" v="3856"/>
        <pc:sldMkLst>
          <pc:docMk/>
          <pc:sldMk cId="838310091" sldId="280"/>
        </pc:sldMkLst>
      </pc:sldChg>
      <pc:sldChg chg="addSp delSp modSp add">
        <pc:chgData name="T.Hayre" userId="7818331a-42a5-4223-891c-4218e2baec98" providerId="ADAL" clId="{BD78340E-116F-3F42-975A-4494A6D230AD}" dt="2020-10-03T13:31:38.381" v="4349" actId="164"/>
        <pc:sldMkLst>
          <pc:docMk/>
          <pc:sldMk cId="598874625" sldId="281"/>
        </pc:sldMkLst>
        <pc:spChg chg="add mod topLvl">
          <ac:chgData name="T.Hayre" userId="7818331a-42a5-4223-891c-4218e2baec98" providerId="ADAL" clId="{BD78340E-116F-3F42-975A-4494A6D230AD}" dt="2020-10-03T09:22:08.237" v="4263" actId="164"/>
          <ac:spMkLst>
            <pc:docMk/>
            <pc:sldMk cId="598874625" sldId="281"/>
            <ac:spMk id="2" creationId="{807D5B1B-884F-1D45-A419-05DC111B664F}"/>
          </ac:spMkLst>
        </pc:spChg>
        <pc:spChg chg="add mod topLvl">
          <ac:chgData name="T.Hayre" userId="7818331a-42a5-4223-891c-4218e2baec98" providerId="ADAL" clId="{BD78340E-116F-3F42-975A-4494A6D230AD}" dt="2020-10-03T09:22:08.237" v="4263" actId="164"/>
          <ac:spMkLst>
            <pc:docMk/>
            <pc:sldMk cId="598874625" sldId="281"/>
            <ac:spMk id="3" creationId="{FB020494-1565-0742-9A9B-FFF616B0874C}"/>
          </ac:spMkLst>
        </pc:spChg>
        <pc:spChg chg="add mod topLvl">
          <ac:chgData name="T.Hayre" userId="7818331a-42a5-4223-891c-4218e2baec98" providerId="ADAL" clId="{BD78340E-116F-3F42-975A-4494A6D230AD}" dt="2020-10-03T09:22:08.237" v="4263" actId="164"/>
          <ac:spMkLst>
            <pc:docMk/>
            <pc:sldMk cId="598874625" sldId="281"/>
            <ac:spMk id="34" creationId="{6F0EE8DF-ADFB-004E-AB96-75EE8575F1DA}"/>
          </ac:spMkLst>
        </pc:spChg>
        <pc:spChg chg="add mod topLvl">
          <ac:chgData name="T.Hayre" userId="7818331a-42a5-4223-891c-4218e2baec98" providerId="ADAL" clId="{BD78340E-116F-3F42-975A-4494A6D230AD}" dt="2020-10-03T09:22:08.237" v="4263" actId="164"/>
          <ac:spMkLst>
            <pc:docMk/>
            <pc:sldMk cId="598874625" sldId="281"/>
            <ac:spMk id="35" creationId="{88B710E0-53AE-B943-90DB-0B425117978A}"/>
          </ac:spMkLst>
        </pc:spChg>
        <pc:spChg chg="add del mod">
          <ac:chgData name="T.Hayre" userId="7818331a-42a5-4223-891c-4218e2baec98" providerId="ADAL" clId="{BD78340E-116F-3F42-975A-4494A6D230AD}" dt="2020-10-03T09:15:44.707" v="4222" actId="478"/>
          <ac:spMkLst>
            <pc:docMk/>
            <pc:sldMk cId="598874625" sldId="281"/>
            <ac:spMk id="36" creationId="{5444397A-CACD-B843-A286-34AC85AA7990}"/>
          </ac:spMkLst>
        </pc:spChg>
        <pc:spChg chg="add mod topLvl">
          <ac:chgData name="T.Hayre" userId="7818331a-42a5-4223-891c-4218e2baec98" providerId="ADAL" clId="{BD78340E-116F-3F42-975A-4494A6D230AD}" dt="2020-10-03T09:22:08.237" v="4263" actId="164"/>
          <ac:spMkLst>
            <pc:docMk/>
            <pc:sldMk cId="598874625" sldId="281"/>
            <ac:spMk id="37" creationId="{52DDDDFB-179B-794A-AAD2-01D36ABC674B}"/>
          </ac:spMkLst>
        </pc:spChg>
        <pc:spChg chg="add mod topLvl">
          <ac:chgData name="T.Hayre" userId="7818331a-42a5-4223-891c-4218e2baec98" providerId="ADAL" clId="{BD78340E-116F-3F42-975A-4494A6D230AD}" dt="2020-10-03T09:22:08.237" v="4263" actId="164"/>
          <ac:spMkLst>
            <pc:docMk/>
            <pc:sldMk cId="598874625" sldId="281"/>
            <ac:spMk id="67" creationId="{7DAFCAC2-DDCD-6542-A3F1-756CC9A88E1C}"/>
          </ac:spMkLst>
        </pc:spChg>
        <pc:spChg chg="add mod topLvl">
          <ac:chgData name="T.Hayre" userId="7818331a-42a5-4223-891c-4218e2baec98" providerId="ADAL" clId="{BD78340E-116F-3F42-975A-4494A6D230AD}" dt="2020-10-03T09:22:08.237" v="4263" actId="164"/>
          <ac:spMkLst>
            <pc:docMk/>
            <pc:sldMk cId="598874625" sldId="281"/>
            <ac:spMk id="68" creationId="{873B750C-6BA7-4D46-9512-280154BE6F26}"/>
          </ac:spMkLst>
        </pc:spChg>
        <pc:spChg chg="add mod topLvl">
          <ac:chgData name="T.Hayre" userId="7818331a-42a5-4223-891c-4218e2baec98" providerId="ADAL" clId="{BD78340E-116F-3F42-975A-4494A6D230AD}" dt="2020-10-03T09:22:08.237" v="4263" actId="164"/>
          <ac:spMkLst>
            <pc:docMk/>
            <pc:sldMk cId="598874625" sldId="281"/>
            <ac:spMk id="73" creationId="{B3250B5A-ABF6-5643-AD87-2EB63E64A2E2}"/>
          </ac:spMkLst>
        </pc:spChg>
        <pc:spChg chg="add mod topLvl">
          <ac:chgData name="T.Hayre" userId="7818331a-42a5-4223-891c-4218e2baec98" providerId="ADAL" clId="{BD78340E-116F-3F42-975A-4494A6D230AD}" dt="2020-10-03T09:22:08.237" v="4263" actId="164"/>
          <ac:spMkLst>
            <pc:docMk/>
            <pc:sldMk cId="598874625" sldId="281"/>
            <ac:spMk id="74" creationId="{ED408B5F-30EA-C34E-9495-CD1A374EB331}"/>
          </ac:spMkLst>
        </pc:spChg>
        <pc:spChg chg="add mod">
          <ac:chgData name="T.Hayre" userId="7818331a-42a5-4223-891c-4218e2baec98" providerId="ADAL" clId="{BD78340E-116F-3F42-975A-4494A6D230AD}" dt="2020-10-03T12:31:02.673" v="4327" actId="403"/>
          <ac:spMkLst>
            <pc:docMk/>
            <pc:sldMk cId="598874625" sldId="281"/>
            <ac:spMk id="76" creationId="{27120F59-A1FC-5C4A-B80F-999B2F509785}"/>
          </ac:spMkLst>
        </pc:spChg>
        <pc:spChg chg="add mod">
          <ac:chgData name="T.Hayre" userId="7818331a-42a5-4223-891c-4218e2baec98" providerId="ADAL" clId="{BD78340E-116F-3F42-975A-4494A6D230AD}" dt="2020-10-03T12:31:08.723" v="4328" actId="1076"/>
          <ac:spMkLst>
            <pc:docMk/>
            <pc:sldMk cId="598874625" sldId="281"/>
            <ac:spMk id="77" creationId="{D44C9186-2F33-F844-89D2-611E6D24DAC4}"/>
          </ac:spMkLst>
        </pc:spChg>
        <pc:spChg chg="add mod">
          <ac:chgData name="T.Hayre" userId="7818331a-42a5-4223-891c-4218e2baec98" providerId="ADAL" clId="{BD78340E-116F-3F42-975A-4494A6D230AD}" dt="2020-10-03T09:22:08.237" v="4263" actId="164"/>
          <ac:spMkLst>
            <pc:docMk/>
            <pc:sldMk cId="598874625" sldId="281"/>
            <ac:spMk id="78" creationId="{AD947F92-6B57-DA49-A354-509F58E2E9CE}"/>
          </ac:spMkLst>
        </pc:spChg>
        <pc:spChg chg="add mod">
          <ac:chgData name="T.Hayre" userId="7818331a-42a5-4223-891c-4218e2baec98" providerId="ADAL" clId="{BD78340E-116F-3F42-975A-4494A6D230AD}" dt="2020-10-03T13:31:38.381" v="4349" actId="164"/>
          <ac:spMkLst>
            <pc:docMk/>
            <pc:sldMk cId="598874625" sldId="281"/>
            <ac:spMk id="182" creationId="{8B582F97-18CA-544A-9986-2E30BD6319E1}"/>
          </ac:spMkLst>
        </pc:spChg>
        <pc:grpChg chg="add del mod">
          <ac:chgData name="T.Hayre" userId="7818331a-42a5-4223-891c-4218e2baec98" providerId="ADAL" clId="{BD78340E-116F-3F42-975A-4494A6D230AD}" dt="2020-10-03T09:15:40.001" v="4219" actId="478"/>
          <ac:grpSpMkLst>
            <pc:docMk/>
            <pc:sldMk cId="598874625" sldId="281"/>
            <ac:grpSpMk id="42" creationId="{65866BA6-A63A-9B40-AFAA-36EA7B1EFDF1}"/>
          </ac:grpSpMkLst>
        </pc:grpChg>
        <pc:grpChg chg="add mod topLvl">
          <ac:chgData name="T.Hayre" userId="7818331a-42a5-4223-891c-4218e2baec98" providerId="ADAL" clId="{BD78340E-116F-3F42-975A-4494A6D230AD}" dt="2020-10-03T09:22:08.237" v="4263" actId="164"/>
          <ac:grpSpMkLst>
            <pc:docMk/>
            <pc:sldMk cId="598874625" sldId="281"/>
            <ac:grpSpMk id="43" creationId="{0100EF23-E0C2-0242-9E07-B81614200911}"/>
          </ac:grpSpMkLst>
        </pc:grpChg>
        <pc:grpChg chg="add del mod">
          <ac:chgData name="T.Hayre" userId="7818331a-42a5-4223-891c-4218e2baec98" providerId="ADAL" clId="{BD78340E-116F-3F42-975A-4494A6D230AD}" dt="2020-10-03T09:12:05.220" v="4177" actId="478"/>
          <ac:grpSpMkLst>
            <pc:docMk/>
            <pc:sldMk cId="598874625" sldId="281"/>
            <ac:grpSpMk id="47" creationId="{CEE48ADF-A617-AE42-AC79-A5706F14FDD0}"/>
          </ac:grpSpMkLst>
        </pc:grpChg>
        <pc:grpChg chg="add mod topLvl">
          <ac:chgData name="T.Hayre" userId="7818331a-42a5-4223-891c-4218e2baec98" providerId="ADAL" clId="{BD78340E-116F-3F42-975A-4494A6D230AD}" dt="2020-10-03T09:22:08.237" v="4263" actId="164"/>
          <ac:grpSpMkLst>
            <pc:docMk/>
            <pc:sldMk cId="598874625" sldId="281"/>
            <ac:grpSpMk id="51" creationId="{85C968AE-4C36-3C44-A02B-B3484EAE1C25}"/>
          </ac:grpSpMkLst>
        </pc:grpChg>
        <pc:grpChg chg="add mod topLvl">
          <ac:chgData name="T.Hayre" userId="7818331a-42a5-4223-891c-4218e2baec98" providerId="ADAL" clId="{BD78340E-116F-3F42-975A-4494A6D230AD}" dt="2020-10-03T09:22:08.237" v="4263" actId="164"/>
          <ac:grpSpMkLst>
            <pc:docMk/>
            <pc:sldMk cId="598874625" sldId="281"/>
            <ac:grpSpMk id="55" creationId="{05EB233C-4E42-1544-90B0-E91005D724B5}"/>
          </ac:grpSpMkLst>
        </pc:grpChg>
        <pc:grpChg chg="add mod topLvl">
          <ac:chgData name="T.Hayre" userId="7818331a-42a5-4223-891c-4218e2baec98" providerId="ADAL" clId="{BD78340E-116F-3F42-975A-4494A6D230AD}" dt="2020-10-03T09:22:08.237" v="4263" actId="164"/>
          <ac:grpSpMkLst>
            <pc:docMk/>
            <pc:sldMk cId="598874625" sldId="281"/>
            <ac:grpSpMk id="59" creationId="{652233C5-3358-8F45-9950-DF60596B8E86}"/>
          </ac:grpSpMkLst>
        </pc:grpChg>
        <pc:grpChg chg="add mod topLvl">
          <ac:chgData name="T.Hayre" userId="7818331a-42a5-4223-891c-4218e2baec98" providerId="ADAL" clId="{BD78340E-116F-3F42-975A-4494A6D230AD}" dt="2020-10-03T09:22:08.237" v="4263" actId="164"/>
          <ac:grpSpMkLst>
            <pc:docMk/>
            <pc:sldMk cId="598874625" sldId="281"/>
            <ac:grpSpMk id="63" creationId="{00ACB44B-6603-7046-A083-1079CE3E38EF}"/>
          </ac:grpSpMkLst>
        </pc:grpChg>
        <pc:grpChg chg="add mod topLvl">
          <ac:chgData name="T.Hayre" userId="7818331a-42a5-4223-891c-4218e2baec98" providerId="ADAL" clId="{BD78340E-116F-3F42-975A-4494A6D230AD}" dt="2020-10-03T09:22:08.237" v="4263" actId="164"/>
          <ac:grpSpMkLst>
            <pc:docMk/>
            <pc:sldMk cId="598874625" sldId="281"/>
            <ac:grpSpMk id="69" creationId="{3F6998DE-AF80-D545-8902-D8BB1A1C07BE}"/>
          </ac:grpSpMkLst>
        </pc:grpChg>
        <pc:grpChg chg="add del mod">
          <ac:chgData name="T.Hayre" userId="7818331a-42a5-4223-891c-4218e2baec98" providerId="ADAL" clId="{BD78340E-116F-3F42-975A-4494A6D230AD}" dt="2020-10-03T09:20:47.424" v="4246" actId="165"/>
          <ac:grpSpMkLst>
            <pc:docMk/>
            <pc:sldMk cId="598874625" sldId="281"/>
            <ac:grpSpMk id="75" creationId="{64F7566A-C887-A94E-A523-5B452F673257}"/>
          </ac:grpSpMkLst>
        </pc:grpChg>
        <pc:grpChg chg="add del mod">
          <ac:chgData name="T.Hayre" userId="7818331a-42a5-4223-891c-4218e2baec98" providerId="ADAL" clId="{BD78340E-116F-3F42-975A-4494A6D230AD}" dt="2020-10-03T12:16:51.726" v="4307"/>
          <ac:grpSpMkLst>
            <pc:docMk/>
            <pc:sldMk cId="598874625" sldId="281"/>
            <ac:grpSpMk id="79" creationId="{9462C23F-FF2A-B04C-AF7A-9C53FD59FF62}"/>
          </ac:grpSpMkLst>
        </pc:grpChg>
        <pc:grpChg chg="add del mod">
          <ac:chgData name="T.Hayre" userId="7818331a-42a5-4223-891c-4218e2baec98" providerId="ADAL" clId="{BD78340E-116F-3F42-975A-4494A6D230AD}" dt="2020-10-03T12:31:25.358" v="4329"/>
          <ac:grpSpMkLst>
            <pc:docMk/>
            <pc:sldMk cId="598874625" sldId="281"/>
            <ac:grpSpMk id="80" creationId="{0721F592-B371-AF46-8230-B59F35F3B0B5}"/>
          </ac:grpSpMkLst>
        </pc:grpChg>
        <pc:grpChg chg="add mod">
          <ac:chgData name="T.Hayre" userId="7818331a-42a5-4223-891c-4218e2baec98" providerId="ADAL" clId="{BD78340E-116F-3F42-975A-4494A6D230AD}" dt="2020-10-03T13:31:38.381" v="4349" actId="164"/>
          <ac:grpSpMkLst>
            <pc:docMk/>
            <pc:sldMk cId="598874625" sldId="281"/>
            <ac:grpSpMk id="131" creationId="{86AA4BB6-B931-E74D-B7CC-20FC360F5859}"/>
          </ac:grpSpMkLst>
        </pc:grpChg>
        <pc:grpChg chg="add mod">
          <ac:chgData name="T.Hayre" userId="7818331a-42a5-4223-891c-4218e2baec98" providerId="ADAL" clId="{BD78340E-116F-3F42-975A-4494A6D230AD}" dt="2020-10-03T13:31:38.381" v="4349" actId="164"/>
          <ac:grpSpMkLst>
            <pc:docMk/>
            <pc:sldMk cId="598874625" sldId="281"/>
            <ac:grpSpMk id="183" creationId="{890B0C5A-ED86-D94E-AAE5-0987BCEF5637}"/>
          </ac:grpSpMkLst>
        </pc:grp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4" creationId="{4558730D-D896-994D-996F-2ABED13A27FF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5" creationId="{14AB8FFD-B38A-A945-AA6D-6106D36F3F46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6" creationId="{4B8B91AC-2ACA-BB43-BE5B-4C07D3429DB9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7" creationId="{926A0AF1-971C-3743-9F21-A65E73B366C4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8" creationId="{898331D3-29FA-0C41-ACCE-57FD6C41A338}"/>
          </ac:picMkLst>
        </pc:picChg>
        <pc:picChg chg="add del mod">
          <ac:chgData name="T.Hayre" userId="7818331a-42a5-4223-891c-4218e2baec98" providerId="ADAL" clId="{BD78340E-116F-3F42-975A-4494A6D230AD}" dt="2020-10-03T09:15:47.515" v="4224" actId="478"/>
          <ac:picMkLst>
            <pc:docMk/>
            <pc:sldMk cId="598874625" sldId="281"/>
            <ac:picMk id="9" creationId="{2388B1F1-9A66-494C-8526-28A4C38323E3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10" creationId="{B050189F-8AE7-FF41-808F-A9C96B1025E0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11" creationId="{86488D22-B778-F944-9B99-C9136A0B7211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12" creationId="{C14E1969-4436-5C44-B2BA-6AC9443BC0E1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13" creationId="{27D5D91D-485F-964C-9DD7-78FFAD1FEF69}"/>
          </ac:picMkLst>
        </pc:picChg>
        <pc:picChg chg="add del mod">
          <ac:chgData name="T.Hayre" userId="7818331a-42a5-4223-891c-4218e2baec98" providerId="ADAL" clId="{BD78340E-116F-3F42-975A-4494A6D230AD}" dt="2020-10-03T09:15:38.790" v="4218" actId="478"/>
          <ac:picMkLst>
            <pc:docMk/>
            <pc:sldMk cId="598874625" sldId="281"/>
            <ac:picMk id="14" creationId="{8850EFEC-AE8F-2748-8FE4-54FC2251B024}"/>
          </ac:picMkLst>
        </pc:picChg>
        <pc:picChg chg="add del mod">
          <ac:chgData name="T.Hayre" userId="7818331a-42a5-4223-891c-4218e2baec98" providerId="ADAL" clId="{BD78340E-116F-3F42-975A-4494A6D230AD}" dt="2020-10-03T09:02:42.714" v="4043" actId="478"/>
          <ac:picMkLst>
            <pc:docMk/>
            <pc:sldMk cId="598874625" sldId="281"/>
            <ac:picMk id="15" creationId="{69423F1F-F18A-1D45-BA70-561AF4491B18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16" creationId="{846F79A0-D351-A249-9B12-3AB7D9B950BE}"/>
          </ac:picMkLst>
        </pc:picChg>
        <pc:picChg chg="add del mod">
          <ac:chgData name="T.Hayre" userId="7818331a-42a5-4223-891c-4218e2baec98" providerId="ADAL" clId="{BD78340E-116F-3F42-975A-4494A6D230AD}" dt="2020-10-03T09:15:42.829" v="4221" actId="478"/>
          <ac:picMkLst>
            <pc:docMk/>
            <pc:sldMk cId="598874625" sldId="281"/>
            <ac:picMk id="17" creationId="{CF5B017B-8E46-094B-9FEA-93DC5EBD34CE}"/>
          </ac:picMkLst>
        </pc:picChg>
        <pc:picChg chg="add del mod">
          <ac:chgData name="T.Hayre" userId="7818331a-42a5-4223-891c-4218e2baec98" providerId="ADAL" clId="{BD78340E-116F-3F42-975A-4494A6D230AD}" dt="2020-10-03T09:15:46.382" v="4223" actId="478"/>
          <ac:picMkLst>
            <pc:docMk/>
            <pc:sldMk cId="598874625" sldId="281"/>
            <ac:picMk id="18" creationId="{D3AFB354-2ACA-A049-B060-505485F0E982}"/>
          </ac:picMkLst>
        </pc:picChg>
        <pc:picChg chg="add del mod">
          <ac:chgData name="T.Hayre" userId="7818331a-42a5-4223-891c-4218e2baec98" providerId="ADAL" clId="{BD78340E-116F-3F42-975A-4494A6D230AD}" dt="2020-10-03T09:07:49.478" v="4087" actId="478"/>
          <ac:picMkLst>
            <pc:docMk/>
            <pc:sldMk cId="598874625" sldId="281"/>
            <ac:picMk id="19" creationId="{9D23365E-EF40-3846-BBD0-76109A50C6CF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20" creationId="{3BA2C98A-DDE9-8C4A-A1E9-38EB71C71319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21" creationId="{C298CA6A-7A45-9648-A6E8-585A232AF955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22" creationId="{7E8DF2BD-334A-E44D-B447-FAB5C93CDB99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32" creationId="{A9A68C0C-D5AE-C44F-89F8-6FDC82292083}"/>
          </ac:picMkLst>
        </pc:picChg>
        <pc:picChg chg="add mod topLvl">
          <ac:chgData name="T.Hayre" userId="7818331a-42a5-4223-891c-4218e2baec98" providerId="ADAL" clId="{BD78340E-116F-3F42-975A-4494A6D230AD}" dt="2020-10-03T09:22:08.237" v="4263" actId="164"/>
          <ac:picMkLst>
            <pc:docMk/>
            <pc:sldMk cId="598874625" sldId="281"/>
            <ac:picMk id="33" creationId="{01A606E0-A011-7D41-9355-7DDFFA58A29A}"/>
          </ac:picMkLst>
        </pc:picChg>
        <pc:picChg chg="mod">
          <ac:chgData name="T.Hayre" userId="7818331a-42a5-4223-891c-4218e2baec98" providerId="ADAL" clId="{BD78340E-116F-3F42-975A-4494A6D230AD}" dt="2020-10-03T13:30:46.616" v="4333" actId="1037"/>
          <ac:picMkLst>
            <pc:docMk/>
            <pc:sldMk cId="598874625" sldId="281"/>
            <ac:picMk id="137" creationId="{02ED3597-3A7E-5441-A82A-F6EA70E7A920}"/>
          </ac:picMkLst>
        </pc:picChg>
        <pc:picChg chg="mod">
          <ac:chgData name="T.Hayre" userId="7818331a-42a5-4223-891c-4218e2baec98" providerId="ADAL" clId="{BD78340E-116F-3F42-975A-4494A6D230AD}" dt="2020-10-03T13:31:17.738" v="4342" actId="1037"/>
          <ac:picMkLst>
            <pc:docMk/>
            <pc:sldMk cId="598874625" sldId="281"/>
            <ac:picMk id="148" creationId="{829DA2F4-B3BC-374D-BEE7-6F2BBBD76F8B}"/>
          </ac:picMkLst>
        </pc:picChg>
        <pc:cxnChg chg="add del mod">
          <ac:chgData name="T.Hayre" userId="7818331a-42a5-4223-891c-4218e2baec98" providerId="ADAL" clId="{BD78340E-116F-3F42-975A-4494A6D230AD}" dt="2020-10-03T09:04:47.274" v="4073" actId="478"/>
          <ac:cxnSpMkLst>
            <pc:docMk/>
            <pc:sldMk cId="598874625" sldId="281"/>
            <ac:cxnSpMk id="24" creationId="{F8F1B6B8-1EE8-354A-BDFE-FFA25B2AD1AD}"/>
          </ac:cxnSpMkLst>
        </pc:cxnChg>
        <pc:cxnChg chg="add mod">
          <ac:chgData name="T.Hayre" userId="7818331a-42a5-4223-891c-4218e2baec98" providerId="ADAL" clId="{BD78340E-116F-3F42-975A-4494A6D230AD}" dt="2020-10-03T09:11:39.776" v="4157" actId="164"/>
          <ac:cxnSpMkLst>
            <pc:docMk/>
            <pc:sldMk cId="598874625" sldId="281"/>
            <ac:cxnSpMk id="39" creationId="{197F89E2-3A27-0140-BDC8-73826C432C6C}"/>
          </ac:cxnSpMkLst>
        </pc:cxnChg>
        <pc:cxnChg chg="add mod">
          <ac:chgData name="T.Hayre" userId="7818331a-42a5-4223-891c-4218e2baec98" providerId="ADAL" clId="{BD78340E-116F-3F42-975A-4494A6D230AD}" dt="2020-10-03T09:11:39.776" v="4157" actId="164"/>
          <ac:cxnSpMkLst>
            <pc:docMk/>
            <pc:sldMk cId="598874625" sldId="281"/>
            <ac:cxnSpMk id="40" creationId="{4E75206C-BE08-324E-9F75-F81A432E58B4}"/>
          </ac:cxnSpMkLst>
        </pc:cxnChg>
        <pc:cxnChg chg="add mod">
          <ac:chgData name="T.Hayre" userId="7818331a-42a5-4223-891c-4218e2baec98" providerId="ADAL" clId="{BD78340E-116F-3F42-975A-4494A6D230AD}" dt="2020-10-03T09:11:39.776" v="4157" actId="164"/>
          <ac:cxnSpMkLst>
            <pc:docMk/>
            <pc:sldMk cId="598874625" sldId="281"/>
            <ac:cxnSpMk id="41" creationId="{EF5292C8-1300-4E4D-828B-EB577A3B3707}"/>
          </ac:cxnSpMkLst>
        </pc:cxnChg>
      </pc:sldChg>
      <pc:sldChg chg="addSp delSp modSp add">
        <pc:chgData name="T.Hayre" userId="7818331a-42a5-4223-891c-4218e2baec98" providerId="ADAL" clId="{BD78340E-116F-3F42-975A-4494A6D230AD}" dt="2020-10-03T12:14:16.368" v="4303" actId="14100"/>
        <pc:sldMkLst>
          <pc:docMk/>
          <pc:sldMk cId="228544502" sldId="282"/>
        </pc:sldMkLst>
        <pc:spChg chg="mod topLvl">
          <ac:chgData name="T.Hayre" userId="7818331a-42a5-4223-891c-4218e2baec98" providerId="ADAL" clId="{BD78340E-116F-3F42-975A-4494A6D230AD}" dt="2020-10-03T12:05:25.911" v="4291" actId="164"/>
          <ac:spMkLst>
            <pc:docMk/>
            <pc:sldMk cId="228544502" sldId="282"/>
            <ac:spMk id="101" creationId="{1925B2D6-9BB3-3B46-BE58-52A7F749E9F6}"/>
          </ac:spMkLst>
        </pc:spChg>
        <pc:spChg chg="mod topLvl">
          <ac:chgData name="T.Hayre" userId="7818331a-42a5-4223-891c-4218e2baec98" providerId="ADAL" clId="{BD78340E-116F-3F42-975A-4494A6D230AD}" dt="2020-10-03T12:05:25.911" v="4291" actId="164"/>
          <ac:spMkLst>
            <pc:docMk/>
            <pc:sldMk cId="228544502" sldId="282"/>
            <ac:spMk id="102" creationId="{18ECB122-DF17-D74A-8504-9728561B8206}"/>
          </ac:spMkLst>
        </pc:spChg>
        <pc:spChg chg="mod topLvl">
          <ac:chgData name="T.Hayre" userId="7818331a-42a5-4223-891c-4218e2baec98" providerId="ADAL" clId="{BD78340E-116F-3F42-975A-4494A6D230AD}" dt="2020-10-03T12:05:25.911" v="4291" actId="164"/>
          <ac:spMkLst>
            <pc:docMk/>
            <pc:sldMk cId="228544502" sldId="282"/>
            <ac:spMk id="118" creationId="{EE744439-37B0-A14E-9AE6-05FBAA1799AC}"/>
          </ac:spMkLst>
        </pc:spChg>
        <pc:spChg chg="mod topLvl">
          <ac:chgData name="T.Hayre" userId="7818331a-42a5-4223-891c-4218e2baec98" providerId="ADAL" clId="{BD78340E-116F-3F42-975A-4494A6D230AD}" dt="2020-10-03T12:05:25.911" v="4291" actId="164"/>
          <ac:spMkLst>
            <pc:docMk/>
            <pc:sldMk cId="228544502" sldId="282"/>
            <ac:spMk id="119" creationId="{ECCDC2B4-06B0-9D4E-B4C4-3252FA7272D3}"/>
          </ac:spMkLst>
        </pc:spChg>
        <pc:spChg chg="mod topLvl">
          <ac:chgData name="T.Hayre" userId="7818331a-42a5-4223-891c-4218e2baec98" providerId="ADAL" clId="{BD78340E-116F-3F42-975A-4494A6D230AD}" dt="2020-10-03T12:05:25.911" v="4291" actId="164"/>
          <ac:spMkLst>
            <pc:docMk/>
            <pc:sldMk cId="228544502" sldId="282"/>
            <ac:spMk id="120" creationId="{FAAF0435-1495-E843-B817-C55072877B4C}"/>
          </ac:spMkLst>
        </pc:spChg>
        <pc:spChg chg="mod topLvl">
          <ac:chgData name="T.Hayre" userId="7818331a-42a5-4223-891c-4218e2baec98" providerId="ADAL" clId="{BD78340E-116F-3F42-975A-4494A6D230AD}" dt="2020-10-03T12:05:25.911" v="4291" actId="164"/>
          <ac:spMkLst>
            <pc:docMk/>
            <pc:sldMk cId="228544502" sldId="282"/>
            <ac:spMk id="126" creationId="{330CFA8E-72C8-F148-9F24-8F964D6FC016}"/>
          </ac:spMkLst>
        </pc:spChg>
        <pc:spChg chg="mod topLvl">
          <ac:chgData name="T.Hayre" userId="7818331a-42a5-4223-891c-4218e2baec98" providerId="ADAL" clId="{BD78340E-116F-3F42-975A-4494A6D230AD}" dt="2020-10-03T12:05:25.911" v="4291" actId="164"/>
          <ac:spMkLst>
            <pc:docMk/>
            <pc:sldMk cId="228544502" sldId="282"/>
            <ac:spMk id="127" creationId="{77D1D578-51F4-5441-8ECE-F4E2665AE3D0}"/>
          </ac:spMkLst>
        </pc:spChg>
        <pc:spChg chg="mod topLvl">
          <ac:chgData name="T.Hayre" userId="7818331a-42a5-4223-891c-4218e2baec98" providerId="ADAL" clId="{BD78340E-116F-3F42-975A-4494A6D230AD}" dt="2020-10-03T12:05:25.911" v="4291" actId="164"/>
          <ac:spMkLst>
            <pc:docMk/>
            <pc:sldMk cId="228544502" sldId="282"/>
            <ac:spMk id="129" creationId="{DB4C06D0-6E8C-7842-8931-8E7D02713E27}"/>
          </ac:spMkLst>
        </pc:spChg>
        <pc:spChg chg="mod topLvl">
          <ac:chgData name="T.Hayre" userId="7818331a-42a5-4223-891c-4218e2baec98" providerId="ADAL" clId="{BD78340E-116F-3F42-975A-4494A6D230AD}" dt="2020-10-03T12:05:25.911" v="4291" actId="164"/>
          <ac:spMkLst>
            <pc:docMk/>
            <pc:sldMk cId="228544502" sldId="282"/>
            <ac:spMk id="130" creationId="{5F47E5BF-0DC7-DC41-852D-B8589273AE8D}"/>
          </ac:spMkLst>
        </pc:spChg>
        <pc:spChg chg="mod topLvl">
          <ac:chgData name="T.Hayre" userId="7818331a-42a5-4223-891c-4218e2baec98" providerId="ADAL" clId="{BD78340E-116F-3F42-975A-4494A6D230AD}" dt="2020-10-03T12:05:25.911" v="4291" actId="164"/>
          <ac:spMkLst>
            <pc:docMk/>
            <pc:sldMk cId="228544502" sldId="282"/>
            <ac:spMk id="131" creationId="{3540B22A-D679-EE42-A1A4-45E4DDF12A9D}"/>
          </ac:spMkLst>
        </pc:spChg>
        <pc:grpChg chg="add del">
          <ac:chgData name="T.Hayre" userId="7818331a-42a5-4223-891c-4218e2baec98" providerId="ADAL" clId="{BD78340E-116F-3F42-975A-4494A6D230AD}" dt="2020-10-03T09:22:13.262" v="4264" actId="478"/>
          <ac:grpSpMkLst>
            <pc:docMk/>
            <pc:sldMk cId="228544502" sldId="282"/>
            <ac:grpSpMk id="2" creationId="{210A8B62-AE18-9842-8520-F28DE8045FF1}"/>
          </ac:grpSpMkLst>
        </pc:grpChg>
        <pc:grpChg chg="add del mod">
          <ac:chgData name="T.Hayre" userId="7818331a-42a5-4223-891c-4218e2baec98" providerId="ADAL" clId="{BD78340E-116F-3F42-975A-4494A6D230AD}" dt="2020-10-03T09:20:38.071" v="4245" actId="478"/>
          <ac:grpSpMkLst>
            <pc:docMk/>
            <pc:sldMk cId="228544502" sldId="282"/>
            <ac:grpSpMk id="51" creationId="{0CC63514-6A26-234D-A914-8BAAF1EAD28E}"/>
          </ac:grpSpMkLst>
        </pc:grpChg>
        <pc:grpChg chg="mod">
          <ac:chgData name="T.Hayre" userId="7818331a-42a5-4223-891c-4218e2baec98" providerId="ADAL" clId="{BD78340E-116F-3F42-975A-4494A6D230AD}" dt="2020-10-03T09:20:33.549" v="4244"/>
          <ac:grpSpMkLst>
            <pc:docMk/>
            <pc:sldMk cId="228544502" sldId="282"/>
            <ac:grpSpMk id="72" creationId="{FE69A814-439E-0046-B255-A8BDB6123AD4}"/>
          </ac:grpSpMkLst>
        </pc:grpChg>
        <pc:grpChg chg="mod">
          <ac:chgData name="T.Hayre" userId="7818331a-42a5-4223-891c-4218e2baec98" providerId="ADAL" clId="{BD78340E-116F-3F42-975A-4494A6D230AD}" dt="2020-10-03T09:20:33.549" v="4244"/>
          <ac:grpSpMkLst>
            <pc:docMk/>
            <pc:sldMk cId="228544502" sldId="282"/>
            <ac:grpSpMk id="73" creationId="{33BCC442-4009-8146-80C3-382742414969}"/>
          </ac:grpSpMkLst>
        </pc:grpChg>
        <pc:grpChg chg="mod">
          <ac:chgData name="T.Hayre" userId="7818331a-42a5-4223-891c-4218e2baec98" providerId="ADAL" clId="{BD78340E-116F-3F42-975A-4494A6D230AD}" dt="2020-10-03T09:20:33.549" v="4244"/>
          <ac:grpSpMkLst>
            <pc:docMk/>
            <pc:sldMk cId="228544502" sldId="282"/>
            <ac:grpSpMk id="74" creationId="{61C603D4-1167-8742-8170-636364926BA0}"/>
          </ac:grpSpMkLst>
        </pc:grpChg>
        <pc:grpChg chg="mod">
          <ac:chgData name="T.Hayre" userId="7818331a-42a5-4223-891c-4218e2baec98" providerId="ADAL" clId="{BD78340E-116F-3F42-975A-4494A6D230AD}" dt="2020-10-03T09:20:33.549" v="4244"/>
          <ac:grpSpMkLst>
            <pc:docMk/>
            <pc:sldMk cId="228544502" sldId="282"/>
            <ac:grpSpMk id="75" creationId="{72504CE6-3ED4-944C-A220-44EA9F2910DD}"/>
          </ac:grpSpMkLst>
        </pc:grpChg>
        <pc:grpChg chg="mod">
          <ac:chgData name="T.Hayre" userId="7818331a-42a5-4223-891c-4218e2baec98" providerId="ADAL" clId="{BD78340E-116F-3F42-975A-4494A6D230AD}" dt="2020-10-03T09:20:33.549" v="4244"/>
          <ac:grpSpMkLst>
            <pc:docMk/>
            <pc:sldMk cId="228544502" sldId="282"/>
            <ac:grpSpMk id="76" creationId="{B2B0264A-BF3C-5045-BBC5-7E0306E51DC9}"/>
          </ac:grpSpMkLst>
        </pc:grpChg>
        <pc:grpChg chg="mod">
          <ac:chgData name="T.Hayre" userId="7818331a-42a5-4223-891c-4218e2baec98" providerId="ADAL" clId="{BD78340E-116F-3F42-975A-4494A6D230AD}" dt="2020-10-03T09:20:33.549" v="4244"/>
          <ac:grpSpMkLst>
            <pc:docMk/>
            <pc:sldMk cId="228544502" sldId="282"/>
            <ac:grpSpMk id="79" creationId="{40F7172F-678E-E245-894A-0DD5B40F23B3}"/>
          </ac:grpSpMkLst>
        </pc:grpChg>
        <pc:grpChg chg="add del">
          <ac:chgData name="T.Hayre" userId="7818331a-42a5-4223-891c-4218e2baec98" providerId="ADAL" clId="{BD78340E-116F-3F42-975A-4494A6D230AD}" dt="2020-10-03T12:04:35.483" v="4283" actId="165"/>
          <ac:grpSpMkLst>
            <pc:docMk/>
            <pc:sldMk cId="228544502" sldId="282"/>
            <ac:grpSpMk id="100" creationId="{0371F524-0FCF-8E4D-A524-168FBF433460}"/>
          </ac:grpSpMkLst>
        </pc:grpChg>
        <pc:grpChg chg="mod topLvl">
          <ac:chgData name="T.Hayre" userId="7818331a-42a5-4223-891c-4218e2baec98" providerId="ADAL" clId="{BD78340E-116F-3F42-975A-4494A6D230AD}" dt="2020-10-03T12:05:25.911" v="4291" actId="164"/>
          <ac:grpSpMkLst>
            <pc:docMk/>
            <pc:sldMk cId="228544502" sldId="282"/>
            <ac:grpSpMk id="121" creationId="{90DFEDD9-9401-CE4C-B0E6-F51F6D133CAC}"/>
          </ac:grpSpMkLst>
        </pc:grpChg>
        <pc:grpChg chg="mod topLvl">
          <ac:chgData name="T.Hayre" userId="7818331a-42a5-4223-891c-4218e2baec98" providerId="ADAL" clId="{BD78340E-116F-3F42-975A-4494A6D230AD}" dt="2020-10-03T12:05:25.911" v="4291" actId="164"/>
          <ac:grpSpMkLst>
            <pc:docMk/>
            <pc:sldMk cId="228544502" sldId="282"/>
            <ac:grpSpMk id="122" creationId="{C7B1AA6C-90EF-0844-8FB0-4B5061C39192}"/>
          </ac:grpSpMkLst>
        </pc:grpChg>
        <pc:grpChg chg="mod topLvl">
          <ac:chgData name="T.Hayre" userId="7818331a-42a5-4223-891c-4218e2baec98" providerId="ADAL" clId="{BD78340E-116F-3F42-975A-4494A6D230AD}" dt="2020-10-03T12:05:25.911" v="4291" actId="164"/>
          <ac:grpSpMkLst>
            <pc:docMk/>
            <pc:sldMk cId="228544502" sldId="282"/>
            <ac:grpSpMk id="123" creationId="{256CA1A4-CF16-C047-AF27-525E17DDCC32}"/>
          </ac:grpSpMkLst>
        </pc:grpChg>
        <pc:grpChg chg="mod topLvl">
          <ac:chgData name="T.Hayre" userId="7818331a-42a5-4223-891c-4218e2baec98" providerId="ADAL" clId="{BD78340E-116F-3F42-975A-4494A6D230AD}" dt="2020-10-03T12:05:25.911" v="4291" actId="164"/>
          <ac:grpSpMkLst>
            <pc:docMk/>
            <pc:sldMk cId="228544502" sldId="282"/>
            <ac:grpSpMk id="124" creationId="{13DA2418-CC5C-8F4D-A922-4E01D50A459A}"/>
          </ac:grpSpMkLst>
        </pc:grpChg>
        <pc:grpChg chg="mod topLvl">
          <ac:chgData name="T.Hayre" userId="7818331a-42a5-4223-891c-4218e2baec98" providerId="ADAL" clId="{BD78340E-116F-3F42-975A-4494A6D230AD}" dt="2020-10-03T12:05:25.911" v="4291" actId="164"/>
          <ac:grpSpMkLst>
            <pc:docMk/>
            <pc:sldMk cId="228544502" sldId="282"/>
            <ac:grpSpMk id="125" creationId="{AEF91E29-BF41-FC4F-A31F-CE24DAD92D74}"/>
          </ac:grpSpMkLst>
        </pc:grpChg>
        <pc:grpChg chg="mod topLvl">
          <ac:chgData name="T.Hayre" userId="7818331a-42a5-4223-891c-4218e2baec98" providerId="ADAL" clId="{BD78340E-116F-3F42-975A-4494A6D230AD}" dt="2020-10-03T12:05:25.911" v="4291" actId="164"/>
          <ac:grpSpMkLst>
            <pc:docMk/>
            <pc:sldMk cId="228544502" sldId="282"/>
            <ac:grpSpMk id="128" creationId="{E58AFDE0-B95B-8A48-ABB2-D06C42DF77F7}"/>
          </ac:grpSpMkLst>
        </pc:grpChg>
        <pc:grpChg chg="add mod">
          <ac:chgData name="T.Hayre" userId="7818331a-42a5-4223-891c-4218e2baec98" providerId="ADAL" clId="{BD78340E-116F-3F42-975A-4494A6D230AD}" dt="2020-10-03T12:05:25.911" v="4291" actId="164"/>
          <ac:grpSpMkLst>
            <pc:docMk/>
            <pc:sldMk cId="228544502" sldId="282"/>
            <ac:grpSpMk id="151" creationId="{202B77C0-1B16-8240-87C0-8C18332832E7}"/>
          </ac:grpSpMkLst>
        </pc:grpChg>
        <pc:grpChg chg="add mod">
          <ac:chgData name="T.Hayre" userId="7818331a-42a5-4223-891c-4218e2baec98" providerId="ADAL" clId="{BD78340E-116F-3F42-975A-4494A6D230AD}" dt="2020-10-03T12:06:19.597" v="4301" actId="164"/>
          <ac:grpSpMkLst>
            <pc:docMk/>
            <pc:sldMk cId="228544502" sldId="282"/>
            <ac:grpSpMk id="153" creationId="{6C4D5D31-B7E0-8E41-8BE6-FC46FE291D6D}"/>
          </ac:grpSpMkLst>
        </pc:grpChg>
        <pc:grpChg chg="mod">
          <ac:chgData name="T.Hayre" userId="7818331a-42a5-4223-891c-4218e2baec98" providerId="ADAL" clId="{BD78340E-116F-3F42-975A-4494A6D230AD}" dt="2020-10-03T12:05:39.031" v="4293"/>
          <ac:grpSpMkLst>
            <pc:docMk/>
            <pc:sldMk cId="228544502" sldId="282"/>
            <ac:grpSpMk id="173" creationId="{D9C4BFF6-6C86-3D45-8C7E-6DD326BA6D91}"/>
          </ac:grpSpMkLst>
        </pc:grpChg>
        <pc:grpChg chg="mod">
          <ac:chgData name="T.Hayre" userId="7818331a-42a5-4223-891c-4218e2baec98" providerId="ADAL" clId="{BD78340E-116F-3F42-975A-4494A6D230AD}" dt="2020-10-03T12:05:39.031" v="4293"/>
          <ac:grpSpMkLst>
            <pc:docMk/>
            <pc:sldMk cId="228544502" sldId="282"/>
            <ac:grpSpMk id="174" creationId="{01B704D3-C196-7C4D-98C7-15ECF7FB1B44}"/>
          </ac:grpSpMkLst>
        </pc:grpChg>
        <pc:grpChg chg="mod">
          <ac:chgData name="T.Hayre" userId="7818331a-42a5-4223-891c-4218e2baec98" providerId="ADAL" clId="{BD78340E-116F-3F42-975A-4494A6D230AD}" dt="2020-10-03T12:05:39.031" v="4293"/>
          <ac:grpSpMkLst>
            <pc:docMk/>
            <pc:sldMk cId="228544502" sldId="282"/>
            <ac:grpSpMk id="175" creationId="{67BB4E7C-E683-6746-BBEC-B90117553F32}"/>
          </ac:grpSpMkLst>
        </pc:grpChg>
        <pc:grpChg chg="mod">
          <ac:chgData name="T.Hayre" userId="7818331a-42a5-4223-891c-4218e2baec98" providerId="ADAL" clId="{BD78340E-116F-3F42-975A-4494A6D230AD}" dt="2020-10-03T12:05:39.031" v="4293"/>
          <ac:grpSpMkLst>
            <pc:docMk/>
            <pc:sldMk cId="228544502" sldId="282"/>
            <ac:grpSpMk id="176" creationId="{3FEA76C3-E411-3E4B-8F2B-97C13637E2D4}"/>
          </ac:grpSpMkLst>
        </pc:grpChg>
        <pc:grpChg chg="mod">
          <ac:chgData name="T.Hayre" userId="7818331a-42a5-4223-891c-4218e2baec98" providerId="ADAL" clId="{BD78340E-116F-3F42-975A-4494A6D230AD}" dt="2020-10-03T12:05:39.031" v="4293"/>
          <ac:grpSpMkLst>
            <pc:docMk/>
            <pc:sldMk cId="228544502" sldId="282"/>
            <ac:grpSpMk id="177" creationId="{CC30A82A-09F6-CD49-BACC-14E87958AB3A}"/>
          </ac:grpSpMkLst>
        </pc:grpChg>
        <pc:grpChg chg="mod">
          <ac:chgData name="T.Hayre" userId="7818331a-42a5-4223-891c-4218e2baec98" providerId="ADAL" clId="{BD78340E-116F-3F42-975A-4494A6D230AD}" dt="2020-10-03T12:05:39.031" v="4293"/>
          <ac:grpSpMkLst>
            <pc:docMk/>
            <pc:sldMk cId="228544502" sldId="282"/>
            <ac:grpSpMk id="180" creationId="{334446DD-294A-0542-83D6-30DFEF27443F}"/>
          </ac:grpSpMkLst>
        </pc:grpChg>
        <pc:grpChg chg="add mod">
          <ac:chgData name="T.Hayre" userId="7818331a-42a5-4223-891c-4218e2baec98" providerId="ADAL" clId="{BD78340E-116F-3F42-975A-4494A6D230AD}" dt="2020-10-03T12:06:19.597" v="4301" actId="164"/>
          <ac:grpSpMkLst>
            <pc:docMk/>
            <pc:sldMk cId="228544502" sldId="282"/>
            <ac:grpSpMk id="203" creationId="{67F59DE9-011A-5A4A-ABA1-7495CB99CFD5}"/>
          </ac:grpSpMkLst>
        </pc:grp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03" creationId="{FD867710-CFEA-4A4F-93DB-DAE14CF391A9}"/>
          </ac:picMkLst>
        </pc:picChg>
        <pc:picChg chg="del mod topLvl">
          <ac:chgData name="T.Hayre" userId="7818331a-42a5-4223-891c-4218e2baec98" providerId="ADAL" clId="{BD78340E-116F-3F42-975A-4494A6D230AD}" dt="2020-10-03T12:04:42.595" v="4284" actId="478"/>
          <ac:picMkLst>
            <pc:docMk/>
            <pc:sldMk cId="228544502" sldId="282"/>
            <ac:picMk id="104" creationId="{B1CC5C24-68D5-4E42-85A0-E84AFE7AE0D8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05" creationId="{ED32057D-D2C0-2E41-8918-CC9169A29DE2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06" creationId="{3530F647-2526-614D-A3EF-4BA7B6CC20C3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07" creationId="{4DBE5E5F-F664-D84F-9BCC-16D22B17AACC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08" creationId="{B79161AE-8427-C540-956A-5EC9BA4C7967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09" creationId="{B9066799-B05D-D34E-BBDA-39CB1DFBA327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10" creationId="{5CE75CAF-7772-CD4D-AD4E-F777806C27C2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11" creationId="{D3AD60BD-166E-5347-93F3-58B253D3B156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12" creationId="{DD43DFC5-39F4-FB45-A3F0-1F854F9BE851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13" creationId="{42D4B8FF-3A13-2C4D-BFD9-FA4A9213243A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14" creationId="{3357CE50-92ED-7847-8EF7-B9638E104B96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15" creationId="{AEB9B0CB-915D-AF48-9E4A-EDD28F2F013B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16" creationId="{640C028D-EEC3-8446-8E07-924BA6B4DBBA}"/>
          </ac:picMkLst>
        </pc:picChg>
        <pc:picChg chg="mod topLvl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17" creationId="{F51CF395-E9E8-D742-AC70-D1F6CAFF1ACA}"/>
          </ac:picMkLst>
        </pc:picChg>
        <pc:picChg chg="add mod">
          <ac:chgData name="T.Hayre" userId="7818331a-42a5-4223-891c-4218e2baec98" providerId="ADAL" clId="{BD78340E-116F-3F42-975A-4494A6D230AD}" dt="2020-10-03T12:05:25.911" v="4291" actId="164"/>
          <ac:picMkLst>
            <pc:docMk/>
            <pc:sldMk cId="228544502" sldId="282"/>
            <ac:picMk id="150" creationId="{DE17936F-CF6A-634F-AAB4-13F546D10959}"/>
          </ac:picMkLst>
        </pc:picChg>
        <pc:picChg chg="add mod">
          <ac:chgData name="T.Hayre" userId="7818331a-42a5-4223-891c-4218e2baec98" providerId="ADAL" clId="{BD78340E-116F-3F42-975A-4494A6D230AD}" dt="2020-10-03T12:14:16.368" v="4303" actId="14100"/>
          <ac:picMkLst>
            <pc:docMk/>
            <pc:sldMk cId="228544502" sldId="282"/>
            <ac:picMk id="152" creationId="{B8BB8889-C862-0043-8855-49534029E686}"/>
          </ac:picMkLst>
        </pc:picChg>
        <pc:picChg chg="del">
          <ac:chgData name="T.Hayre" userId="7818331a-42a5-4223-891c-4218e2baec98" providerId="ADAL" clId="{BD78340E-116F-3F42-975A-4494A6D230AD}" dt="2020-10-03T12:05:52.378" v="4297" actId="478"/>
          <ac:picMkLst>
            <pc:docMk/>
            <pc:sldMk cId="228544502" sldId="282"/>
            <ac:picMk id="184" creationId="{9A33B6D8-3B88-7045-9CA7-C8ECD3CE4919}"/>
          </ac:picMkLst>
        </pc:picChg>
      </pc:sldChg>
      <pc:sldChg chg="addSp modSp add">
        <pc:chgData name="T.Hayre" userId="7818331a-42a5-4223-891c-4218e2baec98" providerId="ADAL" clId="{BD78340E-116F-3F42-975A-4494A6D230AD}" dt="2020-10-03T12:17:02.079" v="4310" actId="1076"/>
        <pc:sldMkLst>
          <pc:docMk/>
          <pc:sldMk cId="3315903747" sldId="283"/>
        </pc:sldMkLst>
        <pc:grpChg chg="add mod">
          <ac:chgData name="T.Hayre" userId="7818331a-42a5-4223-891c-4218e2baec98" providerId="ADAL" clId="{BD78340E-116F-3F42-975A-4494A6D230AD}" dt="2020-10-03T12:17:02.079" v="4310" actId="1076"/>
          <ac:grpSpMkLst>
            <pc:docMk/>
            <pc:sldMk cId="3315903747" sldId="283"/>
            <ac:grpSpMk id="2" creationId="{55191663-0FEB-9E4F-8D2F-98D4DAC7B090}"/>
          </ac:grpSpMkLst>
        </pc:grpChg>
      </pc:sldChg>
    </pc:docChg>
  </pc:docChgLst>
  <pc:docChgLst>
    <pc:chgData name="Mohammed Shukraan" userId="S::s16mshukraan@saintben.derby.sch.uk::23712aec-3d9d-48e2-bf81-744e566769e8" providerId="AD" clId="Web-{2AD0BDD9-E92B-40F0-8870-836EAE514517}"/>
    <pc:docChg chg="modSld">
      <pc:chgData name="Mohammed Shukraan" userId="S::s16mshukraan@saintben.derby.sch.uk::23712aec-3d9d-48e2-bf81-744e566769e8" providerId="AD" clId="Web-{2AD0BDD9-E92B-40F0-8870-836EAE514517}" dt="2020-09-27T09:58:47.162" v="220"/>
      <pc:docMkLst>
        <pc:docMk/>
      </pc:docMkLst>
      <pc:sldChg chg="modSp">
        <pc:chgData name="Mohammed Shukraan" userId="S::s16mshukraan@saintben.derby.sch.uk::23712aec-3d9d-48e2-bf81-744e566769e8" providerId="AD" clId="Web-{2AD0BDD9-E92B-40F0-8870-836EAE514517}" dt="2020-09-27T09:58:47.162" v="220"/>
        <pc:sldMkLst>
          <pc:docMk/>
          <pc:sldMk cId="937260827" sldId="260"/>
        </pc:sldMkLst>
        <pc:graphicFrameChg chg="mod modGraphic">
          <ac:chgData name="Mohammed Shukraan" userId="S::s16mshukraan@saintben.derby.sch.uk::23712aec-3d9d-48e2-bf81-744e566769e8" providerId="AD" clId="Web-{2AD0BDD9-E92B-40F0-8870-836EAE514517}" dt="2020-09-27T09:58:47.162" v="220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Mohammed Shukraan" userId="S::s16mshukraan@saintben.derby.sch.uk::23712aec-3d9d-48e2-bf81-744e566769e8" providerId="AD" clId="Web-{2AD0BDD9-E92B-40F0-8870-836EAE514517}" dt="2020-09-27T09:55:59.903" v="14" actId="20577"/>
        <pc:sldMkLst>
          <pc:docMk/>
          <pc:sldMk cId="4080509222" sldId="261"/>
        </pc:sldMkLst>
        <pc:spChg chg="mod">
          <ac:chgData name="Mohammed Shukraan" userId="S::s16mshukraan@saintben.derby.sch.uk::23712aec-3d9d-48e2-bf81-744e566769e8" providerId="AD" clId="Web-{2AD0BDD9-E92B-40F0-8870-836EAE514517}" dt="2020-09-27T09:55:59.903" v="14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name="T.Hayre" userId="S::thayre@saintben.derby.sch.uk::7818331a-42a5-4223-891c-4218e2baec98" providerId="AD" clId="Web-{5F7E3316-CEF4-A9E2-B7AF-EB7DC5B93C1C}"/>
    <pc:docChg chg="modSld">
      <pc:chgData name="T.Hayre" userId="S::thayre@saintben.derby.sch.uk::7818331a-42a5-4223-891c-4218e2baec98" providerId="AD" clId="Web-{5F7E3316-CEF4-A9E2-B7AF-EB7DC5B93C1C}" dt="2021-10-05T08:55:51.997" v="290"/>
      <pc:docMkLst>
        <pc:docMk/>
      </pc:docMkLst>
      <pc:sldChg chg="modSp">
        <pc:chgData name="T.Hayre" userId="S::thayre@saintben.derby.sch.uk::7818331a-42a5-4223-891c-4218e2baec98" providerId="AD" clId="Web-{5F7E3316-CEF4-A9E2-B7AF-EB7DC5B93C1C}" dt="2021-10-05T08:44:08.701" v="41"/>
        <pc:sldMkLst>
          <pc:docMk/>
          <pc:sldMk cId="937260827" sldId="260"/>
        </pc:sldMkLst>
        <pc:graphicFrameChg chg="mod modGraphic">
          <ac:chgData name="T.Hayre" userId="S::thayre@saintben.derby.sch.uk::7818331a-42a5-4223-891c-4218e2baec98" providerId="AD" clId="Web-{5F7E3316-CEF4-A9E2-B7AF-EB7DC5B93C1C}" dt="2021-10-05T08:44:08.701" v="41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T.Hayre" userId="S::thayre@saintben.derby.sch.uk::7818331a-42a5-4223-891c-4218e2baec98" providerId="AD" clId="Web-{5F7E3316-CEF4-A9E2-B7AF-EB7DC5B93C1C}" dt="2021-10-05T08:48:41.613" v="120"/>
        <pc:sldMkLst>
          <pc:docMk/>
          <pc:sldMk cId="4135477865" sldId="262"/>
        </pc:sldMkLst>
        <pc:spChg chg="mod">
          <ac:chgData name="T.Hayre" userId="S::thayre@saintben.derby.sch.uk::7818331a-42a5-4223-891c-4218e2baec98" providerId="AD" clId="Web-{5F7E3316-CEF4-A9E2-B7AF-EB7DC5B93C1C}" dt="2021-10-05T08:47:36.002" v="86" actId="20577"/>
          <ac:spMkLst>
            <pc:docMk/>
            <pc:sldMk cId="4135477865" sldId="262"/>
            <ac:spMk id="2" creationId="{00000000-0000-0000-0000-000000000000}"/>
          </ac:spMkLst>
        </pc:spChg>
        <pc:graphicFrameChg chg="mod modGraphic">
          <ac:chgData name="T.Hayre" userId="S::thayre@saintben.derby.sch.uk::7818331a-42a5-4223-891c-4218e2baec98" providerId="AD" clId="Web-{5F7E3316-CEF4-A9E2-B7AF-EB7DC5B93C1C}" dt="2021-10-05T08:48:41.613" v="120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T.Hayre" userId="S::thayre@saintben.derby.sch.uk::7818331a-42a5-4223-891c-4218e2baec98" providerId="AD" clId="Web-{5F7E3316-CEF4-A9E2-B7AF-EB7DC5B93C1C}" dt="2021-10-05T08:50:33.662" v="143" actId="20577"/>
        <pc:sldMkLst>
          <pc:docMk/>
          <pc:sldMk cId="1459445888" sldId="263"/>
        </pc:sldMkLst>
        <pc:spChg chg="mod">
          <ac:chgData name="T.Hayre" userId="S::thayre@saintben.derby.sch.uk::7818331a-42a5-4223-891c-4218e2baec98" providerId="AD" clId="Web-{5F7E3316-CEF4-A9E2-B7AF-EB7DC5B93C1C}" dt="2021-10-05T08:50:33.662" v="143" actId="20577"/>
          <ac:spMkLst>
            <pc:docMk/>
            <pc:sldMk cId="1459445888" sldId="263"/>
            <ac:spMk id="2" creationId="{00000000-0000-0000-0000-000000000000}"/>
          </ac:spMkLst>
        </pc:spChg>
        <pc:graphicFrameChg chg="mod modGraphic">
          <ac:chgData name="T.Hayre" userId="S::thayre@saintben.derby.sch.uk::7818331a-42a5-4223-891c-4218e2baec98" providerId="AD" clId="Web-{5F7E3316-CEF4-A9E2-B7AF-EB7DC5B93C1C}" dt="2021-10-05T08:50:11.193" v="140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T.Hayre" userId="S::thayre@saintben.derby.sch.uk::7818331a-42a5-4223-891c-4218e2baec98" providerId="AD" clId="Web-{5F7E3316-CEF4-A9E2-B7AF-EB7DC5B93C1C}" dt="2021-10-05T08:47:00.845" v="83" actId="20577"/>
        <pc:sldMkLst>
          <pc:docMk/>
          <pc:sldMk cId="229926765" sldId="264"/>
        </pc:sldMkLst>
        <pc:spChg chg="mod">
          <ac:chgData name="T.Hayre" userId="S::thayre@saintben.derby.sch.uk::7818331a-42a5-4223-891c-4218e2baec98" providerId="AD" clId="Web-{5F7E3316-CEF4-A9E2-B7AF-EB7DC5B93C1C}" dt="2021-10-05T08:47:00.845" v="83" actId="20577"/>
          <ac:spMkLst>
            <pc:docMk/>
            <pc:sldMk cId="229926765" sldId="264"/>
            <ac:spMk id="2" creationId="{00000000-0000-0000-0000-000000000000}"/>
          </ac:spMkLst>
        </pc:spChg>
        <pc:graphicFrameChg chg="mod modGraphic">
          <ac:chgData name="T.Hayre" userId="S::thayre@saintben.derby.sch.uk::7818331a-42a5-4223-891c-4218e2baec98" providerId="AD" clId="Web-{5F7E3316-CEF4-A9E2-B7AF-EB7DC5B93C1C}" dt="2021-10-05T08:46:45.267" v="80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T.Hayre" userId="S::thayre@saintben.derby.sch.uk::7818331a-42a5-4223-891c-4218e2baec98" providerId="AD" clId="Web-{5F7E3316-CEF4-A9E2-B7AF-EB7DC5B93C1C}" dt="2021-10-05T08:51:28.070" v="169"/>
        <pc:sldMkLst>
          <pc:docMk/>
          <pc:sldMk cId="2399735266" sldId="265"/>
        </pc:sldMkLst>
        <pc:spChg chg="mod">
          <ac:chgData name="T.Hayre" userId="S::thayre@saintben.derby.sch.uk::7818331a-42a5-4223-891c-4218e2baec98" providerId="AD" clId="Web-{5F7E3316-CEF4-A9E2-B7AF-EB7DC5B93C1C}" dt="2021-10-05T08:50:57.350" v="147" actId="20577"/>
          <ac:spMkLst>
            <pc:docMk/>
            <pc:sldMk cId="2399735266" sldId="265"/>
            <ac:spMk id="2" creationId="{00000000-0000-0000-0000-000000000000}"/>
          </ac:spMkLst>
        </pc:spChg>
        <pc:graphicFrameChg chg="mod modGraphic">
          <ac:chgData name="T.Hayre" userId="S::thayre@saintben.derby.sch.uk::7818331a-42a5-4223-891c-4218e2baec98" providerId="AD" clId="Web-{5F7E3316-CEF4-A9E2-B7AF-EB7DC5B93C1C}" dt="2021-10-05T08:51:28.070" v="169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  <pc:sldChg chg="modSp">
        <pc:chgData name="T.Hayre" userId="S::thayre@saintben.derby.sch.uk::7818331a-42a5-4223-891c-4218e2baec98" providerId="AD" clId="Web-{5F7E3316-CEF4-A9E2-B7AF-EB7DC5B93C1C}" dt="2021-10-05T08:52:36.962" v="193" actId="20577"/>
        <pc:sldMkLst>
          <pc:docMk/>
          <pc:sldMk cId="2659641818" sldId="266"/>
        </pc:sldMkLst>
        <pc:spChg chg="mod">
          <ac:chgData name="T.Hayre" userId="S::thayre@saintben.derby.sch.uk::7818331a-42a5-4223-891c-4218e2baec98" providerId="AD" clId="Web-{5F7E3316-CEF4-A9E2-B7AF-EB7DC5B93C1C}" dt="2021-10-05T08:52:36.962" v="193" actId="20577"/>
          <ac:spMkLst>
            <pc:docMk/>
            <pc:sldMk cId="2659641818" sldId="266"/>
            <ac:spMk id="2" creationId="{00000000-0000-0000-0000-000000000000}"/>
          </ac:spMkLst>
        </pc:spChg>
        <pc:graphicFrameChg chg="mod modGraphic">
          <ac:chgData name="T.Hayre" userId="S::thayre@saintben.derby.sch.uk::7818331a-42a5-4223-891c-4218e2baec98" providerId="AD" clId="Web-{5F7E3316-CEF4-A9E2-B7AF-EB7DC5B93C1C}" dt="2021-10-05T08:52:15.133" v="192"/>
          <ac:graphicFrameMkLst>
            <pc:docMk/>
            <pc:sldMk cId="2659641818" sldId="266"/>
            <ac:graphicFrameMk id="4" creationId="{00000000-0000-0000-0000-000000000000}"/>
          </ac:graphicFrameMkLst>
        </pc:graphicFrameChg>
      </pc:sldChg>
      <pc:sldChg chg="modSp">
        <pc:chgData name="T.Hayre" userId="S::thayre@saintben.derby.sch.uk::7818331a-42a5-4223-891c-4218e2baec98" providerId="AD" clId="Web-{5F7E3316-CEF4-A9E2-B7AF-EB7DC5B93C1C}" dt="2021-10-05T08:54:31.339" v="251" actId="20577"/>
        <pc:sldMkLst>
          <pc:docMk/>
          <pc:sldMk cId="1398396598" sldId="267"/>
        </pc:sldMkLst>
        <pc:spChg chg="mod">
          <ac:chgData name="T.Hayre" userId="S::thayre@saintben.derby.sch.uk::7818331a-42a5-4223-891c-4218e2baec98" providerId="AD" clId="Web-{5F7E3316-CEF4-A9E2-B7AF-EB7DC5B93C1C}" dt="2021-10-05T08:54:31.339" v="251" actId="20577"/>
          <ac:spMkLst>
            <pc:docMk/>
            <pc:sldMk cId="1398396598" sldId="267"/>
            <ac:spMk id="2" creationId="{00000000-0000-0000-0000-000000000000}"/>
          </ac:spMkLst>
        </pc:spChg>
        <pc:graphicFrameChg chg="mod modGraphic">
          <ac:chgData name="T.Hayre" userId="S::thayre@saintben.derby.sch.uk::7818331a-42a5-4223-891c-4218e2baec98" providerId="AD" clId="Web-{5F7E3316-CEF4-A9E2-B7AF-EB7DC5B93C1C}" dt="2021-10-05T08:54:24.870" v="250"/>
          <ac:graphicFrameMkLst>
            <pc:docMk/>
            <pc:sldMk cId="1398396598" sldId="267"/>
            <ac:graphicFrameMk id="4" creationId="{00000000-0000-0000-0000-000000000000}"/>
          </ac:graphicFrameMkLst>
        </pc:graphicFrameChg>
      </pc:sldChg>
      <pc:sldChg chg="modSp">
        <pc:chgData name="T.Hayre" userId="S::thayre@saintben.derby.sch.uk::7818331a-42a5-4223-891c-4218e2baec98" providerId="AD" clId="Web-{5F7E3316-CEF4-A9E2-B7AF-EB7DC5B93C1C}" dt="2021-10-05T08:55:51.997" v="290"/>
        <pc:sldMkLst>
          <pc:docMk/>
          <pc:sldMk cId="1846129131" sldId="276"/>
        </pc:sldMkLst>
        <pc:spChg chg="mod">
          <ac:chgData name="T.Hayre" userId="S::thayre@saintben.derby.sch.uk::7818331a-42a5-4223-891c-4218e2baec98" providerId="AD" clId="Web-{5F7E3316-CEF4-A9E2-B7AF-EB7DC5B93C1C}" dt="2021-10-05T08:54:51.886" v="260" actId="20577"/>
          <ac:spMkLst>
            <pc:docMk/>
            <pc:sldMk cId="1846129131" sldId="276"/>
            <ac:spMk id="2" creationId="{00000000-0000-0000-0000-000000000000}"/>
          </ac:spMkLst>
        </pc:spChg>
        <pc:graphicFrameChg chg="mod modGraphic">
          <ac:chgData name="T.Hayre" userId="S::thayre@saintben.derby.sch.uk::7818331a-42a5-4223-891c-4218e2baec98" providerId="AD" clId="Web-{5F7E3316-CEF4-A9E2-B7AF-EB7DC5B93C1C}" dt="2021-10-05T08:55:51.997" v="290"/>
          <ac:graphicFrameMkLst>
            <pc:docMk/>
            <pc:sldMk cId="1846129131" sldId="276"/>
            <ac:graphicFrameMk id="4" creationId="{00000000-0000-0000-0000-000000000000}"/>
          </ac:graphicFrameMkLst>
        </pc:graphicFrameChg>
      </pc:sldChg>
      <pc:sldChg chg="modSp">
        <pc:chgData name="T.Hayre" userId="S::thayre@saintben.derby.sch.uk::7818331a-42a5-4223-891c-4218e2baec98" providerId="AD" clId="Web-{5F7E3316-CEF4-A9E2-B7AF-EB7DC5B93C1C}" dt="2021-10-05T08:45:19.234" v="64"/>
        <pc:sldMkLst>
          <pc:docMk/>
          <pc:sldMk cId="73182340" sldId="277"/>
        </pc:sldMkLst>
        <pc:spChg chg="mod">
          <ac:chgData name="T.Hayre" userId="S::thayre@saintben.derby.sch.uk::7818331a-42a5-4223-891c-4218e2baec98" providerId="AD" clId="Web-{5F7E3316-CEF4-A9E2-B7AF-EB7DC5B93C1C}" dt="2021-10-05T08:44:39.483" v="44" actId="20577"/>
          <ac:spMkLst>
            <pc:docMk/>
            <pc:sldMk cId="73182340" sldId="277"/>
            <ac:spMk id="2" creationId="{00000000-0000-0000-0000-000000000000}"/>
          </ac:spMkLst>
        </pc:spChg>
        <pc:graphicFrameChg chg="mod modGraphic">
          <ac:chgData name="T.Hayre" userId="S::thayre@saintben.derby.sch.uk::7818331a-42a5-4223-891c-4218e2baec98" providerId="AD" clId="Web-{5F7E3316-CEF4-A9E2-B7AF-EB7DC5B93C1C}" dt="2021-10-05T08:45:19.234" v="64"/>
          <ac:graphicFrameMkLst>
            <pc:docMk/>
            <pc:sldMk cId="73182340" sldId="277"/>
            <ac:graphicFrameMk id="4" creationId="{00000000-0000-0000-0000-000000000000}"/>
          </ac:graphicFrameMkLst>
        </pc:graphicFrameChg>
      </pc:sldChg>
    </pc:docChg>
  </pc:docChgLst>
  <pc:docChgLst>
    <pc:chgData name="Taran Hayre" userId="S::thayre@ben.srscmat.co.uk::67eeb184-73aa-4cb1-96c9-a06cae4dc6ac" providerId="AD" clId="Web-{21B8D7D9-073F-A295-94BF-581963ADB8E5}"/>
    <pc:docChg chg="modSld">
      <pc:chgData name="Taran Hayre" userId="S::thayre@ben.srscmat.co.uk::67eeb184-73aa-4cb1-96c9-a06cae4dc6ac" providerId="AD" clId="Web-{21B8D7D9-073F-A295-94BF-581963ADB8E5}" dt="2022-11-01T19:35:30.484" v="6" actId="20577"/>
      <pc:docMkLst>
        <pc:docMk/>
      </pc:docMkLst>
      <pc:sldChg chg="modSp">
        <pc:chgData name="Taran Hayre" userId="S::thayre@ben.srscmat.co.uk::67eeb184-73aa-4cb1-96c9-a06cae4dc6ac" providerId="AD" clId="Web-{21B8D7D9-073F-A295-94BF-581963ADB8E5}" dt="2022-11-01T19:35:30.484" v="6" actId="20577"/>
        <pc:sldMkLst>
          <pc:docMk/>
          <pc:sldMk cId="1310261312" sldId="285"/>
        </pc:sldMkLst>
        <pc:spChg chg="mod">
          <ac:chgData name="Taran Hayre" userId="S::thayre@ben.srscmat.co.uk::67eeb184-73aa-4cb1-96c9-a06cae4dc6ac" providerId="AD" clId="Web-{21B8D7D9-073F-A295-94BF-581963ADB8E5}" dt="2022-11-01T19:35:30.484" v="6" actId="20577"/>
          <ac:spMkLst>
            <pc:docMk/>
            <pc:sldMk cId="1310261312" sldId="285"/>
            <ac:spMk id="2" creationId="{00000000-0000-0000-0000-000000000000}"/>
          </ac:spMkLst>
        </pc:spChg>
      </pc:sldChg>
    </pc:docChg>
  </pc:docChgLst>
  <pc:docChgLst>
    <pc:chgData name="V.Austin" userId="S::vaustin@saintben.derby.sch.uk::4b3f3353-64f1-44cf-af9f-9638126fec51" providerId="AD" clId="Web-{47B12300-8F9E-3393-7B7F-F63D1AA1280C}"/>
    <pc:docChg chg="modSld">
      <pc:chgData name="V.Austin" userId="S::vaustin@saintben.derby.sch.uk::4b3f3353-64f1-44cf-af9f-9638126fec51" providerId="AD" clId="Web-{47B12300-8F9E-3393-7B7F-F63D1AA1280C}" dt="2020-05-05T13:27:54.025" v="327"/>
      <pc:docMkLst>
        <pc:docMk/>
      </pc:docMkLst>
      <pc:sldChg chg="modSp">
        <pc:chgData name="V.Austin" userId="S::vaustin@saintben.derby.sch.uk::4b3f3353-64f1-44cf-af9f-9638126fec51" providerId="AD" clId="Web-{47B12300-8F9E-3393-7B7F-F63D1AA1280C}" dt="2020-05-05T13:23:22.261" v="271"/>
        <pc:sldMkLst>
          <pc:docMk/>
          <pc:sldMk cId="1459445888" sldId="263"/>
        </pc:sldMkLst>
        <pc:graphicFrameChg chg="mod modGraphic">
          <ac:chgData name="V.Austin" userId="S::vaustin@saintben.derby.sch.uk::4b3f3353-64f1-44cf-af9f-9638126fec51" providerId="AD" clId="Web-{47B12300-8F9E-3393-7B7F-F63D1AA1280C}" dt="2020-05-05T13:23:22.261" v="27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V.Austin" userId="S::vaustin@saintben.derby.sch.uk::4b3f3353-64f1-44cf-af9f-9638126fec51" providerId="AD" clId="Web-{47B12300-8F9E-3393-7B7F-F63D1AA1280C}" dt="2020-05-05T13:27:54.025" v="327"/>
        <pc:sldMkLst>
          <pc:docMk/>
          <pc:sldMk cId="2399735266" sldId="265"/>
        </pc:sldMkLst>
        <pc:graphicFrameChg chg="mod modGraphic">
          <ac:chgData name="V.Austin" userId="S::vaustin@saintben.derby.sch.uk::4b3f3353-64f1-44cf-af9f-9638126fec51" providerId="AD" clId="Web-{47B12300-8F9E-3393-7B7F-F63D1AA1280C}" dt="2020-05-05T13:27:54.025" v="327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  <pc:docChgLst>
    <pc:chgData name="Ann-Marie Hill" userId="S::amariehill@saintben.derby.sch.uk::0a6ea836-d398-4f9f-80c2-c5bb021f987e" providerId="AD" clId="Web-{4AFF8A85-5511-54A8-5DA5-12ED48E34068}"/>
    <pc:docChg chg="modSld">
      <pc:chgData name="Ann-Marie Hill" userId="S::amariehill@saintben.derby.sch.uk::0a6ea836-d398-4f9f-80c2-c5bb021f987e" providerId="AD" clId="Web-{4AFF8A85-5511-54A8-5DA5-12ED48E34068}" dt="2020-03-23T12:24:02.722" v="5"/>
      <pc:docMkLst>
        <pc:docMk/>
      </pc:docMkLst>
      <pc:sldChg chg="modSp">
        <pc:chgData name="Ann-Marie Hill" userId="S::amariehill@saintben.derby.sch.uk::0a6ea836-d398-4f9f-80c2-c5bb021f987e" providerId="AD" clId="Web-{4AFF8A85-5511-54A8-5DA5-12ED48E34068}" dt="2020-03-23T12:24:02.722" v="5"/>
        <pc:sldMkLst>
          <pc:docMk/>
          <pc:sldMk cId="229926765" sldId="264"/>
        </pc:sldMkLst>
        <pc:graphicFrameChg chg="mod modGraphic">
          <ac:chgData name="Ann-Marie Hill" userId="S::amariehill@saintben.derby.sch.uk::0a6ea836-d398-4f9f-80c2-c5bb021f987e" providerId="AD" clId="Web-{4AFF8A85-5511-54A8-5DA5-12ED48E34068}" dt="2020-03-23T12:24:02.722" v="5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</pc:docChg>
  </pc:docChgLst>
  <pc:docChgLst>
    <pc:chgData name="Lauren Murphy" userId="S::lmurphy@saintben.derby.sch.uk::242be770-06b5-46e7-b3e0-10dabe33f6ec" providerId="AD" clId="Web-{E9E9EF28-BF1F-E38E-3808-513F75DC89CE}"/>
    <pc:docChg chg="delSld modSld">
      <pc:chgData name="Lauren Murphy" userId="S::lmurphy@saintben.derby.sch.uk::242be770-06b5-46e7-b3e0-10dabe33f6ec" providerId="AD" clId="Web-{E9E9EF28-BF1F-E38E-3808-513F75DC89CE}" dt="2020-04-21T09:40:01.991" v="455"/>
      <pc:docMkLst>
        <pc:docMk/>
      </pc:docMkLst>
      <pc:sldChg chg="modSp">
        <pc:chgData name="Lauren Murphy" userId="S::lmurphy@saintben.derby.sch.uk::242be770-06b5-46e7-b3e0-10dabe33f6ec" providerId="AD" clId="Web-{E9E9EF28-BF1F-E38E-3808-513F75DC89CE}" dt="2020-04-21T09:09:24.015" v="32" actId="14100"/>
        <pc:sldMkLst>
          <pc:docMk/>
          <pc:sldMk cId="937260827" sldId="260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09:19.922" v="31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">
          <ac:chgData name="Lauren Murphy" userId="S::lmurphy@saintben.derby.sch.uk::242be770-06b5-46e7-b3e0-10dabe33f6ec" providerId="AD" clId="Web-{E9E9EF28-BF1F-E38E-3808-513F75DC89CE}" dt="2020-04-21T09:09:24.015" v="32" actId="14100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10:52.375" v="144"/>
        <pc:sldMkLst>
          <pc:docMk/>
          <pc:sldMk cId="4135477865" sldId="262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10:52.375" v="144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12:40.657" v="172"/>
        <pc:sldMkLst>
          <pc:docMk/>
          <pc:sldMk cId="1459445888" sldId="263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12:40.657" v="172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29:19.270" v="234"/>
        <pc:sldMkLst>
          <pc:docMk/>
          <pc:sldMk cId="229926765" sldId="264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29:19.270" v="234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1:30.474" v="236"/>
        <pc:sldMkLst>
          <pc:docMk/>
          <pc:sldMk cId="2399735266" sldId="265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1:30.474" v="236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3:23.865" v="338"/>
        <pc:sldMkLst>
          <pc:docMk/>
          <pc:sldMk cId="2659641818" sldId="266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3:23.865" v="338"/>
          <ac:graphicFrameMkLst>
            <pc:docMk/>
            <pc:sldMk cId="2659641818" sldId="266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4:16.912" v="393"/>
        <pc:sldMkLst>
          <pc:docMk/>
          <pc:sldMk cId="1398396598" sldId="267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4:16.912" v="393"/>
          <ac:graphicFrameMkLst>
            <pc:docMk/>
            <pc:sldMk cId="1398396598" sldId="267"/>
            <ac:graphicFrameMk id="4" creationId="{00000000-0000-0000-0000-000000000000}"/>
          </ac:graphicFrameMkLst>
        </pc:graphicFrameChg>
        <pc:graphicFrameChg chg="mod">
          <ac:chgData name="Lauren Murphy" userId="S::lmurphy@saintben.derby.sch.uk::242be770-06b5-46e7-b3e0-10dabe33f6ec" providerId="AD" clId="Web-{E9E9EF28-BF1F-E38E-3808-513F75DC89CE}" dt="2020-04-21T09:33:52.224" v="353" actId="1076"/>
          <ac:graphicFrameMkLst>
            <pc:docMk/>
            <pc:sldMk cId="1398396598" sldId="267"/>
            <ac:graphicFrameMk id="21" creationId="{525237A1-8DDF-4AC4-9680-A0E6E24B15D1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8:27.210" v="439" actId="20577"/>
        <pc:sldMkLst>
          <pc:docMk/>
          <pc:sldMk cId="904073462" sldId="269"/>
        </pc:sldMkLst>
        <pc:spChg chg="mod">
          <ac:chgData name="Lauren Murphy" userId="S::lmurphy@saintben.derby.sch.uk::242be770-06b5-46e7-b3e0-10dabe33f6ec" providerId="AD" clId="Web-{E9E9EF28-BF1F-E38E-3808-513F75DC89CE}" dt="2020-04-21T09:38:27.210" v="439" actId="20577"/>
          <ac:spMkLst>
            <pc:docMk/>
            <pc:sldMk cId="904073462" sldId="269"/>
            <ac:spMk id="3" creationId="{00000000-0000-0000-0000-000000000000}"/>
          </ac:spMkLst>
        </pc:spChg>
      </pc:sldChg>
      <pc:sldChg chg="modSp">
        <pc:chgData name="Lauren Murphy" userId="S::lmurphy@saintben.derby.sch.uk::242be770-06b5-46e7-b3e0-10dabe33f6ec" providerId="AD" clId="Web-{E9E9EF28-BF1F-E38E-3808-513F75DC89CE}" dt="2020-04-21T09:39:53.476" v="454" actId="1076"/>
        <pc:sldMkLst>
          <pc:docMk/>
          <pc:sldMk cId="3327282884" sldId="271"/>
        </pc:sldMkLst>
        <pc:spChg chg="mod">
          <ac:chgData name="Lauren Murphy" userId="S::lmurphy@saintben.derby.sch.uk::242be770-06b5-46e7-b3e0-10dabe33f6ec" providerId="AD" clId="Web-{E9E9EF28-BF1F-E38E-3808-513F75DC89CE}" dt="2020-04-21T09:39:53.476" v="454" actId="1076"/>
          <ac:spMkLst>
            <pc:docMk/>
            <pc:sldMk cId="3327282884" sldId="271"/>
            <ac:spMk id="4" creationId="{00000000-0000-0000-0000-000000000000}"/>
          </ac:spMkLst>
        </pc:spChg>
      </pc:sldChg>
      <pc:sldChg chg="del">
        <pc:chgData name="Lauren Murphy" userId="S::lmurphy@saintben.derby.sch.uk::242be770-06b5-46e7-b3e0-10dabe33f6ec" providerId="AD" clId="Web-{E9E9EF28-BF1F-E38E-3808-513F75DC89CE}" dt="2020-04-21T09:40:01.991" v="455"/>
        <pc:sldMkLst>
          <pc:docMk/>
          <pc:sldMk cId="1847507852" sldId="272"/>
        </pc:sldMkLst>
      </pc:sldChg>
      <pc:sldChg chg="modSp">
        <pc:chgData name="Lauren Murphy" userId="S::lmurphy@saintben.derby.sch.uk::242be770-06b5-46e7-b3e0-10dabe33f6ec" providerId="AD" clId="Web-{E9E9EF28-BF1F-E38E-3808-513F75DC89CE}" dt="2020-04-21T09:37:07.756" v="406"/>
        <pc:sldMkLst>
          <pc:docMk/>
          <pc:sldMk cId="1846129131" sldId="276"/>
        </pc:sldMkLst>
        <pc:graphicFrameChg chg="modGraphic">
          <ac:chgData name="Lauren Murphy" userId="S::lmurphy@saintben.derby.sch.uk::242be770-06b5-46e7-b3e0-10dabe33f6ec" providerId="AD" clId="Web-{E9E9EF28-BF1F-E38E-3808-513F75DC89CE}" dt="2020-04-21T09:35:01.647" v="394"/>
          <ac:graphicFrameMkLst>
            <pc:docMk/>
            <pc:sldMk cId="1846129131" sldId="276"/>
            <ac:graphicFrameMk id="3" creationId="{CA2572D7-388C-4A6B-8724-4DCF644BBFA9}"/>
          </ac:graphicFrameMkLst>
        </pc:graphicFrameChg>
        <pc:graphicFrameChg chg="mod modGraphic">
          <ac:chgData name="Lauren Murphy" userId="S::lmurphy@saintben.derby.sch.uk::242be770-06b5-46e7-b3e0-10dabe33f6ec" providerId="AD" clId="Web-{E9E9EF28-BF1F-E38E-3808-513F75DC89CE}" dt="2020-04-21T09:37:07.756" v="406"/>
          <ac:graphicFrameMkLst>
            <pc:docMk/>
            <pc:sldMk cId="1846129131" sldId="276"/>
            <ac:graphicFrameMk id="4" creationId="{00000000-0000-0000-0000-000000000000}"/>
          </ac:graphicFrameMkLst>
        </pc:graphicFrameChg>
      </pc:sldChg>
    </pc:docChg>
  </pc:docChgLst>
  <pc:docChgLst>
    <pc:chgData name="Taran Hayre" userId="67eeb184-73aa-4cb1-96c9-a06cae4dc6ac" providerId="ADAL" clId="{8560E2F3-3DBB-F449-B2B9-117723B7F3D8}"/>
    <pc:docChg chg="custSel delSld modSld">
      <pc:chgData name="Taran Hayre" userId="67eeb184-73aa-4cb1-96c9-a06cae4dc6ac" providerId="ADAL" clId="{8560E2F3-3DBB-F449-B2B9-117723B7F3D8}" dt="2022-11-03T17:39:28.649" v="187" actId="20577"/>
      <pc:docMkLst>
        <pc:docMk/>
      </pc:docMkLst>
      <pc:sldChg chg="modSp mod">
        <pc:chgData name="Taran Hayre" userId="67eeb184-73aa-4cb1-96c9-a06cae4dc6ac" providerId="ADAL" clId="{8560E2F3-3DBB-F449-B2B9-117723B7F3D8}" dt="2022-11-03T17:35:09.354" v="138" actId="20577"/>
        <pc:sldMkLst>
          <pc:docMk/>
          <pc:sldMk cId="937260827" sldId="260"/>
        </pc:sldMkLst>
        <pc:spChg chg="mod">
          <ac:chgData name="Taran Hayre" userId="67eeb184-73aa-4cb1-96c9-a06cae4dc6ac" providerId="ADAL" clId="{8560E2F3-3DBB-F449-B2B9-117723B7F3D8}" dt="2022-11-03T17:34:24.863" v="125" actId="20577"/>
          <ac:spMkLst>
            <pc:docMk/>
            <pc:sldMk cId="937260827" sldId="260"/>
            <ac:spMk id="2" creationId="{00000000-0000-0000-0000-000000000000}"/>
          </ac:spMkLst>
        </pc:spChg>
        <pc:graphicFrameChg chg="mod modGraphic">
          <ac:chgData name="Taran Hayre" userId="67eeb184-73aa-4cb1-96c9-a06cae4dc6ac" providerId="ADAL" clId="{8560E2F3-3DBB-F449-B2B9-117723B7F3D8}" dt="2022-11-03T17:35:09.354" v="138" actId="20577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del">
        <pc:chgData name="Taran Hayre" userId="67eeb184-73aa-4cb1-96c9-a06cae4dc6ac" providerId="ADAL" clId="{8560E2F3-3DBB-F449-B2B9-117723B7F3D8}" dt="2022-11-03T17:30:39.364" v="111" actId="2696"/>
        <pc:sldMkLst>
          <pc:docMk/>
          <pc:sldMk cId="4135477865" sldId="262"/>
        </pc:sldMkLst>
      </pc:sldChg>
      <pc:sldChg chg="del">
        <pc:chgData name="Taran Hayre" userId="67eeb184-73aa-4cb1-96c9-a06cae4dc6ac" providerId="ADAL" clId="{8560E2F3-3DBB-F449-B2B9-117723B7F3D8}" dt="2022-11-03T17:30:39.364" v="111" actId="2696"/>
        <pc:sldMkLst>
          <pc:docMk/>
          <pc:sldMk cId="1459445888" sldId="263"/>
        </pc:sldMkLst>
      </pc:sldChg>
      <pc:sldChg chg="del">
        <pc:chgData name="Taran Hayre" userId="67eeb184-73aa-4cb1-96c9-a06cae4dc6ac" providerId="ADAL" clId="{8560E2F3-3DBB-F449-B2B9-117723B7F3D8}" dt="2022-11-03T17:30:39.364" v="111" actId="2696"/>
        <pc:sldMkLst>
          <pc:docMk/>
          <pc:sldMk cId="229926765" sldId="264"/>
        </pc:sldMkLst>
      </pc:sldChg>
      <pc:sldChg chg="del">
        <pc:chgData name="Taran Hayre" userId="67eeb184-73aa-4cb1-96c9-a06cae4dc6ac" providerId="ADAL" clId="{8560E2F3-3DBB-F449-B2B9-117723B7F3D8}" dt="2022-11-03T17:30:39.364" v="111" actId="2696"/>
        <pc:sldMkLst>
          <pc:docMk/>
          <pc:sldMk cId="2399735266" sldId="265"/>
        </pc:sldMkLst>
      </pc:sldChg>
      <pc:sldChg chg="del">
        <pc:chgData name="Taran Hayre" userId="67eeb184-73aa-4cb1-96c9-a06cae4dc6ac" providerId="ADAL" clId="{8560E2F3-3DBB-F449-B2B9-117723B7F3D8}" dt="2022-11-01T19:39:13.500" v="110" actId="2696"/>
        <pc:sldMkLst>
          <pc:docMk/>
          <pc:sldMk cId="1527814064" sldId="270"/>
        </pc:sldMkLst>
      </pc:sldChg>
      <pc:sldChg chg="modSp mod">
        <pc:chgData name="Taran Hayre" userId="67eeb184-73aa-4cb1-96c9-a06cae4dc6ac" providerId="ADAL" clId="{8560E2F3-3DBB-F449-B2B9-117723B7F3D8}" dt="2022-11-03T17:39:28.649" v="187" actId="20577"/>
        <pc:sldMkLst>
          <pc:docMk/>
          <pc:sldMk cId="73182340" sldId="277"/>
        </pc:sldMkLst>
        <pc:spChg chg="mod">
          <ac:chgData name="Taran Hayre" userId="67eeb184-73aa-4cb1-96c9-a06cae4dc6ac" providerId="ADAL" clId="{8560E2F3-3DBB-F449-B2B9-117723B7F3D8}" dt="2022-11-03T17:39:00.388" v="177" actId="20577"/>
          <ac:spMkLst>
            <pc:docMk/>
            <pc:sldMk cId="73182340" sldId="277"/>
            <ac:spMk id="2" creationId="{00000000-0000-0000-0000-000000000000}"/>
          </ac:spMkLst>
        </pc:spChg>
        <pc:graphicFrameChg chg="modGraphic">
          <ac:chgData name="Taran Hayre" userId="67eeb184-73aa-4cb1-96c9-a06cae4dc6ac" providerId="ADAL" clId="{8560E2F3-3DBB-F449-B2B9-117723B7F3D8}" dt="2022-11-03T17:39:28.649" v="187" actId="20577"/>
          <ac:graphicFrameMkLst>
            <pc:docMk/>
            <pc:sldMk cId="73182340" sldId="277"/>
            <ac:graphicFrameMk id="4" creationId="{00000000-0000-0000-0000-000000000000}"/>
          </ac:graphicFrameMkLst>
        </pc:graphicFrameChg>
      </pc:sldChg>
      <pc:sldChg chg="modSp mod">
        <pc:chgData name="Taran Hayre" userId="67eeb184-73aa-4cb1-96c9-a06cae4dc6ac" providerId="ADAL" clId="{8560E2F3-3DBB-F449-B2B9-117723B7F3D8}" dt="2022-11-03T17:36:34.732" v="150" actId="20577"/>
        <pc:sldMkLst>
          <pc:docMk/>
          <pc:sldMk cId="2921380206" sldId="282"/>
        </pc:sldMkLst>
        <pc:spChg chg="mod">
          <ac:chgData name="Taran Hayre" userId="67eeb184-73aa-4cb1-96c9-a06cae4dc6ac" providerId="ADAL" clId="{8560E2F3-3DBB-F449-B2B9-117723B7F3D8}" dt="2022-11-03T17:36:06.915" v="140" actId="20577"/>
          <ac:spMkLst>
            <pc:docMk/>
            <pc:sldMk cId="2921380206" sldId="282"/>
            <ac:spMk id="2" creationId="{00000000-0000-0000-0000-000000000000}"/>
          </ac:spMkLst>
        </pc:spChg>
        <pc:graphicFrameChg chg="modGraphic">
          <ac:chgData name="Taran Hayre" userId="67eeb184-73aa-4cb1-96c9-a06cae4dc6ac" providerId="ADAL" clId="{8560E2F3-3DBB-F449-B2B9-117723B7F3D8}" dt="2022-11-03T17:36:34.732" v="150" actId="20577"/>
          <ac:graphicFrameMkLst>
            <pc:docMk/>
            <pc:sldMk cId="2921380206" sldId="282"/>
            <ac:graphicFrameMk id="4" creationId="{00000000-0000-0000-0000-000000000000}"/>
          </ac:graphicFrameMkLst>
        </pc:graphicFrameChg>
      </pc:sldChg>
      <pc:sldChg chg="modSp mod">
        <pc:chgData name="Taran Hayre" userId="67eeb184-73aa-4cb1-96c9-a06cae4dc6ac" providerId="ADAL" clId="{8560E2F3-3DBB-F449-B2B9-117723B7F3D8}" dt="2022-11-03T17:38:46.123" v="173" actId="20577"/>
        <pc:sldMkLst>
          <pc:docMk/>
          <pc:sldMk cId="3036004604" sldId="283"/>
        </pc:sldMkLst>
        <pc:spChg chg="mod">
          <ac:chgData name="Taran Hayre" userId="67eeb184-73aa-4cb1-96c9-a06cae4dc6ac" providerId="ADAL" clId="{8560E2F3-3DBB-F449-B2B9-117723B7F3D8}" dt="2022-11-03T17:37:47.946" v="162" actId="20577"/>
          <ac:spMkLst>
            <pc:docMk/>
            <pc:sldMk cId="3036004604" sldId="283"/>
            <ac:spMk id="2" creationId="{00000000-0000-0000-0000-000000000000}"/>
          </ac:spMkLst>
        </pc:spChg>
        <pc:graphicFrameChg chg="modGraphic">
          <ac:chgData name="Taran Hayre" userId="67eeb184-73aa-4cb1-96c9-a06cae4dc6ac" providerId="ADAL" clId="{8560E2F3-3DBB-F449-B2B9-117723B7F3D8}" dt="2022-11-03T17:38:46.123" v="173" actId="20577"/>
          <ac:graphicFrameMkLst>
            <pc:docMk/>
            <pc:sldMk cId="3036004604" sldId="283"/>
            <ac:graphicFrameMk id="4" creationId="{00000000-0000-0000-0000-000000000000}"/>
          </ac:graphicFrameMkLst>
        </pc:graphicFrameChg>
      </pc:sldChg>
      <pc:sldChg chg="modSp mod">
        <pc:chgData name="Taran Hayre" userId="67eeb184-73aa-4cb1-96c9-a06cae4dc6ac" providerId="ADAL" clId="{8560E2F3-3DBB-F449-B2B9-117723B7F3D8}" dt="2022-11-03T17:33:33.280" v="121" actId="20577"/>
        <pc:sldMkLst>
          <pc:docMk/>
          <pc:sldMk cId="553566949" sldId="284"/>
        </pc:sldMkLst>
        <pc:spChg chg="mod">
          <ac:chgData name="Taran Hayre" userId="67eeb184-73aa-4cb1-96c9-a06cae4dc6ac" providerId="ADAL" clId="{8560E2F3-3DBB-F449-B2B9-117723B7F3D8}" dt="2022-11-01T19:38:08.605" v="101" actId="20577"/>
          <ac:spMkLst>
            <pc:docMk/>
            <pc:sldMk cId="553566949" sldId="284"/>
            <ac:spMk id="2" creationId="{00000000-0000-0000-0000-000000000000}"/>
          </ac:spMkLst>
        </pc:spChg>
        <pc:graphicFrameChg chg="modGraphic">
          <ac:chgData name="Taran Hayre" userId="67eeb184-73aa-4cb1-96c9-a06cae4dc6ac" providerId="ADAL" clId="{8560E2F3-3DBB-F449-B2B9-117723B7F3D8}" dt="2022-11-03T17:33:33.280" v="121" actId="20577"/>
          <ac:graphicFrameMkLst>
            <pc:docMk/>
            <pc:sldMk cId="553566949" sldId="284"/>
            <ac:graphicFrameMk id="4" creationId="{00000000-0000-0000-0000-000000000000}"/>
          </ac:graphicFrameMkLst>
        </pc:graphicFrameChg>
      </pc:sldChg>
      <pc:sldChg chg="modSp mod">
        <pc:chgData name="Taran Hayre" userId="67eeb184-73aa-4cb1-96c9-a06cae4dc6ac" providerId="ADAL" clId="{8560E2F3-3DBB-F449-B2B9-117723B7F3D8}" dt="2022-11-03T17:32:01.079" v="115" actId="20577"/>
        <pc:sldMkLst>
          <pc:docMk/>
          <pc:sldMk cId="1310261312" sldId="285"/>
        </pc:sldMkLst>
        <pc:spChg chg="mod">
          <ac:chgData name="Taran Hayre" userId="67eeb184-73aa-4cb1-96c9-a06cae4dc6ac" providerId="ADAL" clId="{8560E2F3-3DBB-F449-B2B9-117723B7F3D8}" dt="2022-11-03T17:31:54.280" v="113" actId="20577"/>
          <ac:spMkLst>
            <pc:docMk/>
            <pc:sldMk cId="1310261312" sldId="285"/>
            <ac:spMk id="2" creationId="{00000000-0000-0000-0000-000000000000}"/>
          </ac:spMkLst>
        </pc:spChg>
        <pc:graphicFrameChg chg="modGraphic">
          <ac:chgData name="Taran Hayre" userId="67eeb184-73aa-4cb1-96c9-a06cae4dc6ac" providerId="ADAL" clId="{8560E2F3-3DBB-F449-B2B9-117723B7F3D8}" dt="2022-11-03T17:32:01.079" v="115" actId="20577"/>
          <ac:graphicFrameMkLst>
            <pc:docMk/>
            <pc:sldMk cId="1310261312" sldId="285"/>
            <ac:graphicFrameMk id="4" creationId="{00000000-0000-0000-0000-000000000000}"/>
          </ac:graphicFrameMkLst>
        </pc:graphicFrameChg>
      </pc:sldChg>
    </pc:docChg>
  </pc:docChgLst>
  <pc:docChgLst>
    <pc:chgData name="T.Hayre" userId="S::thayre@saintben.derby.sch.uk::7818331a-42a5-4223-891c-4218e2baec98" providerId="AD" clId="Web-{E9F150DA-580C-4219-985E-D1C3D296C3CB}"/>
    <pc:docChg chg="addSld modSld sldOrd">
      <pc:chgData name="T.Hayre" userId="S::thayre@saintben.derby.sch.uk::7818331a-42a5-4223-891c-4218e2baec98" providerId="AD" clId="Web-{E9F150DA-580C-4219-985E-D1C3D296C3CB}" dt="2021-10-06T10:54:07.414" v="1633" actId="20577"/>
      <pc:docMkLst>
        <pc:docMk/>
      </pc:docMkLst>
      <pc:sldChg chg="ord">
        <pc:chgData name="T.Hayre" userId="S::thayre@saintben.derby.sch.uk::7818331a-42a5-4223-891c-4218e2baec98" providerId="AD" clId="Web-{E9F150DA-580C-4219-985E-D1C3D296C3CB}" dt="2021-10-06T10:53:07.317" v="1582"/>
        <pc:sldMkLst>
          <pc:docMk/>
          <pc:sldMk cId="937260827" sldId="260"/>
        </pc:sldMkLst>
      </pc:sldChg>
      <pc:sldChg chg="modSp">
        <pc:chgData name="T.Hayre" userId="S::thayre@saintben.derby.sch.uk::7818331a-42a5-4223-891c-4218e2baec98" providerId="AD" clId="Web-{E9F150DA-580C-4219-985E-D1C3D296C3CB}" dt="2021-10-06T10:54:07.414" v="1633" actId="20577"/>
        <pc:sldMkLst>
          <pc:docMk/>
          <pc:sldMk cId="229926765" sldId="264"/>
        </pc:sldMkLst>
        <pc:spChg chg="mod">
          <ac:chgData name="T.Hayre" userId="S::thayre@saintben.derby.sch.uk::7818331a-42a5-4223-891c-4218e2baec98" providerId="AD" clId="Web-{E9F150DA-580C-4219-985E-D1C3D296C3CB}" dt="2021-10-06T10:54:07.414" v="1633" actId="20577"/>
          <ac:spMkLst>
            <pc:docMk/>
            <pc:sldMk cId="229926765" sldId="264"/>
            <ac:spMk id="2" creationId="{00000000-0000-0000-0000-000000000000}"/>
          </ac:spMkLst>
        </pc:spChg>
      </pc:sldChg>
      <pc:sldChg chg="modSp">
        <pc:chgData name="T.Hayre" userId="S::thayre@saintben.derby.sch.uk::7818331a-42a5-4223-891c-4218e2baec98" providerId="AD" clId="Web-{E9F150DA-580C-4219-985E-D1C3D296C3CB}" dt="2021-10-06T10:52:52.409" v="1576" actId="20577"/>
        <pc:sldMkLst>
          <pc:docMk/>
          <pc:sldMk cId="73182340" sldId="277"/>
        </pc:sldMkLst>
        <pc:spChg chg="mod">
          <ac:chgData name="T.Hayre" userId="S::thayre@saintben.derby.sch.uk::7818331a-42a5-4223-891c-4218e2baec98" providerId="AD" clId="Web-{E9F150DA-580C-4219-985E-D1C3D296C3CB}" dt="2021-10-06T10:52:52.409" v="1576" actId="20577"/>
          <ac:spMkLst>
            <pc:docMk/>
            <pc:sldMk cId="73182340" sldId="277"/>
            <ac:spMk id="2" creationId="{00000000-0000-0000-0000-000000000000}"/>
          </ac:spMkLst>
        </pc:spChg>
        <pc:graphicFrameChg chg="mod modGraphic">
          <ac:chgData name="T.Hayre" userId="S::thayre@saintben.derby.sch.uk::7818331a-42a5-4223-891c-4218e2baec98" providerId="AD" clId="Web-{E9F150DA-580C-4219-985E-D1C3D296C3CB}" dt="2021-10-06T10:52:23.439" v="1569"/>
          <ac:graphicFrameMkLst>
            <pc:docMk/>
            <pc:sldMk cId="73182340" sldId="277"/>
            <ac:graphicFrameMk id="4" creationId="{00000000-0000-0000-0000-000000000000}"/>
          </ac:graphicFrameMkLst>
        </pc:graphicFrameChg>
      </pc:sldChg>
      <pc:sldChg chg="modSp add ord">
        <pc:chgData name="T.Hayre" userId="S::thayre@saintben.derby.sch.uk::7818331a-42a5-4223-891c-4218e2baec98" providerId="AD" clId="Web-{E9F150DA-580C-4219-985E-D1C3D296C3CB}" dt="2021-10-06T10:53:10.317" v="1584" actId="20577"/>
        <pc:sldMkLst>
          <pc:docMk/>
          <pc:sldMk cId="2921380206" sldId="282"/>
        </pc:sldMkLst>
        <pc:spChg chg="mod">
          <ac:chgData name="T.Hayre" userId="S::thayre@saintben.derby.sch.uk::7818331a-42a5-4223-891c-4218e2baec98" providerId="AD" clId="Web-{E9F150DA-580C-4219-985E-D1C3D296C3CB}" dt="2021-10-06T10:53:10.317" v="1584" actId="20577"/>
          <ac:spMkLst>
            <pc:docMk/>
            <pc:sldMk cId="2921380206" sldId="282"/>
            <ac:spMk id="2" creationId="{00000000-0000-0000-0000-000000000000}"/>
          </ac:spMkLst>
        </pc:spChg>
        <pc:graphicFrameChg chg="mod modGraphic">
          <ac:chgData name="T.Hayre" userId="S::thayre@saintben.derby.sch.uk::7818331a-42a5-4223-891c-4218e2baec98" providerId="AD" clId="Web-{E9F150DA-580C-4219-985E-D1C3D296C3CB}" dt="2021-10-06T10:51:43.483" v="1551"/>
          <ac:graphicFrameMkLst>
            <pc:docMk/>
            <pc:sldMk cId="2921380206" sldId="282"/>
            <ac:graphicFrameMk id="4" creationId="{00000000-0000-0000-0000-000000000000}"/>
          </ac:graphicFrameMkLst>
        </pc:graphicFrameChg>
        <pc:graphicFrameChg chg="mod modGraphic">
          <ac:chgData name="T.Hayre" userId="S::thayre@saintben.derby.sch.uk::7818331a-42a5-4223-891c-4218e2baec98" providerId="AD" clId="Web-{E9F150DA-580C-4219-985E-D1C3D296C3CB}" dt="2021-10-06T10:40:50.444" v="366"/>
          <ac:graphicFrameMkLst>
            <pc:docMk/>
            <pc:sldMk cId="2921380206" sldId="282"/>
            <ac:graphicFrameMk id="6" creationId="{14BB07A9-0473-5745-B6FC-469E3041F967}"/>
          </ac:graphicFrameMkLst>
        </pc:graphicFrameChg>
        <pc:graphicFrameChg chg="modGraphic">
          <ac:chgData name="T.Hayre" userId="S::thayre@saintben.derby.sch.uk::7818331a-42a5-4223-891c-4218e2baec98" providerId="AD" clId="Web-{E9F150DA-580C-4219-985E-D1C3D296C3CB}" dt="2021-10-06T10:43:51.580" v="738" actId="20577"/>
          <ac:graphicFrameMkLst>
            <pc:docMk/>
            <pc:sldMk cId="2921380206" sldId="282"/>
            <ac:graphicFrameMk id="13" creationId="{A43CB978-63B0-BA40-B8C8-1A7C33874CAF}"/>
          </ac:graphicFrameMkLst>
        </pc:graphicFrameChg>
      </pc:sldChg>
      <pc:sldChg chg="modSp add ord replId">
        <pc:chgData name="T.Hayre" userId="S::thayre@saintben.derby.sch.uk::7818331a-42a5-4223-891c-4218e2baec98" providerId="AD" clId="Web-{E9F150DA-580C-4219-985E-D1C3D296C3CB}" dt="2021-10-06T10:53:13.536" v="1585" actId="20577"/>
        <pc:sldMkLst>
          <pc:docMk/>
          <pc:sldMk cId="3036004604" sldId="283"/>
        </pc:sldMkLst>
        <pc:spChg chg="mod">
          <ac:chgData name="T.Hayre" userId="S::thayre@saintben.derby.sch.uk::7818331a-42a5-4223-891c-4218e2baec98" providerId="AD" clId="Web-{E9F150DA-580C-4219-985E-D1C3D296C3CB}" dt="2021-10-06T10:53:13.536" v="1585" actId="20577"/>
          <ac:spMkLst>
            <pc:docMk/>
            <pc:sldMk cId="3036004604" sldId="283"/>
            <ac:spMk id="2" creationId="{00000000-0000-0000-0000-000000000000}"/>
          </ac:spMkLst>
        </pc:spChg>
        <pc:graphicFrameChg chg="mod modGraphic">
          <ac:chgData name="T.Hayre" userId="S::thayre@saintben.derby.sch.uk::7818331a-42a5-4223-891c-4218e2baec98" providerId="AD" clId="Web-{E9F150DA-580C-4219-985E-D1C3D296C3CB}" dt="2021-10-06T10:51:57.531" v="1567"/>
          <ac:graphicFrameMkLst>
            <pc:docMk/>
            <pc:sldMk cId="3036004604" sldId="283"/>
            <ac:graphicFrameMk id="4" creationId="{00000000-0000-0000-0000-000000000000}"/>
          </ac:graphicFrameMkLst>
        </pc:graphicFrameChg>
        <pc:graphicFrameChg chg="mod modGraphic">
          <ac:chgData name="T.Hayre" userId="S::thayre@saintben.derby.sch.uk::7818331a-42a5-4223-891c-4218e2baec98" providerId="AD" clId="Web-{E9F150DA-580C-4219-985E-D1C3D296C3CB}" dt="2021-10-06T10:47:11.045" v="1095"/>
          <ac:graphicFrameMkLst>
            <pc:docMk/>
            <pc:sldMk cId="3036004604" sldId="283"/>
            <ac:graphicFrameMk id="6" creationId="{14BB07A9-0473-5745-B6FC-469E3041F967}"/>
          </ac:graphicFrameMkLst>
        </pc:graphicFrameChg>
        <pc:graphicFrameChg chg="modGraphic">
          <ac:chgData name="T.Hayre" userId="S::thayre@saintben.derby.sch.uk::7818331a-42a5-4223-891c-4218e2baec98" providerId="AD" clId="Web-{E9F150DA-580C-4219-985E-D1C3D296C3CB}" dt="2021-10-06T10:51:31.342" v="1507" actId="20577"/>
          <ac:graphicFrameMkLst>
            <pc:docMk/>
            <pc:sldMk cId="3036004604" sldId="283"/>
            <ac:graphicFrameMk id="13" creationId="{A43CB978-63B0-BA40-B8C8-1A7C33874CAF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504E9E-CFBD-498B-9FB6-AB5B727CEBE2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6CFC53C-649A-4D25-B871-969E3D835674}">
      <dgm:prSet phldrT="[Text]" custT="1"/>
      <dgm:spPr/>
      <dgm:t>
        <a:bodyPr anchor="t"/>
        <a:lstStyle/>
        <a:p>
          <a:r>
            <a:rPr lang="en-US" sz="1200" b="1" dirty="0"/>
            <a:t>Tsar Nicholas II:</a:t>
          </a:r>
        </a:p>
      </dgm:t>
    </dgm:pt>
    <dgm:pt modelId="{DE417959-89DD-45B0-AAB4-C02D1E1BA5CB}" type="parTrans" cxnId="{D5ADDCA3-DAA9-4AAB-90E6-18973C0DD62F}">
      <dgm:prSet/>
      <dgm:spPr/>
      <dgm:t>
        <a:bodyPr/>
        <a:lstStyle/>
        <a:p>
          <a:endParaRPr lang="en-US"/>
        </a:p>
      </dgm:t>
    </dgm:pt>
    <dgm:pt modelId="{8E927254-00CC-4B40-8E3A-E356B90D30B0}" type="sibTrans" cxnId="{D5ADDCA3-DAA9-4AAB-90E6-18973C0DD62F}">
      <dgm:prSet/>
      <dgm:spPr/>
      <dgm:t>
        <a:bodyPr/>
        <a:lstStyle/>
        <a:p>
          <a:endParaRPr lang="en-US"/>
        </a:p>
      </dgm:t>
    </dgm:pt>
    <dgm:pt modelId="{1F2A8E89-6C88-4113-A747-C1B4A23465AD}">
      <dgm:prSet phldrT="[Text]" custT="1"/>
      <dgm:spPr/>
      <dgm:t>
        <a:bodyPr anchor="t"/>
        <a:lstStyle/>
        <a:p>
          <a:r>
            <a:rPr lang="en-US" sz="1200" b="1" dirty="0"/>
            <a:t>Provisional Government:</a:t>
          </a:r>
        </a:p>
      </dgm:t>
    </dgm:pt>
    <dgm:pt modelId="{6FFB3B34-291D-459E-8F78-F1514D17DF5F}" type="parTrans" cxnId="{D9418C29-3255-4E30-862F-52057D787C4D}">
      <dgm:prSet/>
      <dgm:spPr/>
      <dgm:t>
        <a:bodyPr/>
        <a:lstStyle/>
        <a:p>
          <a:endParaRPr lang="en-US"/>
        </a:p>
      </dgm:t>
    </dgm:pt>
    <dgm:pt modelId="{B8A82108-8729-4B47-BA18-6CECC5172BDD}" type="sibTrans" cxnId="{D9418C29-3255-4E30-862F-52057D787C4D}">
      <dgm:prSet/>
      <dgm:spPr/>
      <dgm:t>
        <a:bodyPr/>
        <a:lstStyle/>
        <a:p>
          <a:endParaRPr lang="en-US"/>
        </a:p>
      </dgm:t>
    </dgm:pt>
    <dgm:pt modelId="{588E8A70-1537-433A-9CC6-6A28ABA50CFF}">
      <dgm:prSet phldrT="[Text]" custT="1"/>
      <dgm:spPr/>
      <dgm:t>
        <a:bodyPr anchor="t"/>
        <a:lstStyle/>
        <a:p>
          <a:r>
            <a:rPr lang="en-US" sz="1200" b="1" dirty="0"/>
            <a:t>Bolsheviks:</a:t>
          </a:r>
        </a:p>
      </dgm:t>
    </dgm:pt>
    <dgm:pt modelId="{C20F8040-612B-4B05-8F19-F5B4B03E38D1}" type="parTrans" cxnId="{EC54DE13-E21F-419B-BF89-F6814B4830CC}">
      <dgm:prSet/>
      <dgm:spPr/>
      <dgm:t>
        <a:bodyPr/>
        <a:lstStyle/>
        <a:p>
          <a:endParaRPr lang="en-US"/>
        </a:p>
      </dgm:t>
    </dgm:pt>
    <dgm:pt modelId="{E34D7257-A6F6-4B1A-B101-98A6EC09E5BE}" type="sibTrans" cxnId="{EC54DE13-E21F-419B-BF89-F6814B4830CC}">
      <dgm:prSet/>
      <dgm:spPr/>
      <dgm:t>
        <a:bodyPr/>
        <a:lstStyle/>
        <a:p>
          <a:endParaRPr lang="en-US"/>
        </a:p>
      </dgm:t>
    </dgm:pt>
    <dgm:pt modelId="{4BD84854-977A-49E4-A04B-03C4241FFF9B}" type="pres">
      <dgm:prSet presAssocID="{48504E9E-CFBD-498B-9FB6-AB5B727CEBE2}" presName="linear" presStyleCnt="0">
        <dgm:presLayoutVars>
          <dgm:animLvl val="lvl"/>
          <dgm:resizeHandles val="exact"/>
        </dgm:presLayoutVars>
      </dgm:prSet>
      <dgm:spPr/>
    </dgm:pt>
    <dgm:pt modelId="{75529C73-1C72-4847-A509-F11D45730E56}" type="pres">
      <dgm:prSet presAssocID="{F6CFC53C-649A-4D25-B871-969E3D83567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1F3F7D9-4AB7-4BB2-A6C2-F9553716CEA9}" type="pres">
      <dgm:prSet presAssocID="{8E927254-00CC-4B40-8E3A-E356B90D30B0}" presName="spacer" presStyleCnt="0"/>
      <dgm:spPr/>
    </dgm:pt>
    <dgm:pt modelId="{58E946F9-0C3E-475A-B7B8-7352198EC245}" type="pres">
      <dgm:prSet presAssocID="{1F2A8E89-6C88-4113-A747-C1B4A23465A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7E0F06D-BB35-4258-8340-09732D2353E5}" type="pres">
      <dgm:prSet presAssocID="{B8A82108-8729-4B47-BA18-6CECC5172BDD}" presName="spacer" presStyleCnt="0"/>
      <dgm:spPr/>
    </dgm:pt>
    <dgm:pt modelId="{B23E8DA1-FCFA-4603-BA70-5AF2BA6B7957}" type="pres">
      <dgm:prSet presAssocID="{588E8A70-1537-433A-9CC6-6A28ABA50CF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C54DE13-E21F-419B-BF89-F6814B4830CC}" srcId="{48504E9E-CFBD-498B-9FB6-AB5B727CEBE2}" destId="{588E8A70-1537-433A-9CC6-6A28ABA50CFF}" srcOrd="2" destOrd="0" parTransId="{C20F8040-612B-4B05-8F19-F5B4B03E38D1}" sibTransId="{E34D7257-A6F6-4B1A-B101-98A6EC09E5BE}"/>
    <dgm:cxn modelId="{D9418C29-3255-4E30-862F-52057D787C4D}" srcId="{48504E9E-CFBD-498B-9FB6-AB5B727CEBE2}" destId="{1F2A8E89-6C88-4113-A747-C1B4A23465AD}" srcOrd="1" destOrd="0" parTransId="{6FFB3B34-291D-459E-8F78-F1514D17DF5F}" sibTransId="{B8A82108-8729-4B47-BA18-6CECC5172BDD}"/>
    <dgm:cxn modelId="{74586330-E6AF-45E6-A251-9CE37FCA3106}" type="presOf" srcId="{588E8A70-1537-433A-9CC6-6A28ABA50CFF}" destId="{B23E8DA1-FCFA-4603-BA70-5AF2BA6B7957}" srcOrd="0" destOrd="0" presId="urn:microsoft.com/office/officeart/2005/8/layout/vList2"/>
    <dgm:cxn modelId="{B8A08473-4DAF-49EE-8B54-C6B5D6CEEA0E}" type="presOf" srcId="{F6CFC53C-649A-4D25-B871-969E3D835674}" destId="{75529C73-1C72-4847-A509-F11D45730E56}" srcOrd="0" destOrd="0" presId="urn:microsoft.com/office/officeart/2005/8/layout/vList2"/>
    <dgm:cxn modelId="{FB8611A2-FCB1-4503-8020-A25AD734D7F0}" type="presOf" srcId="{48504E9E-CFBD-498B-9FB6-AB5B727CEBE2}" destId="{4BD84854-977A-49E4-A04B-03C4241FFF9B}" srcOrd="0" destOrd="0" presId="urn:microsoft.com/office/officeart/2005/8/layout/vList2"/>
    <dgm:cxn modelId="{D5ADDCA3-DAA9-4AAB-90E6-18973C0DD62F}" srcId="{48504E9E-CFBD-498B-9FB6-AB5B727CEBE2}" destId="{F6CFC53C-649A-4D25-B871-969E3D835674}" srcOrd="0" destOrd="0" parTransId="{DE417959-89DD-45B0-AAB4-C02D1E1BA5CB}" sibTransId="{8E927254-00CC-4B40-8E3A-E356B90D30B0}"/>
    <dgm:cxn modelId="{ED2E9AFB-BFB0-45A6-8230-0E6A44A34515}" type="presOf" srcId="{1F2A8E89-6C88-4113-A747-C1B4A23465AD}" destId="{58E946F9-0C3E-475A-B7B8-7352198EC245}" srcOrd="0" destOrd="0" presId="urn:microsoft.com/office/officeart/2005/8/layout/vList2"/>
    <dgm:cxn modelId="{A67F6F1E-8543-4236-A3A2-E8888734680A}" type="presParOf" srcId="{4BD84854-977A-49E4-A04B-03C4241FFF9B}" destId="{75529C73-1C72-4847-A509-F11D45730E56}" srcOrd="0" destOrd="0" presId="urn:microsoft.com/office/officeart/2005/8/layout/vList2"/>
    <dgm:cxn modelId="{7C318904-14F1-4ED8-86E1-FBBCAD32DE53}" type="presParOf" srcId="{4BD84854-977A-49E4-A04B-03C4241FFF9B}" destId="{81F3F7D9-4AB7-4BB2-A6C2-F9553716CEA9}" srcOrd="1" destOrd="0" presId="urn:microsoft.com/office/officeart/2005/8/layout/vList2"/>
    <dgm:cxn modelId="{119EC239-3EFB-47AA-93E8-E80CA9F32216}" type="presParOf" srcId="{4BD84854-977A-49E4-A04B-03C4241FFF9B}" destId="{58E946F9-0C3E-475A-B7B8-7352198EC245}" srcOrd="2" destOrd="0" presId="urn:microsoft.com/office/officeart/2005/8/layout/vList2"/>
    <dgm:cxn modelId="{C03ADF00-A789-4DCC-92B1-469829D96D80}" type="presParOf" srcId="{4BD84854-977A-49E4-A04B-03C4241FFF9B}" destId="{67E0F06D-BB35-4258-8340-09732D2353E5}" srcOrd="3" destOrd="0" presId="urn:microsoft.com/office/officeart/2005/8/layout/vList2"/>
    <dgm:cxn modelId="{F8BF32F9-6571-40D7-82B8-FA128A25412C}" type="presParOf" srcId="{4BD84854-977A-49E4-A04B-03C4241FFF9B}" destId="{B23E8DA1-FCFA-4603-BA70-5AF2BA6B79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/>
          <a:r>
            <a:rPr lang="en-US" sz="1200" b="1" dirty="0"/>
            <a:t>Provisional Government</a:t>
          </a:r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74F9505F-22BE-4FF3-9272-5605AB59D5FD}">
      <dgm:prSet phldrT="[Text]" custT="1"/>
      <dgm:spPr/>
      <dgm:t>
        <a:bodyPr/>
        <a:lstStyle/>
        <a:p>
          <a:pPr algn="l"/>
          <a:r>
            <a:rPr lang="en-US" sz="1200" b="1" dirty="0"/>
            <a:t>Petrograd Soviet</a:t>
          </a:r>
        </a:p>
      </dgm:t>
    </dgm:pt>
    <dgm:pt modelId="{3A4055FC-861D-4DCA-8188-62795BB8D4F0}" type="parTrans" cxnId="{07ED5907-05A2-4B7F-9142-EC98E5FC3131}">
      <dgm:prSet/>
      <dgm:spPr/>
      <dgm:t>
        <a:bodyPr/>
        <a:lstStyle/>
        <a:p>
          <a:endParaRPr lang="en-US"/>
        </a:p>
      </dgm:t>
    </dgm:pt>
    <dgm:pt modelId="{3875EC1A-E269-4B2F-8220-F5D403B48C95}" type="sibTrans" cxnId="{07ED5907-05A2-4B7F-9142-EC98E5FC3131}">
      <dgm:prSet/>
      <dgm:spPr/>
      <dgm:t>
        <a:bodyPr/>
        <a:lstStyle/>
        <a:p>
          <a:endParaRPr lang="en-US"/>
        </a:p>
      </dgm:t>
    </dgm:pt>
    <dgm:pt modelId="{D254B961-FA00-457F-8DD6-DA63E4C6EE52}">
      <dgm:prSet phldrT="[Text]" custT="1"/>
      <dgm:spPr/>
      <dgm:t>
        <a:bodyPr/>
        <a:lstStyle/>
        <a:p>
          <a:pPr algn="l"/>
          <a:r>
            <a:rPr lang="en-US" sz="1200" dirty="0"/>
            <a:t>Who appointed them?</a:t>
          </a:r>
        </a:p>
      </dgm:t>
    </dgm:pt>
    <dgm:pt modelId="{A59E5152-F81A-4CA4-BA57-D9778A458121}" type="parTrans" cxnId="{3C50AD46-49BE-4993-B110-90589B992D48}">
      <dgm:prSet/>
      <dgm:spPr/>
      <dgm:t>
        <a:bodyPr/>
        <a:lstStyle/>
        <a:p>
          <a:endParaRPr lang="en-US"/>
        </a:p>
      </dgm:t>
    </dgm:pt>
    <dgm:pt modelId="{83F95E78-3FBB-402A-8153-4A8C761958E5}" type="sibTrans" cxnId="{3C50AD46-49BE-4993-B110-90589B992D48}">
      <dgm:prSet/>
      <dgm:spPr/>
      <dgm:t>
        <a:bodyPr/>
        <a:lstStyle/>
        <a:p>
          <a:endParaRPr lang="en-US"/>
        </a:p>
      </dgm:t>
    </dgm:pt>
    <dgm:pt modelId="{83B30512-5A50-4503-B4ED-666EAF9CB5FA}">
      <dgm:prSet phldrT="[Text]" custT="1"/>
      <dgm:spPr/>
      <dgm:t>
        <a:bodyPr/>
        <a:lstStyle/>
        <a:p>
          <a:pPr algn="l"/>
          <a:r>
            <a:rPr lang="en-US" sz="1200" dirty="0"/>
            <a:t>Who were their rivals?</a:t>
          </a:r>
        </a:p>
      </dgm:t>
    </dgm:pt>
    <dgm:pt modelId="{C9BCE8D8-E607-4DCE-B621-54D85435E98D}" type="parTrans" cxnId="{F46A8523-62B0-4512-AA6A-130384D0A28D}">
      <dgm:prSet/>
      <dgm:spPr/>
      <dgm:t>
        <a:bodyPr/>
        <a:lstStyle/>
        <a:p>
          <a:endParaRPr lang="en-US"/>
        </a:p>
      </dgm:t>
    </dgm:pt>
    <dgm:pt modelId="{90F83C3C-9482-46D8-982A-D88D7DD6A775}" type="sibTrans" cxnId="{F46A8523-62B0-4512-AA6A-130384D0A28D}">
      <dgm:prSet/>
      <dgm:spPr/>
      <dgm:t>
        <a:bodyPr/>
        <a:lstStyle/>
        <a:p>
          <a:endParaRPr lang="en-US"/>
        </a:p>
      </dgm:t>
    </dgm:pt>
    <dgm:pt modelId="{F958051F-7910-4040-9D9F-FC589BCD5295}">
      <dgm:prSet phldrT="[Text]" custT="1"/>
      <dgm:spPr/>
      <dgm:t>
        <a:bodyPr/>
        <a:lstStyle/>
        <a:p>
          <a:pPr algn="l"/>
          <a:endParaRPr lang="en-US" sz="1200" dirty="0"/>
        </a:p>
      </dgm:t>
    </dgm:pt>
    <dgm:pt modelId="{71437D1E-7F77-4D36-86E5-B4D0168B0220}" type="parTrans" cxnId="{9AB98262-6679-4D5E-98EF-1BE740AE7F74}">
      <dgm:prSet/>
      <dgm:spPr/>
      <dgm:t>
        <a:bodyPr/>
        <a:lstStyle/>
        <a:p>
          <a:endParaRPr lang="en-US"/>
        </a:p>
      </dgm:t>
    </dgm:pt>
    <dgm:pt modelId="{69D205D7-F9CA-47EE-8B9F-7A80018404F7}" type="sibTrans" cxnId="{9AB98262-6679-4D5E-98EF-1BE740AE7F74}">
      <dgm:prSet/>
      <dgm:spPr/>
      <dgm:t>
        <a:bodyPr/>
        <a:lstStyle/>
        <a:p>
          <a:endParaRPr lang="en-US"/>
        </a:p>
      </dgm:t>
    </dgm:pt>
    <dgm:pt modelId="{93D2536A-388D-456C-B9AF-7746A432AACF}">
      <dgm:prSet phldrT="[Text]" custT="1"/>
      <dgm:spPr/>
      <dgm:t>
        <a:bodyPr/>
        <a:lstStyle/>
        <a:p>
          <a:pPr algn="l"/>
          <a:endParaRPr lang="en-US" sz="1200" dirty="0"/>
        </a:p>
      </dgm:t>
    </dgm:pt>
    <dgm:pt modelId="{BA643155-8772-4FFE-868B-C947A35243E7}" type="parTrans" cxnId="{844874EA-63E9-497F-9E96-07C7FC977A06}">
      <dgm:prSet/>
      <dgm:spPr/>
      <dgm:t>
        <a:bodyPr/>
        <a:lstStyle/>
        <a:p>
          <a:endParaRPr lang="en-US"/>
        </a:p>
      </dgm:t>
    </dgm:pt>
    <dgm:pt modelId="{80496BFA-C76B-447F-B2E8-9703302606FD}" type="sibTrans" cxnId="{844874EA-63E9-497F-9E96-07C7FC977A06}">
      <dgm:prSet/>
      <dgm:spPr/>
      <dgm:t>
        <a:bodyPr/>
        <a:lstStyle/>
        <a:p>
          <a:endParaRPr lang="en-US"/>
        </a:p>
      </dgm:t>
    </dgm:pt>
    <dgm:pt modelId="{860FCC2E-811E-45F2-A1F6-C4FB69675C59}">
      <dgm:prSet phldrT="[Text]" custT="1"/>
      <dgm:spPr/>
      <dgm:t>
        <a:bodyPr/>
        <a:lstStyle/>
        <a:p>
          <a:pPr algn="l"/>
          <a:r>
            <a:rPr lang="en-US" sz="1200" dirty="0"/>
            <a:t>Which groups of people made up this part of the government?</a:t>
          </a:r>
        </a:p>
      </dgm:t>
    </dgm:pt>
    <dgm:pt modelId="{27BFBBA8-D117-4D76-8C22-EF8BFD67F587}" type="parTrans" cxnId="{D2D675AB-44F3-479B-8A50-48E3912D8DBE}">
      <dgm:prSet/>
      <dgm:spPr/>
      <dgm:t>
        <a:bodyPr/>
        <a:lstStyle/>
        <a:p>
          <a:endParaRPr lang="en-US"/>
        </a:p>
      </dgm:t>
    </dgm:pt>
    <dgm:pt modelId="{01F5FC69-8B46-439E-BFFE-490D443D8478}" type="sibTrans" cxnId="{D2D675AB-44F3-479B-8A50-48E3912D8DBE}">
      <dgm:prSet/>
      <dgm:spPr/>
      <dgm:t>
        <a:bodyPr/>
        <a:lstStyle/>
        <a:p>
          <a:endParaRPr lang="en-US"/>
        </a:p>
      </dgm:t>
    </dgm:pt>
    <dgm:pt modelId="{928B4FF7-A77A-421A-9206-B5284F25DD89}">
      <dgm:prSet phldrT="[Text]" custT="1"/>
      <dgm:spPr/>
      <dgm:t>
        <a:bodyPr/>
        <a:lstStyle/>
        <a:p>
          <a:pPr algn="l"/>
          <a:r>
            <a:rPr lang="en-US" sz="1200" dirty="0"/>
            <a:t>What was Order No.1?</a:t>
          </a:r>
        </a:p>
      </dgm:t>
    </dgm:pt>
    <dgm:pt modelId="{6714B631-628C-4B04-9790-81869F1807FC}" type="parTrans" cxnId="{EE8DF647-CCDD-48EB-A9A3-6EE29F433B8C}">
      <dgm:prSet/>
      <dgm:spPr/>
      <dgm:t>
        <a:bodyPr/>
        <a:lstStyle/>
        <a:p>
          <a:endParaRPr lang="en-US"/>
        </a:p>
      </dgm:t>
    </dgm:pt>
    <dgm:pt modelId="{269CBDD5-054F-4270-83D2-36E6D71E36A7}" type="sibTrans" cxnId="{EE8DF647-CCDD-48EB-A9A3-6EE29F433B8C}">
      <dgm:prSet/>
      <dgm:spPr/>
      <dgm:t>
        <a:bodyPr/>
        <a:lstStyle/>
        <a:p>
          <a:endParaRPr lang="en-US"/>
        </a:p>
      </dgm:t>
    </dgm:pt>
    <dgm:pt modelId="{6A7F967A-EFD7-4A8C-8F7B-2FBE59E719B9}">
      <dgm:prSet phldrT="[Text]" custT="1"/>
      <dgm:spPr/>
      <dgm:t>
        <a:bodyPr/>
        <a:lstStyle/>
        <a:p>
          <a:pPr algn="l"/>
          <a:endParaRPr lang="en-US" sz="1200" dirty="0"/>
        </a:p>
      </dgm:t>
    </dgm:pt>
    <dgm:pt modelId="{8F45EAFF-B8C4-4394-8279-3DD7FFBFD8A9}" type="parTrans" cxnId="{26EBF506-306E-4634-B174-C38DEF199B41}">
      <dgm:prSet/>
      <dgm:spPr/>
      <dgm:t>
        <a:bodyPr/>
        <a:lstStyle/>
        <a:p>
          <a:endParaRPr lang="en-US"/>
        </a:p>
      </dgm:t>
    </dgm:pt>
    <dgm:pt modelId="{C13D1906-4903-4D96-930B-796E0376BE21}" type="sibTrans" cxnId="{26EBF506-306E-4634-B174-C38DEF199B41}">
      <dgm:prSet/>
      <dgm:spPr/>
      <dgm:t>
        <a:bodyPr/>
        <a:lstStyle/>
        <a:p>
          <a:endParaRPr lang="en-US"/>
        </a:p>
      </dgm:t>
    </dgm:pt>
    <dgm:pt modelId="{2F619636-FF4E-FA4C-B1AB-92FBDE68D49C}" type="pres">
      <dgm:prSet presAssocID="{840F6E34-A2E5-45A4-B37E-A0CD67E3940C}" presName="linear" presStyleCnt="0">
        <dgm:presLayoutVars>
          <dgm:animLvl val="lvl"/>
          <dgm:resizeHandles val="exact"/>
        </dgm:presLayoutVars>
      </dgm:prSet>
      <dgm:spPr/>
    </dgm:pt>
    <dgm:pt modelId="{922F903D-CE72-EC4F-BEED-EDBE2D61274C}" type="pres">
      <dgm:prSet presAssocID="{6370CA69-4B94-4317-AB8C-27E7301498DD}" presName="parentText" presStyleLbl="node1" presStyleIdx="0" presStyleCnt="2" custScaleY="25400" custLinFactNeighborX="820" custLinFactNeighborY="4031">
        <dgm:presLayoutVars>
          <dgm:chMax val="0"/>
          <dgm:bulletEnabled val="1"/>
        </dgm:presLayoutVars>
      </dgm:prSet>
      <dgm:spPr/>
    </dgm:pt>
    <dgm:pt modelId="{C0E0ABBC-B748-42AA-861F-A6FA85FA3415}" type="pres">
      <dgm:prSet presAssocID="{6370CA69-4B94-4317-AB8C-27E7301498DD}" presName="childText" presStyleLbl="revTx" presStyleIdx="0" presStyleCnt="2">
        <dgm:presLayoutVars>
          <dgm:bulletEnabled val="1"/>
        </dgm:presLayoutVars>
      </dgm:prSet>
      <dgm:spPr/>
    </dgm:pt>
    <dgm:pt modelId="{224E4AC1-CBD7-2944-B2E0-768351363085}" type="pres">
      <dgm:prSet presAssocID="{74F9505F-22BE-4FF3-9272-5605AB59D5FD}" presName="parentText" presStyleLbl="node1" presStyleIdx="1" presStyleCnt="2" custScaleY="26974">
        <dgm:presLayoutVars>
          <dgm:chMax val="0"/>
          <dgm:bulletEnabled val="1"/>
        </dgm:presLayoutVars>
      </dgm:prSet>
      <dgm:spPr/>
    </dgm:pt>
    <dgm:pt modelId="{1484EF5C-05B0-4B56-A2DD-84D5C87EF14A}" type="pres">
      <dgm:prSet presAssocID="{74F9505F-22BE-4FF3-9272-5605AB59D5F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15EC700-B922-4BBC-9A56-AC03C3E3030A}" type="presOf" srcId="{860FCC2E-811E-45F2-A1F6-C4FB69675C59}" destId="{1484EF5C-05B0-4B56-A2DD-84D5C87EF14A}" srcOrd="0" destOrd="0" presId="urn:microsoft.com/office/officeart/2005/8/layout/vList2"/>
    <dgm:cxn modelId="{26EBF506-306E-4634-B174-C38DEF199B41}" srcId="{74F9505F-22BE-4FF3-9272-5605AB59D5FD}" destId="{6A7F967A-EFD7-4A8C-8F7B-2FBE59E719B9}" srcOrd="1" destOrd="0" parTransId="{8F45EAFF-B8C4-4394-8279-3DD7FFBFD8A9}" sibTransId="{C13D1906-4903-4D96-930B-796E0376BE21}"/>
    <dgm:cxn modelId="{07ED5907-05A2-4B7F-9142-EC98E5FC3131}" srcId="{840F6E34-A2E5-45A4-B37E-A0CD67E3940C}" destId="{74F9505F-22BE-4FF3-9272-5605AB59D5FD}" srcOrd="1" destOrd="0" parTransId="{3A4055FC-861D-4DCA-8188-62795BB8D4F0}" sibTransId="{3875EC1A-E269-4B2F-8220-F5D403B48C95}"/>
    <dgm:cxn modelId="{1552BA12-414D-804B-8FD8-CEA5960AB079}" type="presOf" srcId="{6370CA69-4B94-4317-AB8C-27E7301498DD}" destId="{922F903D-CE72-EC4F-BEED-EDBE2D61274C}" srcOrd="0" destOrd="0" presId="urn:microsoft.com/office/officeart/2005/8/layout/vList2"/>
    <dgm:cxn modelId="{E619501E-2831-7D47-9E88-FF65FB6C0198}" type="presOf" srcId="{74F9505F-22BE-4FF3-9272-5605AB59D5FD}" destId="{224E4AC1-CBD7-2944-B2E0-768351363085}" srcOrd="0" destOrd="0" presId="urn:microsoft.com/office/officeart/2005/8/layout/vList2"/>
    <dgm:cxn modelId="{F46A8523-62B0-4512-AA6A-130384D0A28D}" srcId="{6370CA69-4B94-4317-AB8C-27E7301498DD}" destId="{83B30512-5A50-4503-B4ED-666EAF9CB5FA}" srcOrd="3" destOrd="0" parTransId="{C9BCE8D8-E607-4DCE-B621-54D85435E98D}" sibTransId="{90F83C3C-9482-46D8-982A-D88D7DD6A775}"/>
    <dgm:cxn modelId="{F8ED983C-D1FA-4A73-8625-562D2EE00E5F}" type="presOf" srcId="{83B30512-5A50-4503-B4ED-666EAF9CB5FA}" destId="{C0E0ABBC-B748-42AA-861F-A6FA85FA3415}" srcOrd="0" destOrd="3" presId="urn:microsoft.com/office/officeart/2005/8/layout/vList2"/>
    <dgm:cxn modelId="{FADA623F-E83B-477F-8AD3-4A3B4D127EB7}" type="presOf" srcId="{928B4FF7-A77A-421A-9206-B5284F25DD89}" destId="{1484EF5C-05B0-4B56-A2DD-84D5C87EF14A}" srcOrd="0" destOrd="2" presId="urn:microsoft.com/office/officeart/2005/8/layout/vList2"/>
    <dgm:cxn modelId="{3C50AD46-49BE-4993-B110-90589B992D48}" srcId="{6370CA69-4B94-4317-AB8C-27E7301498DD}" destId="{D254B961-FA00-457F-8DD6-DA63E4C6EE52}" srcOrd="1" destOrd="0" parTransId="{A59E5152-F81A-4CA4-BA57-D9778A458121}" sibTransId="{83F95E78-3FBB-402A-8153-4A8C761958E5}"/>
    <dgm:cxn modelId="{EE8DF647-CCDD-48EB-A9A3-6EE29F433B8C}" srcId="{74F9505F-22BE-4FF3-9272-5605AB59D5FD}" destId="{928B4FF7-A77A-421A-9206-B5284F25DD89}" srcOrd="2" destOrd="0" parTransId="{6714B631-628C-4B04-9790-81869F1807FC}" sibTransId="{269CBDD5-054F-4270-83D2-36E6D71E36A7}"/>
    <dgm:cxn modelId="{9AB98262-6679-4D5E-98EF-1BE740AE7F74}" srcId="{6370CA69-4B94-4317-AB8C-27E7301498DD}" destId="{F958051F-7910-4040-9D9F-FC589BCD5295}" srcOrd="0" destOrd="0" parTransId="{71437D1E-7F77-4D36-86E5-B4D0168B0220}" sibTransId="{69D205D7-F9CA-47EE-8B9F-7A80018404F7}"/>
    <dgm:cxn modelId="{788DCD7F-2C76-4678-8927-55F5A6FB19A3}" type="presOf" srcId="{6A7F967A-EFD7-4A8C-8F7B-2FBE59E719B9}" destId="{1484EF5C-05B0-4B56-A2DD-84D5C87EF14A}" srcOrd="0" destOrd="1" presId="urn:microsoft.com/office/officeart/2005/8/layout/vList2"/>
    <dgm:cxn modelId="{72CE0298-7D42-4FD0-B59D-703C275142BD}" type="presOf" srcId="{F958051F-7910-4040-9D9F-FC589BCD5295}" destId="{C0E0ABBC-B748-42AA-861F-A6FA85FA3415}" srcOrd="0" destOrd="0" presId="urn:microsoft.com/office/officeart/2005/8/layout/vList2"/>
    <dgm:cxn modelId="{D58F069D-14A4-4B40-9848-007C203B5A14}" type="presOf" srcId="{D254B961-FA00-457F-8DD6-DA63E4C6EE52}" destId="{C0E0ABBC-B748-42AA-861F-A6FA85FA3415}" srcOrd="0" destOrd="1" presId="urn:microsoft.com/office/officeart/2005/8/layout/vList2"/>
    <dgm:cxn modelId="{D2D675AB-44F3-479B-8A50-48E3912D8DBE}" srcId="{74F9505F-22BE-4FF3-9272-5605AB59D5FD}" destId="{860FCC2E-811E-45F2-A1F6-C4FB69675C59}" srcOrd="0" destOrd="0" parTransId="{27BFBBA8-D117-4D76-8C22-EF8BFD67F587}" sibTransId="{01F5FC69-8B46-439E-BFFE-490D443D8478}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5F2E5FCF-7ADB-4CBC-8A82-53C0566F2AB2}" type="presOf" srcId="{93D2536A-388D-456C-B9AF-7746A432AACF}" destId="{C0E0ABBC-B748-42AA-861F-A6FA85FA3415}" srcOrd="0" destOrd="2" presId="urn:microsoft.com/office/officeart/2005/8/layout/vList2"/>
    <dgm:cxn modelId="{844874EA-63E9-497F-9E96-07C7FC977A06}" srcId="{6370CA69-4B94-4317-AB8C-27E7301498DD}" destId="{93D2536A-388D-456C-B9AF-7746A432AACF}" srcOrd="2" destOrd="0" parTransId="{BA643155-8772-4FFE-868B-C947A35243E7}" sibTransId="{80496BFA-C76B-447F-B2E8-9703302606FD}"/>
    <dgm:cxn modelId="{39062CF4-52D0-1B44-A133-B9AC2A58C950}" type="presOf" srcId="{840F6E34-A2E5-45A4-B37E-A0CD67E3940C}" destId="{2F619636-FF4E-FA4C-B1AB-92FBDE68D49C}" srcOrd="0" destOrd="0" presId="urn:microsoft.com/office/officeart/2005/8/layout/vList2"/>
    <dgm:cxn modelId="{47DBDB99-656F-4245-8238-716C22B7EFD7}" type="presParOf" srcId="{2F619636-FF4E-FA4C-B1AB-92FBDE68D49C}" destId="{922F903D-CE72-EC4F-BEED-EDBE2D61274C}" srcOrd="0" destOrd="0" presId="urn:microsoft.com/office/officeart/2005/8/layout/vList2"/>
    <dgm:cxn modelId="{7EC9D43E-EDB3-4EBA-8AA3-86C13834CE89}" type="presParOf" srcId="{2F619636-FF4E-FA4C-B1AB-92FBDE68D49C}" destId="{C0E0ABBC-B748-42AA-861F-A6FA85FA3415}" srcOrd="1" destOrd="0" presId="urn:microsoft.com/office/officeart/2005/8/layout/vList2"/>
    <dgm:cxn modelId="{A6620425-8CAE-5D47-87ED-2EB27056E0B9}" type="presParOf" srcId="{2F619636-FF4E-FA4C-B1AB-92FBDE68D49C}" destId="{224E4AC1-CBD7-2944-B2E0-768351363085}" srcOrd="2" destOrd="0" presId="urn:microsoft.com/office/officeart/2005/8/layout/vList2"/>
    <dgm:cxn modelId="{ADDE4A64-28A2-46CA-877E-5A44A82D1F39}" type="presParOf" srcId="{2F619636-FF4E-FA4C-B1AB-92FBDE68D49C}" destId="{1484EF5C-05B0-4B56-A2DD-84D5C87EF14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 rtl="0"/>
          <a:r>
            <a:rPr lang="en-US" sz="1200" dirty="0">
              <a:latin typeface="Calibri Light" panose="020F0302020204030204"/>
            </a:rPr>
            <a:t> Many people moved to the</a:t>
          </a:r>
          <a:r>
            <a:rPr lang="en-US" sz="1200" dirty="0"/>
            <a:t>...</a:t>
          </a:r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74F9505F-22BE-4FF3-9272-5605AB59D5FD}">
      <dgm:prSet phldrT="[Text]" custT="1"/>
      <dgm:spPr/>
      <dgm:t>
        <a:bodyPr/>
        <a:lstStyle/>
        <a:p>
          <a:pPr algn="l" rtl="0"/>
          <a:r>
            <a:rPr lang="en-US" sz="1200" dirty="0">
              <a:latin typeface="Calibri Light" panose="020F0302020204030204"/>
            </a:rPr>
            <a:t> Certain people were attacked, for example</a:t>
          </a:r>
          <a:r>
            <a:rPr lang="en-US" sz="1200" dirty="0"/>
            <a:t>...</a:t>
          </a:r>
        </a:p>
      </dgm:t>
    </dgm:pt>
    <dgm:pt modelId="{3A4055FC-861D-4DCA-8188-62795BB8D4F0}" type="parTrans" cxnId="{07ED5907-05A2-4B7F-9142-EC98E5FC3131}">
      <dgm:prSet/>
      <dgm:spPr/>
      <dgm:t>
        <a:bodyPr/>
        <a:lstStyle/>
        <a:p>
          <a:endParaRPr lang="en-US"/>
        </a:p>
      </dgm:t>
    </dgm:pt>
    <dgm:pt modelId="{3875EC1A-E269-4B2F-8220-F5D403B48C95}" type="sibTrans" cxnId="{07ED5907-05A2-4B7F-9142-EC98E5FC3131}">
      <dgm:prSet/>
      <dgm:spPr/>
      <dgm:t>
        <a:bodyPr/>
        <a:lstStyle/>
        <a:p>
          <a:endParaRPr lang="en-US"/>
        </a:p>
      </dgm:t>
    </dgm:pt>
    <dgm:pt modelId="{1BD7BF0B-468E-4BBF-B410-11193338D029}">
      <dgm:prSet phldrT="[Text]" custT="1"/>
      <dgm:spPr/>
      <dgm:t>
        <a:bodyPr/>
        <a:lstStyle/>
        <a:p>
          <a:pPr algn="l" rtl="0"/>
          <a:r>
            <a:rPr lang="en-US" sz="1200" dirty="0">
              <a:latin typeface="Calibri Light" panose="020F0302020204030204"/>
            </a:rPr>
            <a:t> After Mao's death</a:t>
          </a:r>
          <a:r>
            <a:rPr lang="en-US" sz="1200" dirty="0"/>
            <a:t>...</a:t>
          </a:r>
        </a:p>
      </dgm:t>
    </dgm:pt>
    <dgm:pt modelId="{FDC4DAC5-6055-4D08-8106-ECD63141F653}" type="parTrans" cxnId="{0900F416-C4E6-49FE-8B9A-BB2F86148DA0}">
      <dgm:prSet/>
      <dgm:spPr/>
      <dgm:t>
        <a:bodyPr/>
        <a:lstStyle/>
        <a:p>
          <a:endParaRPr lang="en-US"/>
        </a:p>
      </dgm:t>
    </dgm:pt>
    <dgm:pt modelId="{04408E4B-9684-4874-9346-78C6BB8554DB}" type="sibTrans" cxnId="{0900F416-C4E6-49FE-8B9A-BB2F86148DA0}">
      <dgm:prSet/>
      <dgm:spPr/>
      <dgm:t>
        <a:bodyPr/>
        <a:lstStyle/>
        <a:p>
          <a:endParaRPr lang="en-US"/>
        </a:p>
      </dgm:t>
    </dgm:pt>
    <dgm:pt modelId="{48A76573-2083-D142-B52B-3D8FEEB2B65D}">
      <dgm:prSet custT="1"/>
      <dgm:spPr/>
      <dgm:t>
        <a:bodyPr/>
        <a:lstStyle/>
        <a:p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The economy...</a:t>
          </a:r>
        </a:p>
      </dgm:t>
    </dgm:pt>
    <dgm:pt modelId="{A2D726E5-FDC8-5A43-A6DC-59D35B93BBAB}" type="parTrans" cxnId="{77D3593A-AC8D-F143-8210-29D7DFD8CB3C}">
      <dgm:prSet/>
      <dgm:spPr/>
      <dgm:t>
        <a:bodyPr/>
        <a:lstStyle/>
        <a:p>
          <a:endParaRPr lang="en-GB"/>
        </a:p>
      </dgm:t>
    </dgm:pt>
    <dgm:pt modelId="{AC509E55-C5F1-4A4A-9C16-795A429066A0}" type="sibTrans" cxnId="{77D3593A-AC8D-F143-8210-29D7DFD8CB3C}">
      <dgm:prSet/>
      <dgm:spPr/>
      <dgm:t>
        <a:bodyPr/>
        <a:lstStyle/>
        <a:p>
          <a:endParaRPr lang="en-GB"/>
        </a:p>
      </dgm:t>
    </dgm:pt>
    <dgm:pt modelId="{2F619636-FF4E-FA4C-B1AB-92FBDE68D49C}" type="pres">
      <dgm:prSet presAssocID="{840F6E34-A2E5-45A4-B37E-A0CD67E3940C}" presName="linear" presStyleCnt="0">
        <dgm:presLayoutVars>
          <dgm:animLvl val="lvl"/>
          <dgm:resizeHandles val="exact"/>
        </dgm:presLayoutVars>
      </dgm:prSet>
      <dgm:spPr/>
    </dgm:pt>
    <dgm:pt modelId="{922F903D-CE72-EC4F-BEED-EDBE2D61274C}" type="pres">
      <dgm:prSet presAssocID="{6370CA69-4B94-4317-AB8C-27E7301498DD}" presName="parentText" presStyleLbl="node1" presStyleIdx="0" presStyleCnt="4" custLinFactNeighborX="820" custLinFactNeighborY="4031">
        <dgm:presLayoutVars>
          <dgm:chMax val="0"/>
          <dgm:bulletEnabled val="1"/>
        </dgm:presLayoutVars>
      </dgm:prSet>
      <dgm:spPr/>
    </dgm:pt>
    <dgm:pt modelId="{1334EEC2-FEDA-0741-A845-15C7A816A6D4}" type="pres">
      <dgm:prSet presAssocID="{BC716F16-C7D1-457E-95F9-0298DCC4E0C7}" presName="spacer" presStyleCnt="0"/>
      <dgm:spPr/>
    </dgm:pt>
    <dgm:pt modelId="{8636C998-91F8-3148-8FD0-EFFD9510DDDE}" type="pres">
      <dgm:prSet presAssocID="{48A76573-2083-D142-B52B-3D8FEEB2B65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A171BE4-0EF4-5841-BB08-99D55D0E45D6}" type="pres">
      <dgm:prSet presAssocID="{AC509E55-C5F1-4A4A-9C16-795A429066A0}" presName="spacer" presStyleCnt="0"/>
      <dgm:spPr/>
    </dgm:pt>
    <dgm:pt modelId="{224E4AC1-CBD7-2944-B2E0-768351363085}" type="pres">
      <dgm:prSet presAssocID="{74F9505F-22BE-4FF3-9272-5605AB59D5F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D38026B-393A-1F4A-8CEA-546403C66BF7}" type="pres">
      <dgm:prSet presAssocID="{3875EC1A-E269-4B2F-8220-F5D403B48C95}" presName="spacer" presStyleCnt="0"/>
      <dgm:spPr/>
    </dgm:pt>
    <dgm:pt modelId="{2EEF681C-DF57-B047-97B4-6058F080FB83}" type="pres">
      <dgm:prSet presAssocID="{1BD7BF0B-468E-4BBF-B410-11193338D02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22FF904-8AA2-164C-8756-42423B567B58}" type="presOf" srcId="{48A76573-2083-D142-B52B-3D8FEEB2B65D}" destId="{8636C998-91F8-3148-8FD0-EFFD9510DDDE}" srcOrd="0" destOrd="0" presId="urn:microsoft.com/office/officeart/2005/8/layout/vList2"/>
    <dgm:cxn modelId="{07ED5907-05A2-4B7F-9142-EC98E5FC3131}" srcId="{840F6E34-A2E5-45A4-B37E-A0CD67E3940C}" destId="{74F9505F-22BE-4FF3-9272-5605AB59D5FD}" srcOrd="2" destOrd="0" parTransId="{3A4055FC-861D-4DCA-8188-62795BB8D4F0}" sibTransId="{3875EC1A-E269-4B2F-8220-F5D403B48C95}"/>
    <dgm:cxn modelId="{1552BA12-414D-804B-8FD8-CEA5960AB079}" type="presOf" srcId="{6370CA69-4B94-4317-AB8C-27E7301498DD}" destId="{922F903D-CE72-EC4F-BEED-EDBE2D61274C}" srcOrd="0" destOrd="0" presId="urn:microsoft.com/office/officeart/2005/8/layout/vList2"/>
    <dgm:cxn modelId="{0900F416-C4E6-49FE-8B9A-BB2F86148DA0}" srcId="{840F6E34-A2E5-45A4-B37E-A0CD67E3940C}" destId="{1BD7BF0B-468E-4BBF-B410-11193338D029}" srcOrd="3" destOrd="0" parTransId="{FDC4DAC5-6055-4D08-8106-ECD63141F653}" sibTransId="{04408E4B-9684-4874-9346-78C6BB8554DB}"/>
    <dgm:cxn modelId="{E619501E-2831-7D47-9E88-FF65FB6C0198}" type="presOf" srcId="{74F9505F-22BE-4FF3-9272-5605AB59D5FD}" destId="{224E4AC1-CBD7-2944-B2E0-768351363085}" srcOrd="0" destOrd="0" presId="urn:microsoft.com/office/officeart/2005/8/layout/vList2"/>
    <dgm:cxn modelId="{77D3593A-AC8D-F143-8210-29D7DFD8CB3C}" srcId="{840F6E34-A2E5-45A4-B37E-A0CD67E3940C}" destId="{48A76573-2083-D142-B52B-3D8FEEB2B65D}" srcOrd="1" destOrd="0" parTransId="{A2D726E5-FDC8-5A43-A6DC-59D35B93BBAB}" sibTransId="{AC509E55-C5F1-4A4A-9C16-795A429066A0}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928704B2-27B6-3240-9DF9-A372D9C5540B}" type="presOf" srcId="{1BD7BF0B-468E-4BBF-B410-11193338D029}" destId="{2EEF681C-DF57-B047-97B4-6058F080FB83}" srcOrd="0" destOrd="0" presId="urn:microsoft.com/office/officeart/2005/8/layout/vList2"/>
    <dgm:cxn modelId="{39062CF4-52D0-1B44-A133-B9AC2A58C950}" type="presOf" srcId="{840F6E34-A2E5-45A4-B37E-A0CD67E3940C}" destId="{2F619636-FF4E-FA4C-B1AB-92FBDE68D49C}" srcOrd="0" destOrd="0" presId="urn:microsoft.com/office/officeart/2005/8/layout/vList2"/>
    <dgm:cxn modelId="{47DBDB99-656F-4245-8238-716C22B7EFD7}" type="presParOf" srcId="{2F619636-FF4E-FA4C-B1AB-92FBDE68D49C}" destId="{922F903D-CE72-EC4F-BEED-EDBE2D61274C}" srcOrd="0" destOrd="0" presId="urn:microsoft.com/office/officeart/2005/8/layout/vList2"/>
    <dgm:cxn modelId="{67FD8618-638B-2C42-B176-A8C054918A8F}" type="presParOf" srcId="{2F619636-FF4E-FA4C-B1AB-92FBDE68D49C}" destId="{1334EEC2-FEDA-0741-A845-15C7A816A6D4}" srcOrd="1" destOrd="0" presId="urn:microsoft.com/office/officeart/2005/8/layout/vList2"/>
    <dgm:cxn modelId="{F33AE42F-5826-2D47-8409-B4A2742CA8D8}" type="presParOf" srcId="{2F619636-FF4E-FA4C-B1AB-92FBDE68D49C}" destId="{8636C998-91F8-3148-8FD0-EFFD9510DDDE}" srcOrd="2" destOrd="0" presId="urn:microsoft.com/office/officeart/2005/8/layout/vList2"/>
    <dgm:cxn modelId="{054AA122-CCFA-324F-8FD8-68F60219D207}" type="presParOf" srcId="{2F619636-FF4E-FA4C-B1AB-92FBDE68D49C}" destId="{6A171BE4-0EF4-5841-BB08-99D55D0E45D6}" srcOrd="3" destOrd="0" presId="urn:microsoft.com/office/officeart/2005/8/layout/vList2"/>
    <dgm:cxn modelId="{A6620425-8CAE-5D47-87ED-2EB27056E0B9}" type="presParOf" srcId="{2F619636-FF4E-FA4C-B1AB-92FBDE68D49C}" destId="{224E4AC1-CBD7-2944-B2E0-768351363085}" srcOrd="4" destOrd="0" presId="urn:microsoft.com/office/officeart/2005/8/layout/vList2"/>
    <dgm:cxn modelId="{E77BE1F0-6A52-9D4A-9F25-72E14EFDA223}" type="presParOf" srcId="{2F619636-FF4E-FA4C-B1AB-92FBDE68D49C}" destId="{BD38026B-393A-1F4A-8CEA-546403C66BF7}" srcOrd="5" destOrd="0" presId="urn:microsoft.com/office/officeart/2005/8/layout/vList2"/>
    <dgm:cxn modelId="{CE90156A-F43D-234D-91F1-352AA00CDC83}" type="presParOf" srcId="{2F619636-FF4E-FA4C-B1AB-92FBDE68D49C}" destId="{2EEF681C-DF57-B047-97B4-6058F080FB8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 rtl="0"/>
          <a:r>
            <a:rPr lang="en-US" sz="1200" dirty="0">
              <a:latin typeface="Calibri Light" panose="020F0302020204030204"/>
            </a:rPr>
            <a:t> On the ______________________Marcos fled to</a:t>
          </a:r>
          <a:r>
            <a:rPr lang="en-US" sz="1200" dirty="0"/>
            <a:t>...</a:t>
          </a:r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74F9505F-22BE-4FF3-9272-5605AB59D5FD}">
      <dgm:prSet phldrT="[Text]" custT="1"/>
      <dgm:spPr/>
      <dgm:t>
        <a:bodyPr/>
        <a:lstStyle/>
        <a:p>
          <a:pPr algn="l" rtl="0"/>
          <a:r>
            <a:rPr lang="en-US" sz="1200" dirty="0">
              <a:latin typeface="Calibri Light" panose="020F0302020204030204"/>
            </a:rPr>
            <a:t> The Yellow Revolution inspired</a:t>
          </a:r>
          <a:r>
            <a:rPr lang="en-US" sz="1200" dirty="0"/>
            <a:t>...</a:t>
          </a:r>
        </a:p>
      </dgm:t>
    </dgm:pt>
    <dgm:pt modelId="{3A4055FC-861D-4DCA-8188-62795BB8D4F0}" type="parTrans" cxnId="{07ED5907-05A2-4B7F-9142-EC98E5FC3131}">
      <dgm:prSet/>
      <dgm:spPr/>
      <dgm:t>
        <a:bodyPr/>
        <a:lstStyle/>
        <a:p>
          <a:endParaRPr lang="en-US"/>
        </a:p>
      </dgm:t>
    </dgm:pt>
    <dgm:pt modelId="{3875EC1A-E269-4B2F-8220-F5D403B48C95}" type="sibTrans" cxnId="{07ED5907-05A2-4B7F-9142-EC98E5FC3131}">
      <dgm:prSet/>
      <dgm:spPr/>
      <dgm:t>
        <a:bodyPr/>
        <a:lstStyle/>
        <a:p>
          <a:endParaRPr lang="en-US"/>
        </a:p>
      </dgm:t>
    </dgm:pt>
    <dgm:pt modelId="{48A76573-2083-D142-B52B-3D8FEEB2B65D}">
      <dgm:prSet custT="1"/>
      <dgm:spPr/>
      <dgm:t>
        <a:bodyPr/>
        <a:lstStyle/>
        <a:p>
          <a:pPr rtl="0"/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The Philippines became...</a:t>
          </a:r>
        </a:p>
      </dgm:t>
    </dgm:pt>
    <dgm:pt modelId="{A2D726E5-FDC8-5A43-A6DC-59D35B93BBAB}" type="parTrans" cxnId="{77D3593A-AC8D-F143-8210-29D7DFD8CB3C}">
      <dgm:prSet/>
      <dgm:spPr/>
      <dgm:t>
        <a:bodyPr/>
        <a:lstStyle/>
        <a:p>
          <a:endParaRPr lang="en-GB"/>
        </a:p>
      </dgm:t>
    </dgm:pt>
    <dgm:pt modelId="{AC509E55-C5F1-4A4A-9C16-795A429066A0}" type="sibTrans" cxnId="{77D3593A-AC8D-F143-8210-29D7DFD8CB3C}">
      <dgm:prSet/>
      <dgm:spPr/>
      <dgm:t>
        <a:bodyPr/>
        <a:lstStyle/>
        <a:p>
          <a:endParaRPr lang="en-GB"/>
        </a:p>
      </dgm:t>
    </dgm:pt>
    <dgm:pt modelId="{2F619636-FF4E-FA4C-B1AB-92FBDE68D49C}" type="pres">
      <dgm:prSet presAssocID="{840F6E34-A2E5-45A4-B37E-A0CD67E3940C}" presName="linear" presStyleCnt="0">
        <dgm:presLayoutVars>
          <dgm:animLvl val="lvl"/>
          <dgm:resizeHandles val="exact"/>
        </dgm:presLayoutVars>
      </dgm:prSet>
      <dgm:spPr/>
    </dgm:pt>
    <dgm:pt modelId="{922F903D-CE72-EC4F-BEED-EDBE2D61274C}" type="pres">
      <dgm:prSet presAssocID="{6370CA69-4B94-4317-AB8C-27E7301498DD}" presName="parentText" presStyleLbl="node1" presStyleIdx="0" presStyleCnt="3" custLinFactNeighborX="820" custLinFactNeighborY="4031">
        <dgm:presLayoutVars>
          <dgm:chMax val="0"/>
          <dgm:bulletEnabled val="1"/>
        </dgm:presLayoutVars>
      </dgm:prSet>
      <dgm:spPr/>
    </dgm:pt>
    <dgm:pt modelId="{1334EEC2-FEDA-0741-A845-15C7A816A6D4}" type="pres">
      <dgm:prSet presAssocID="{BC716F16-C7D1-457E-95F9-0298DCC4E0C7}" presName="spacer" presStyleCnt="0"/>
      <dgm:spPr/>
    </dgm:pt>
    <dgm:pt modelId="{8636C998-91F8-3148-8FD0-EFFD9510DDDE}" type="pres">
      <dgm:prSet presAssocID="{48A76573-2083-D142-B52B-3D8FEEB2B65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A171BE4-0EF4-5841-BB08-99D55D0E45D6}" type="pres">
      <dgm:prSet presAssocID="{AC509E55-C5F1-4A4A-9C16-795A429066A0}" presName="spacer" presStyleCnt="0"/>
      <dgm:spPr/>
    </dgm:pt>
    <dgm:pt modelId="{224E4AC1-CBD7-2944-B2E0-768351363085}" type="pres">
      <dgm:prSet presAssocID="{74F9505F-22BE-4FF3-9272-5605AB59D5F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22FF904-8AA2-164C-8756-42423B567B58}" type="presOf" srcId="{48A76573-2083-D142-B52B-3D8FEEB2B65D}" destId="{8636C998-91F8-3148-8FD0-EFFD9510DDDE}" srcOrd="0" destOrd="0" presId="urn:microsoft.com/office/officeart/2005/8/layout/vList2"/>
    <dgm:cxn modelId="{07ED5907-05A2-4B7F-9142-EC98E5FC3131}" srcId="{840F6E34-A2E5-45A4-B37E-A0CD67E3940C}" destId="{74F9505F-22BE-4FF3-9272-5605AB59D5FD}" srcOrd="2" destOrd="0" parTransId="{3A4055FC-861D-4DCA-8188-62795BB8D4F0}" sibTransId="{3875EC1A-E269-4B2F-8220-F5D403B48C95}"/>
    <dgm:cxn modelId="{1552BA12-414D-804B-8FD8-CEA5960AB079}" type="presOf" srcId="{6370CA69-4B94-4317-AB8C-27E7301498DD}" destId="{922F903D-CE72-EC4F-BEED-EDBE2D61274C}" srcOrd="0" destOrd="0" presId="urn:microsoft.com/office/officeart/2005/8/layout/vList2"/>
    <dgm:cxn modelId="{E619501E-2831-7D47-9E88-FF65FB6C0198}" type="presOf" srcId="{74F9505F-22BE-4FF3-9272-5605AB59D5FD}" destId="{224E4AC1-CBD7-2944-B2E0-768351363085}" srcOrd="0" destOrd="0" presId="urn:microsoft.com/office/officeart/2005/8/layout/vList2"/>
    <dgm:cxn modelId="{77D3593A-AC8D-F143-8210-29D7DFD8CB3C}" srcId="{840F6E34-A2E5-45A4-B37E-A0CD67E3940C}" destId="{48A76573-2083-D142-B52B-3D8FEEB2B65D}" srcOrd="1" destOrd="0" parTransId="{A2D726E5-FDC8-5A43-A6DC-59D35B93BBAB}" sibTransId="{AC509E55-C5F1-4A4A-9C16-795A429066A0}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39062CF4-52D0-1B44-A133-B9AC2A58C950}" type="presOf" srcId="{840F6E34-A2E5-45A4-B37E-A0CD67E3940C}" destId="{2F619636-FF4E-FA4C-B1AB-92FBDE68D49C}" srcOrd="0" destOrd="0" presId="urn:microsoft.com/office/officeart/2005/8/layout/vList2"/>
    <dgm:cxn modelId="{47DBDB99-656F-4245-8238-716C22B7EFD7}" type="presParOf" srcId="{2F619636-FF4E-FA4C-B1AB-92FBDE68D49C}" destId="{922F903D-CE72-EC4F-BEED-EDBE2D61274C}" srcOrd="0" destOrd="0" presId="urn:microsoft.com/office/officeart/2005/8/layout/vList2"/>
    <dgm:cxn modelId="{67FD8618-638B-2C42-B176-A8C054918A8F}" type="presParOf" srcId="{2F619636-FF4E-FA4C-B1AB-92FBDE68D49C}" destId="{1334EEC2-FEDA-0741-A845-15C7A816A6D4}" srcOrd="1" destOrd="0" presId="urn:microsoft.com/office/officeart/2005/8/layout/vList2"/>
    <dgm:cxn modelId="{F33AE42F-5826-2D47-8409-B4A2742CA8D8}" type="presParOf" srcId="{2F619636-FF4E-FA4C-B1AB-92FBDE68D49C}" destId="{8636C998-91F8-3148-8FD0-EFFD9510DDDE}" srcOrd="2" destOrd="0" presId="urn:microsoft.com/office/officeart/2005/8/layout/vList2"/>
    <dgm:cxn modelId="{054AA122-CCFA-324F-8FD8-68F60219D207}" type="presParOf" srcId="{2F619636-FF4E-FA4C-B1AB-92FBDE68D49C}" destId="{6A171BE4-0EF4-5841-BB08-99D55D0E45D6}" srcOrd="3" destOrd="0" presId="urn:microsoft.com/office/officeart/2005/8/layout/vList2"/>
    <dgm:cxn modelId="{A6620425-8CAE-5D47-87ED-2EB27056E0B9}" type="presParOf" srcId="{2F619636-FF4E-FA4C-B1AB-92FBDE68D49C}" destId="{224E4AC1-CBD7-2944-B2E0-76835136308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29C73-1C72-4847-A509-F11D45730E56}">
      <dsp:nvSpPr>
        <dsp:cNvPr id="0" name=""/>
        <dsp:cNvSpPr/>
      </dsp:nvSpPr>
      <dsp:spPr>
        <a:xfrm>
          <a:off x="0" y="13456"/>
          <a:ext cx="5652907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Tsar Nicholas II:</a:t>
          </a:r>
        </a:p>
      </dsp:txBody>
      <dsp:txXfrm>
        <a:off x="36553" y="50009"/>
        <a:ext cx="5579801" cy="675694"/>
      </dsp:txXfrm>
    </dsp:sp>
    <dsp:sp modelId="{58E946F9-0C3E-475A-B7B8-7352198EC245}">
      <dsp:nvSpPr>
        <dsp:cNvPr id="0" name=""/>
        <dsp:cNvSpPr/>
      </dsp:nvSpPr>
      <dsp:spPr>
        <a:xfrm>
          <a:off x="0" y="877456"/>
          <a:ext cx="5652907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Provisional Government:</a:t>
          </a:r>
        </a:p>
      </dsp:txBody>
      <dsp:txXfrm>
        <a:off x="36553" y="914009"/>
        <a:ext cx="5579801" cy="675694"/>
      </dsp:txXfrm>
    </dsp:sp>
    <dsp:sp modelId="{B23E8DA1-FCFA-4603-BA70-5AF2BA6B7957}">
      <dsp:nvSpPr>
        <dsp:cNvPr id="0" name=""/>
        <dsp:cNvSpPr/>
      </dsp:nvSpPr>
      <dsp:spPr>
        <a:xfrm>
          <a:off x="0" y="1741456"/>
          <a:ext cx="5652907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Bolsheviks:</a:t>
          </a:r>
        </a:p>
      </dsp:txBody>
      <dsp:txXfrm>
        <a:off x="36553" y="1778009"/>
        <a:ext cx="5579801" cy="675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F903D-CE72-EC4F-BEED-EDBE2D61274C}">
      <dsp:nvSpPr>
        <dsp:cNvPr id="0" name=""/>
        <dsp:cNvSpPr/>
      </dsp:nvSpPr>
      <dsp:spPr>
        <a:xfrm>
          <a:off x="0" y="47650"/>
          <a:ext cx="5582975" cy="2852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Provisional Government</a:t>
          </a:r>
        </a:p>
      </dsp:txBody>
      <dsp:txXfrm>
        <a:off x="13927" y="61577"/>
        <a:ext cx="5555121" cy="257438"/>
      </dsp:txXfrm>
    </dsp:sp>
    <dsp:sp modelId="{C0E0ABBC-B748-42AA-861F-A6FA85FA3415}">
      <dsp:nvSpPr>
        <dsp:cNvPr id="0" name=""/>
        <dsp:cNvSpPr/>
      </dsp:nvSpPr>
      <dsp:spPr>
        <a:xfrm>
          <a:off x="0" y="292891"/>
          <a:ext cx="5582975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259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Who appointed them?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Who were their rivals?</a:t>
          </a:r>
        </a:p>
      </dsp:txBody>
      <dsp:txXfrm>
        <a:off x="0" y="292891"/>
        <a:ext cx="5582975" cy="993600"/>
      </dsp:txXfrm>
    </dsp:sp>
    <dsp:sp modelId="{224E4AC1-CBD7-2944-B2E0-768351363085}">
      <dsp:nvSpPr>
        <dsp:cNvPr id="0" name=""/>
        <dsp:cNvSpPr/>
      </dsp:nvSpPr>
      <dsp:spPr>
        <a:xfrm>
          <a:off x="0" y="1286491"/>
          <a:ext cx="5582975" cy="3029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Petrograd Soviet</a:t>
          </a:r>
        </a:p>
      </dsp:txBody>
      <dsp:txXfrm>
        <a:off x="14790" y="1301281"/>
        <a:ext cx="5553395" cy="273391"/>
      </dsp:txXfrm>
    </dsp:sp>
    <dsp:sp modelId="{1484EF5C-05B0-4B56-A2DD-84D5C87EF14A}">
      <dsp:nvSpPr>
        <dsp:cNvPr id="0" name=""/>
        <dsp:cNvSpPr/>
      </dsp:nvSpPr>
      <dsp:spPr>
        <a:xfrm>
          <a:off x="0" y="1589463"/>
          <a:ext cx="5582975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259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Which groups of people made up this part of the government?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What was Order No.1?</a:t>
          </a:r>
        </a:p>
      </dsp:txBody>
      <dsp:txXfrm>
        <a:off x="0" y="1589463"/>
        <a:ext cx="5582975" cy="99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F903D-CE72-EC4F-BEED-EDBE2D61274C}">
      <dsp:nvSpPr>
        <dsp:cNvPr id="0" name=""/>
        <dsp:cNvSpPr/>
      </dsp:nvSpPr>
      <dsp:spPr>
        <a:xfrm>
          <a:off x="0" y="4369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 Many people moved to the</a:t>
          </a:r>
          <a:r>
            <a:rPr lang="en-US" sz="1200" kern="1200" dirty="0"/>
            <a:t>...</a:t>
          </a:r>
        </a:p>
      </dsp:txBody>
      <dsp:txXfrm>
        <a:off x="28329" y="32698"/>
        <a:ext cx="5744234" cy="523662"/>
      </dsp:txXfrm>
    </dsp:sp>
    <dsp:sp modelId="{8636C998-91F8-3148-8FD0-EFFD9510DDDE}">
      <dsp:nvSpPr>
        <dsp:cNvPr id="0" name=""/>
        <dsp:cNvSpPr/>
      </dsp:nvSpPr>
      <dsp:spPr>
        <a:xfrm>
          <a:off x="0" y="670370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The economy...</a:t>
          </a:r>
        </a:p>
      </dsp:txBody>
      <dsp:txXfrm>
        <a:off x="28329" y="698699"/>
        <a:ext cx="5744234" cy="523662"/>
      </dsp:txXfrm>
    </dsp:sp>
    <dsp:sp modelId="{224E4AC1-CBD7-2944-B2E0-768351363085}">
      <dsp:nvSpPr>
        <dsp:cNvPr id="0" name=""/>
        <dsp:cNvSpPr/>
      </dsp:nvSpPr>
      <dsp:spPr>
        <a:xfrm>
          <a:off x="0" y="1339970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 Certain people were attacked, for example</a:t>
          </a:r>
          <a:r>
            <a:rPr lang="en-US" sz="1200" kern="1200" dirty="0"/>
            <a:t>...</a:t>
          </a:r>
        </a:p>
      </dsp:txBody>
      <dsp:txXfrm>
        <a:off x="28329" y="1368299"/>
        <a:ext cx="5744234" cy="523662"/>
      </dsp:txXfrm>
    </dsp:sp>
    <dsp:sp modelId="{2EEF681C-DF57-B047-97B4-6058F080FB83}">
      <dsp:nvSpPr>
        <dsp:cNvPr id="0" name=""/>
        <dsp:cNvSpPr/>
      </dsp:nvSpPr>
      <dsp:spPr>
        <a:xfrm>
          <a:off x="0" y="2009571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 After Mao's death</a:t>
          </a:r>
          <a:r>
            <a:rPr lang="en-US" sz="1200" kern="1200" dirty="0"/>
            <a:t>...</a:t>
          </a:r>
        </a:p>
      </dsp:txBody>
      <dsp:txXfrm>
        <a:off x="28329" y="2037900"/>
        <a:ext cx="5744234" cy="5236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F903D-CE72-EC4F-BEED-EDBE2D61274C}">
      <dsp:nvSpPr>
        <dsp:cNvPr id="0" name=""/>
        <dsp:cNvSpPr/>
      </dsp:nvSpPr>
      <dsp:spPr>
        <a:xfrm>
          <a:off x="0" y="30730"/>
          <a:ext cx="5800892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 On the ______________________Marcos fled to</a:t>
          </a:r>
          <a:r>
            <a:rPr lang="en-US" sz="1200" kern="1200" dirty="0"/>
            <a:t>...</a:t>
          </a:r>
        </a:p>
      </dsp:txBody>
      <dsp:txXfrm>
        <a:off x="37467" y="68197"/>
        <a:ext cx="5725958" cy="692586"/>
      </dsp:txXfrm>
    </dsp:sp>
    <dsp:sp modelId="{8636C998-91F8-3148-8FD0-EFFD9510DDDE}">
      <dsp:nvSpPr>
        <dsp:cNvPr id="0" name=""/>
        <dsp:cNvSpPr/>
      </dsp:nvSpPr>
      <dsp:spPr>
        <a:xfrm>
          <a:off x="0" y="911571"/>
          <a:ext cx="5800892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The Philippines became...</a:t>
          </a:r>
        </a:p>
      </dsp:txBody>
      <dsp:txXfrm>
        <a:off x="37467" y="949038"/>
        <a:ext cx="5725958" cy="692586"/>
      </dsp:txXfrm>
    </dsp:sp>
    <dsp:sp modelId="{224E4AC1-CBD7-2944-B2E0-768351363085}">
      <dsp:nvSpPr>
        <dsp:cNvPr id="0" name=""/>
        <dsp:cNvSpPr/>
      </dsp:nvSpPr>
      <dsp:spPr>
        <a:xfrm>
          <a:off x="0" y="1797171"/>
          <a:ext cx="5800892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 The Yellow Revolution inspired</a:t>
          </a:r>
          <a:r>
            <a:rPr lang="en-US" sz="1200" kern="1200" dirty="0"/>
            <a:t>...</a:t>
          </a:r>
        </a:p>
      </dsp:txBody>
      <dsp:txXfrm>
        <a:off x="37467" y="1834638"/>
        <a:ext cx="5725958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2C0F8-C8DC-44AA-B0E0-886333BD243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269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01/11/2022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01/11/2022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01/11/2022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7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19.svg"/><Relationship Id="rId10" Type="http://schemas.microsoft.com/office/2007/relationships/diagramDrawing" Target="../diagrams/drawing1.xml"/><Relationship Id="rId4" Type="http://schemas.openxmlformats.org/officeDocument/2006/relationships/image" Target="../media/image18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3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27120F59-A1FC-5C4A-B80F-999B2F509785}"/>
              </a:ext>
            </a:extLst>
          </p:cNvPr>
          <p:cNvSpPr txBox="1">
            <a:spLocks/>
          </p:cNvSpPr>
          <p:nvPr/>
        </p:nvSpPr>
        <p:spPr>
          <a:xfrm>
            <a:off x="5907783" y="465794"/>
            <a:ext cx="6250940" cy="23046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History Homework Booklet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Year 8 Autumn 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Name: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Class: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Teacher:</a:t>
            </a:r>
          </a:p>
        </p:txBody>
      </p:sp>
      <p:sp>
        <p:nvSpPr>
          <p:cNvPr id="77" name="Content Placeholder 5">
            <a:extLst>
              <a:ext uri="{FF2B5EF4-FFF2-40B4-BE49-F238E27FC236}">
                <a16:creationId xmlns:a16="http://schemas.microsoft.com/office/drawing/2014/main" id="{D44C9186-2F33-F844-89D2-611E6D24DAC4}"/>
              </a:ext>
            </a:extLst>
          </p:cNvPr>
          <p:cNvSpPr txBox="1">
            <a:spLocks/>
          </p:cNvSpPr>
          <p:nvPr/>
        </p:nvSpPr>
        <p:spPr>
          <a:xfrm>
            <a:off x="5907783" y="3289316"/>
            <a:ext cx="5808729" cy="2839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Homework Expectations: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You must keep this booklet neat and presentable.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All homework must be completed for the date set.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High effort is expected in all tasks.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You will BOOST all work in red pen.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There is space at the back of the booklet for notes and any questions you may have.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75488" y="789038"/>
            <a:ext cx="5147187" cy="5279923"/>
            <a:chOff x="465630" y="848902"/>
            <a:chExt cx="5147187" cy="527992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32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770439" y="2931256"/>
                  <a:ext cx="2693366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8874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Autumn 2.1                                     Russian Revolution	               		Knowledge Book pages 13-16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999363"/>
              </p:ext>
            </p:extLst>
          </p:nvPr>
        </p:nvGraphicFramePr>
        <p:xfrm>
          <a:off x="121915" y="602037"/>
          <a:ext cx="11956872" cy="61872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16973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1. CAUSES: Using KB p.14 describe the problems faced by the groups below in Russia:</a:t>
                      </a:r>
                    </a:p>
                    <a:p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/>
                          <a:cs typeface="Calibri"/>
                        </a:rPr>
                        <a:t>2. CAUSES: Use KB p.15 to explain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how the factors below caused the Russian Revolution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  EVENTS: Using KB p.15 complete the gap fill below using the word bank at the bottom: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 the 7</a:t>
                      </a:r>
                      <a:r>
                        <a:rPr lang="en-GB" sz="12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March 40,0000 _________________ went on strike for higher ______________.  In the days that followed thousands more workers, men and women who demanded food, _____________, better conditions and a new _____________________. When the Tsar ordered soldiers to use force to put down the revolution on the 12</a:t>
                      </a:r>
                      <a:r>
                        <a:rPr lang="en-GB" sz="12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_________________ they refused and joined the workers. They showed their support by tying ____________ ribbons to their _______________. Some even _____________ their officers. They marched with the other protestors and demanded the Tsar’s ______________________.</a:t>
                      </a: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WORD BANK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wages                             abdication                         red                            workers                      fuel 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shot                                 government                               weapons                        March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CONSEQUENCES: Use KB p.16 describe what happened to the following people/groups after the March 1917: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4BB07A9-0473-5745-B6FC-469E3041F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465063"/>
              </p:ext>
            </p:extLst>
          </p:nvPr>
        </p:nvGraphicFramePr>
        <p:xfrm>
          <a:off x="265043" y="1017111"/>
          <a:ext cx="5683039" cy="26531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9589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4633450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305927">
                <a:tc>
                  <a:txBody>
                    <a:bodyPr/>
                    <a:lstStyle/>
                    <a:p>
                      <a:r>
                        <a:rPr lang="en-US" sz="1200" b="1" dirty="0"/>
                        <a:t>Group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What</a:t>
                      </a:r>
                      <a:r>
                        <a:rPr lang="en-US" sz="1200" b="1" baseline="0" dirty="0"/>
                        <a:t> were the problems they faced?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782421"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Peasants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782421"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Workers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782421"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Soldiers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4BB07A9-0473-5745-B6FC-469E3041F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670432"/>
              </p:ext>
            </p:extLst>
          </p:nvPr>
        </p:nvGraphicFramePr>
        <p:xfrm>
          <a:off x="6203284" y="1140456"/>
          <a:ext cx="5620300" cy="25967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600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4711700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305927">
                <a:tc>
                  <a:txBody>
                    <a:bodyPr/>
                    <a:lstStyle/>
                    <a:p>
                      <a:r>
                        <a:rPr lang="en-US" sz="1200" b="1" dirty="0"/>
                        <a:t>Factor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How did this cause the March 1917 Russian</a:t>
                      </a:r>
                      <a:r>
                        <a:rPr lang="en-US" sz="1200" b="1" baseline="0" dirty="0"/>
                        <a:t> Revolution?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6398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1905 Revolution: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The First World War: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Impact of the First World War: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E332278A-5384-2B4F-ADE2-7A0C1CE9F33B}"/>
              </a:ext>
            </a:extLst>
          </p:cNvPr>
          <p:cNvGrpSpPr/>
          <p:nvPr/>
        </p:nvGrpSpPr>
        <p:grpSpPr>
          <a:xfrm>
            <a:off x="6353838" y="1469986"/>
            <a:ext cx="613539" cy="533272"/>
            <a:chOff x="8218708" y="1583189"/>
            <a:chExt cx="613539" cy="53327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0637226-3D5A-7345-AD31-C3603A38D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594" t="51302" r="54882" b="35157"/>
            <a:stretch/>
          </p:blipFill>
          <p:spPr>
            <a:xfrm>
              <a:off x="8439800" y="1614783"/>
              <a:ext cx="392447" cy="29017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0988021-3C77-4C45-A13A-120DB8A35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939"/>
            <a:stretch/>
          </p:blipFill>
          <p:spPr>
            <a:xfrm rot="3403447">
              <a:off x="8211473" y="1590424"/>
              <a:ext cx="533272" cy="518802"/>
            </a:xfrm>
            <a:prstGeom prst="rect">
              <a:avLst/>
            </a:prstGeom>
          </p:spPr>
        </p:pic>
      </p:grpSp>
      <p:pic>
        <p:nvPicPr>
          <p:cNvPr id="22" name="Graphic 14" descr="Coins">
            <a:extLst>
              <a:ext uri="{FF2B5EF4-FFF2-40B4-BE49-F238E27FC236}">
                <a16:creationId xmlns:a16="http://schemas.microsoft.com/office/drawing/2014/main" id="{45E2306F-E6CE-1C44-9FC4-8DD5F1F7F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8322" y="3132543"/>
            <a:ext cx="444572" cy="44457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332278A-5384-2B4F-ADE2-7A0C1CE9F33B}"/>
              </a:ext>
            </a:extLst>
          </p:cNvPr>
          <p:cNvGrpSpPr/>
          <p:nvPr/>
        </p:nvGrpSpPr>
        <p:grpSpPr>
          <a:xfrm>
            <a:off x="6353727" y="2232068"/>
            <a:ext cx="613539" cy="533272"/>
            <a:chOff x="8218708" y="1583189"/>
            <a:chExt cx="613539" cy="5332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637226-3D5A-7345-AD31-C3603A38D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594" t="51302" r="54882" b="35157"/>
            <a:stretch/>
          </p:blipFill>
          <p:spPr>
            <a:xfrm>
              <a:off x="8439800" y="1614783"/>
              <a:ext cx="392447" cy="29017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0988021-3C77-4C45-A13A-120DB8A35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939"/>
            <a:stretch/>
          </p:blipFill>
          <p:spPr>
            <a:xfrm rot="3403447">
              <a:off x="8211473" y="1590424"/>
              <a:ext cx="533272" cy="518802"/>
            </a:xfrm>
            <a:prstGeom prst="rect">
              <a:avLst/>
            </a:prstGeom>
          </p:spPr>
        </p:pic>
      </p:grpSp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2811527665"/>
              </p:ext>
            </p:extLst>
          </p:nvPr>
        </p:nvGraphicFramePr>
        <p:xfrm>
          <a:off x="6170677" y="4243312"/>
          <a:ext cx="5652907" cy="2503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10261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Autumn 2.2   		        Bolshevik Revolution        		            Knowledge Book pages 17-18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51789"/>
              </p:ext>
            </p:extLst>
          </p:nvPr>
        </p:nvGraphicFramePr>
        <p:xfrm>
          <a:off x="121915" y="676120"/>
          <a:ext cx="11956872" cy="6020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132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624554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0790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CAUSES: Use KB p.17 to describe how the Russian government changed after the abdication of the Tsar:</a:t>
                      </a:r>
                    </a:p>
                    <a:p>
                      <a:pPr marL="0" indent="0">
                        <a:buNone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/>
                          <a:cs typeface="Calibri"/>
                        </a:rPr>
                        <a:t>2. CAUSES: Using the images below, your own knowledge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and KB p.17 explain why the Bolsheviks gained more support after the Tsar abdicated(think about what they promised the Russian people):</a:t>
                      </a:r>
                    </a:p>
                    <a:p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323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  EVENTS: Using KB p.17 EITHER draw a set of images OR write at least 3 sentences explaining how the Bolsheviks took over Russia:</a:t>
                      </a:r>
                    </a:p>
                    <a:p>
                      <a:pPr mar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CONSEQUENCES: Use KB p.18 to complete the gap fill below, the word bank is at the bottom: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the short term, after the Bolsheviks took over Russia they ordered the murder of the ___________________ family at Ekaterinburg in 1918. Russia ended their involvement in the _________________ World War. A _________________ war broke out between the Bolsheviks and the ________________. Russia lost many resources, including 89% of it _______________ through the Treaty of ________________    ___________________.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the long term, all _________________ was taken away from the rich and businesses were ________________________. ______________________ with extra grain were forced to hand it over to the government. This led to __________________________ under Stalin. ___________________ died in 1924 and Stalin took over. He _______________________ Russia using his 5 Year Plans.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1" dirty="0">
                          <a:latin typeface="Calibri"/>
                          <a:cs typeface="Calibri"/>
                        </a:rPr>
                        <a:t>WORD BANK:    civil                  </a:t>
                      </a:r>
                      <a:r>
                        <a:rPr lang="en-US" sz="1200" b="1" dirty="0" err="1">
                          <a:latin typeface="Calibri"/>
                          <a:cs typeface="Calibri"/>
                        </a:rPr>
                        <a:t>collectivisation</a:t>
                      </a:r>
                      <a:r>
                        <a:rPr lang="en-US" sz="1200" b="1" dirty="0">
                          <a:latin typeface="Calibri"/>
                          <a:cs typeface="Calibri"/>
                        </a:rPr>
                        <a:t>              peasants                Brest Litovsk          royal          land</a:t>
                      </a:r>
                      <a:r>
                        <a:rPr lang="en-US" sz="1200" b="1" baseline="0" dirty="0">
                          <a:latin typeface="Calibri"/>
                          <a:cs typeface="Calibri"/>
                        </a:rPr>
                        <a:t>             Whites             </a:t>
                      </a:r>
                      <a:r>
                        <a:rPr lang="en-US" sz="1200" b="1" baseline="0" dirty="0" err="1">
                          <a:latin typeface="Calibri"/>
                          <a:cs typeface="Calibri"/>
                        </a:rPr>
                        <a:t>nationalised</a:t>
                      </a:r>
                      <a:r>
                        <a:rPr lang="en-US" sz="1200" b="1" baseline="0" dirty="0">
                          <a:latin typeface="Calibri"/>
                          <a:cs typeface="Calibri"/>
                        </a:rPr>
                        <a:t>                 </a:t>
                      </a:r>
                      <a:r>
                        <a:rPr lang="en-US" sz="1200" b="1" baseline="0" dirty="0" err="1">
                          <a:latin typeface="Calibri"/>
                          <a:cs typeface="Calibri"/>
                        </a:rPr>
                        <a:t>industrialised</a:t>
                      </a:r>
                      <a:r>
                        <a:rPr lang="en-US" sz="1200" b="1" baseline="0" dirty="0">
                          <a:latin typeface="Calibri"/>
                          <a:cs typeface="Calibri"/>
                        </a:rPr>
                        <a:t>         First        Lenin       coal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F474D35-AFBF-A242-B0BB-CDA59FF01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788643"/>
              </p:ext>
            </p:extLst>
          </p:nvPr>
        </p:nvGraphicFramePr>
        <p:xfrm>
          <a:off x="147191" y="1122129"/>
          <a:ext cx="5582976" cy="2590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Bread Icon 304068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033" y="1749362"/>
            <a:ext cx="1081473" cy="108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ead Icon 403198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31" y="1360686"/>
            <a:ext cx="1056774" cy="105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eace Icon 24570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23" y="1464960"/>
            <a:ext cx="1199820" cy="119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nd Icon 283384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205" y="1464959"/>
            <a:ext cx="1229145" cy="122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33766" y="2801257"/>
            <a:ext cx="1344963" cy="406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8364473" y="2805811"/>
            <a:ext cx="1344963" cy="406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0348142" y="2808126"/>
            <a:ext cx="1344963" cy="406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566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98" y="117890"/>
            <a:ext cx="11956872" cy="4394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Year 8 Weekly Homework Autumn 2.3                  American, French and Russian Revolution	                       Knowledge Book pages 6-18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252307"/>
              </p:ext>
            </p:extLst>
          </p:nvPr>
        </p:nvGraphicFramePr>
        <p:xfrm>
          <a:off x="92420" y="616340"/>
          <a:ext cx="11956872" cy="6109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156058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Using your own knowledge and the History section of your KB write down: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example of an economic/social cause of the American Revolution (KB page 6):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1 example of an economic</a:t>
                      </a: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/social</a:t>
                      </a: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 cause of the French Revolution (KB page 9-10):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1 example of an economic</a:t>
                      </a: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/social</a:t>
                      </a: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 cause of the Russian Revolution (KB page 13-14):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2.</a:t>
                      </a:r>
                      <a:r>
                        <a:rPr lang="en-GB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GB" sz="1200" b="1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Tier 2 language task</a:t>
                      </a:r>
                      <a:endParaRPr lang="en-US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word ‘society' means ‘</a:t>
                      </a:r>
                      <a:r>
                        <a:rPr lang="en-GB" sz="1200" b="1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 large number of people and the way they live</a:t>
                      </a:r>
                      <a:r>
                        <a:rPr lang="en-GB" sz="1200" b="1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'.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‘society' in three sentences below. Make sure the sentences link to the American, French and Russian revolutions:</a:t>
                      </a: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American: </a:t>
                      </a: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French:    </a:t>
                      </a: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</a:t>
                      </a: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Russian:  </a:t>
                      </a: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</a:t>
                      </a: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52964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 Match the key individual to their description: (KB p.11-12 and p.13-14)</a:t>
                      </a: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Answer the quiz questions below about the American Revolution: (KB p.7-8)</a:t>
                      </a:r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BCDE1D-D202-F14F-84B6-2F158AE86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036465"/>
              </p:ext>
            </p:extLst>
          </p:nvPr>
        </p:nvGraphicFramePr>
        <p:xfrm>
          <a:off x="241544" y="4060739"/>
          <a:ext cx="5761050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8327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28134187"/>
                    </a:ext>
                  </a:extLst>
                </a:gridCol>
                <a:gridCol w="3908323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221065">
                <a:tc>
                  <a:txBody>
                    <a:bodyPr/>
                    <a:lstStyle/>
                    <a:p>
                      <a:r>
                        <a:rPr lang="en-US" sz="1200" b="1" dirty="0"/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Louis XVI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He was the leader of the Terror and encouraged the execution of more than 17,000 enemies of the Revolution.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Tsar Nicholas 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He was executed by his people due to his unfair tax system and because he did not listen to the Estates General.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Marie Antoinette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Wife to Nicholas II. She was German and disliked by Russian society.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Robespierre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He was the ruler of Russia who eventually had to abdicate due to a revolution against the impact of WW1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Tsarina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She was disliked by society as she spent too much money on gambling and building her palace (Petit </a:t>
                      </a:r>
                      <a:r>
                        <a:rPr lang="en-US" sz="1200" dirty="0" err="1"/>
                        <a:t>Trinon</a:t>
                      </a:r>
                      <a:r>
                        <a:rPr lang="en-US" sz="12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EC98492-635E-3946-94A1-0BB423D90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519333"/>
              </p:ext>
            </p:extLst>
          </p:nvPr>
        </p:nvGraphicFramePr>
        <p:xfrm>
          <a:off x="6189408" y="4085336"/>
          <a:ext cx="5620300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3561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386739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221065">
                <a:tc>
                  <a:txBody>
                    <a:bodyPr/>
                    <a:lstStyle/>
                    <a:p>
                      <a:r>
                        <a:rPr lang="en-US" sz="1200" b="1" dirty="0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1. When was the Declaration of Independence signed?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2. What happened at the Battle of Yorktown?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3. Which treaty ended Britain’s control over America?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4. Which country became the jewel of the British empire after the American Revolution?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5. Which country was inspired to start their own revolution after the American revolution?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26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98" y="117890"/>
            <a:ext cx="11956872" cy="4394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Autumn 2.4                                           The Chinese Revolution	                                          Knowledge Book page 19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988720"/>
              </p:ext>
            </p:extLst>
          </p:nvPr>
        </p:nvGraphicFramePr>
        <p:xfrm>
          <a:off x="92420" y="616340"/>
          <a:ext cx="11956872" cy="612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3227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863645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58801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Using KB p.19 to answer the quiz questions about the causes of the Russian Revolution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2. EVENTS: Use your knowledge about the events of the Russian Revolution to decide whether the statements below are TRUE or FALSE (KB p.19)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indent="-228600">
                        <a:buFont typeface="+mj-lt"/>
                        <a:buAutoNum type="alphaLcParenR"/>
                      </a:pPr>
                      <a:r>
                        <a:rPr lang="en-GB" sz="1200" b="1" kern="1200" baseline="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In 1947 Mao Zedong setup the People's Republic of China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: TRUE or FALSE</a:t>
                      </a:r>
                    </a:p>
                    <a:p>
                      <a:pPr marL="228600" marR="0" lvl="0" indent="-2286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The Great Leap Forward were farming reforms: TRUE or FALSE</a:t>
                      </a:r>
                    </a:p>
                    <a:p>
                      <a:pPr marL="228600" indent="-228600"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The Great Leap Forward started in 1598: TRUE or FALSE</a:t>
                      </a:r>
                    </a:p>
                    <a:p>
                      <a:pPr marL="228600" marR="0" lvl="0" indent="-2286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The Cultural Revolution was used to make China capitalist: TRUE or FALSE</a:t>
                      </a:r>
                    </a:p>
                    <a:p>
                      <a:pPr marL="228600" marR="0" lvl="0" indent="-2286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During the Cultural Revolution opposition was removed: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Correct any FALSE statements below: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52964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 CONSEQUENCES: Use KB p.19 to explain what happened to Russia after the revolution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OVERVIEW: </a:t>
                      </a:r>
                      <a:r>
                        <a:rPr lang="en-GB" sz="1200" b="1" dirty="0">
                          <a:latin typeface="Calibri"/>
                          <a:cs typeface="Calibri"/>
                        </a:rPr>
                        <a:t>Draw a set of 3 images </a:t>
                      </a:r>
                      <a:r>
                        <a:rPr lang="en-GB" sz="1200" b="1" u="sng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lang="en-GB" sz="1200" b="1" dirty="0">
                          <a:latin typeface="Calibri"/>
                          <a:cs typeface="Calibri"/>
                        </a:rPr>
                        <a:t>write 3 </a:t>
                      </a:r>
                      <a:r>
                        <a:rPr lang="en-GB" sz="1200" b="1" dirty="0" err="1">
                          <a:latin typeface="Calibri"/>
                          <a:cs typeface="Calibri"/>
                        </a:rPr>
                        <a:t>bulletpoints</a:t>
                      </a:r>
                      <a:r>
                        <a:rPr lang="en-GB" sz="1200" b="1" dirty="0">
                          <a:latin typeface="Calibri"/>
                          <a:cs typeface="Calibri"/>
                        </a:rPr>
                        <a:t> to summarise the causes, events and consequences of the Chinese Revolution(KB p.19)</a:t>
                      </a: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BB07A9-0473-5745-B6FC-469E3041F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29252"/>
              </p:ext>
            </p:extLst>
          </p:nvPr>
        </p:nvGraphicFramePr>
        <p:xfrm>
          <a:off x="281970" y="1041399"/>
          <a:ext cx="5849889" cy="25144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0101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339788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305927">
                <a:tc>
                  <a:txBody>
                    <a:bodyPr/>
                    <a:lstStyle/>
                    <a:p>
                      <a:r>
                        <a:rPr lang="en-US" sz="1200" b="1" dirty="0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236136">
                <a:tc>
                  <a:txBody>
                    <a:bodyPr/>
                    <a:lstStyle/>
                    <a:p>
                      <a:r>
                        <a:rPr lang="en-US" sz="1200" dirty="0"/>
                        <a:t>1. Who invaded China between 1937-1945?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60450">
                <a:tc>
                  <a:txBody>
                    <a:bodyPr/>
                    <a:lstStyle/>
                    <a:p>
                      <a:r>
                        <a:rPr lang="en-US" sz="1200" dirty="0"/>
                        <a:t>2. Which 2 groups were fighting a civil war in China before the invasion?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86674">
                <a:tc>
                  <a:txBody>
                    <a:bodyPr/>
                    <a:lstStyle/>
                    <a:p>
                      <a:r>
                        <a:rPr lang="en-US" sz="1200" dirty="0"/>
                        <a:t>3. Which country offered to try and stop the spread of Communism?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509878">
                <a:tc>
                  <a:txBody>
                    <a:bodyPr/>
                    <a:lstStyle/>
                    <a:p>
                      <a:r>
                        <a:rPr lang="en-US" sz="1200" dirty="0"/>
                        <a:t>4. Who became the leader of the country after the Chinese Civil War?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509878">
                <a:tc>
                  <a:txBody>
                    <a:bodyPr/>
                    <a:lstStyle/>
                    <a:p>
                      <a:r>
                        <a:rPr lang="en-US" sz="1200" dirty="0"/>
                        <a:t>5. Which political system did he believe in?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43CB978-63B0-BA40-B8C8-1A7C33874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5726876"/>
              </p:ext>
            </p:extLst>
          </p:nvPr>
        </p:nvGraphicFramePr>
        <p:xfrm>
          <a:off x="142708" y="4066991"/>
          <a:ext cx="5800892" cy="2590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1380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98" y="117890"/>
            <a:ext cx="11956872" cy="4394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Autumn 2.5                                           The Yellow Revolution	                                          Knowledge Book page 20-21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500055"/>
              </p:ext>
            </p:extLst>
          </p:nvPr>
        </p:nvGraphicFramePr>
        <p:xfrm>
          <a:off x="92420" y="616340"/>
          <a:ext cx="11956872" cy="612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3227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863645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58801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Using KB p.20 to answer the quiz questions about the causes of the Yellow Revolution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2. EVENTS: Use your knowledge about the events of the Russian Revolution to decide whether the statements below are TRUE or FALSE (KB p.21)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indent="-228600"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The Yellow Revolution started in 1988: TRUE or FALSE</a:t>
                      </a:r>
                    </a:p>
                    <a:p>
                      <a:pPr marL="228600" marR="0" lvl="0" indent="-2286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General Ramos joined the protestors: TRUE or FALSE</a:t>
                      </a:r>
                    </a:p>
                    <a:p>
                      <a:pPr marL="228600" indent="-228600"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The Protestant Church urged the protestors to use peaceful methods: TRUE or FALSE</a:t>
                      </a:r>
                    </a:p>
                    <a:p>
                      <a:pPr marL="228600" marR="0" lvl="0" indent="-2286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The protestors seized control of buildings on the main road in Manila: TRUE or FALSE</a:t>
                      </a:r>
                    </a:p>
                    <a:p>
                      <a:pPr marL="228600" marR="0" lvl="0" indent="-2286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Civilians gathered on the DSAE to stop the army shooting protestors 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Correct any FALSE statements below: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52964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 CONSEQUENCES: Use KB p.21 to explain what happened to Russia after the revolution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OVERVIEW: </a:t>
                      </a:r>
                      <a:r>
                        <a:rPr lang="en-GB" sz="1200" b="1" dirty="0">
                          <a:latin typeface="Calibri"/>
                          <a:cs typeface="Calibri"/>
                        </a:rPr>
                        <a:t>Draw a set of 3 images </a:t>
                      </a:r>
                      <a:r>
                        <a:rPr lang="en-GB" sz="1200" b="1" u="sng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lang="en-GB" sz="1200" b="1" dirty="0">
                          <a:latin typeface="Calibri"/>
                          <a:cs typeface="Calibri"/>
                        </a:rPr>
                        <a:t>write 3 </a:t>
                      </a:r>
                      <a:r>
                        <a:rPr lang="en-GB" sz="1200" b="1" dirty="0" err="1">
                          <a:latin typeface="Calibri"/>
                          <a:cs typeface="Calibri"/>
                        </a:rPr>
                        <a:t>bulletpoints</a:t>
                      </a:r>
                      <a:r>
                        <a:rPr lang="en-GB" sz="1200" b="1" dirty="0">
                          <a:latin typeface="Calibri"/>
                          <a:cs typeface="Calibri"/>
                        </a:rPr>
                        <a:t> to summarise the causes, events and consequences of the Yellow Revolution (KB p.20-21)</a:t>
                      </a: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BB07A9-0473-5745-B6FC-469E3041F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787218"/>
              </p:ext>
            </p:extLst>
          </p:nvPr>
        </p:nvGraphicFramePr>
        <p:xfrm>
          <a:off x="281970" y="1041399"/>
          <a:ext cx="5849889" cy="23471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0101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339788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305927">
                <a:tc>
                  <a:txBody>
                    <a:bodyPr/>
                    <a:lstStyle/>
                    <a:p>
                      <a:r>
                        <a:rPr lang="en-US" sz="1200" b="1" dirty="0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236136">
                <a:tc>
                  <a:txBody>
                    <a:bodyPr/>
                    <a:lstStyle/>
                    <a:p>
                      <a:r>
                        <a:rPr lang="en-US" sz="1200" dirty="0"/>
                        <a:t>1. Who was the leader of the Philippines?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60450">
                <a:tc>
                  <a:txBody>
                    <a:bodyPr/>
                    <a:lstStyle/>
                    <a:p>
                      <a:r>
                        <a:rPr lang="en-US" sz="1200" dirty="0"/>
                        <a:t>2. What did he shut down?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86674">
                <a:tc>
                  <a:txBody>
                    <a:bodyPr/>
                    <a:lstStyle/>
                    <a:p>
                      <a:r>
                        <a:rPr lang="en-US" sz="1200" dirty="0"/>
                        <a:t>3. Who was Ninoy Aquino?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509878">
                <a:tc>
                  <a:txBody>
                    <a:bodyPr/>
                    <a:lstStyle/>
                    <a:p>
                      <a:r>
                        <a:rPr lang="en-US" sz="1200" dirty="0"/>
                        <a:t>4. What alleged happened during the 1986 elections?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509878">
                <a:tc>
                  <a:txBody>
                    <a:bodyPr/>
                    <a:lstStyle/>
                    <a:p>
                      <a:r>
                        <a:rPr lang="en-US" sz="1200" dirty="0"/>
                        <a:t>5. In what way did Imelda Marcos anger the Filipino people?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43CB978-63B0-BA40-B8C8-1A7C33874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9819567"/>
              </p:ext>
            </p:extLst>
          </p:nvPr>
        </p:nvGraphicFramePr>
        <p:xfrm>
          <a:off x="142708" y="4066991"/>
          <a:ext cx="5800892" cy="2590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600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98" y="117890"/>
            <a:ext cx="11956872" cy="4394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Autumn 2.6                            Chinese and Yellow Revolutions			Knowledge Book pages 19-21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068775"/>
              </p:ext>
            </p:extLst>
          </p:nvPr>
        </p:nvGraphicFramePr>
        <p:xfrm>
          <a:off x="92420" y="616340"/>
          <a:ext cx="11956872" cy="6109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156058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Using your own knowledge about the Chinese Revolution and KB p. 19 to explain: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the Great Leap Forward was: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the Cultural Revolution was: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Who Mao Zedong was: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2.</a:t>
                      </a:r>
                      <a:r>
                        <a:rPr lang="en-GB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GB" sz="1200" b="1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Tier 2 language task</a:t>
                      </a:r>
                      <a:endParaRPr lang="en-US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word ‘conflict' means ‘</a:t>
                      </a:r>
                      <a:r>
                        <a:rPr lang="en-GB" sz="1200" b="1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 struggle or clash between different forces/people/groups</a:t>
                      </a:r>
                      <a:r>
                        <a:rPr lang="en-GB" sz="1200" b="1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'.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‘conflict' in two sentences below. Make sure the sentences link to the Chinese and Yellow Revolutions:</a:t>
                      </a: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Chinese Revolution: 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</a:t>
                      </a: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Yellow Revolution: 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__________________</a:t>
                      </a: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</a:t>
                      </a:r>
                      <a:endParaRPr lang="en-GB" sz="1200" b="0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52964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 Using your knowledge of the Yellow Revolution and KB p.20 explain:</a:t>
                      </a: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economic cause of the Yellow Revolution: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political cause of the Yellow Revolution: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social cause of the Yellow Revolution: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</a:t>
                      </a: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Answer the quiz questions below about the Yellow Revolution: (KB p</a:t>
                      </a:r>
                      <a:r>
                        <a:rPr lang="en-GB" sz="1200" b="1" baseline="0">
                          <a:latin typeface="Calibri"/>
                          <a:cs typeface="Calibri"/>
                        </a:rPr>
                        <a:t>.21)</a:t>
                      </a: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EC98492-635E-3946-94A1-0BB423D90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376129"/>
              </p:ext>
            </p:extLst>
          </p:nvPr>
        </p:nvGraphicFramePr>
        <p:xfrm>
          <a:off x="6189408" y="4085336"/>
          <a:ext cx="5620300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3561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386739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221065">
                <a:tc>
                  <a:txBody>
                    <a:bodyPr/>
                    <a:lstStyle/>
                    <a:p>
                      <a:r>
                        <a:rPr lang="en-US" sz="1200" b="1" dirty="0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1. Who was in charge of the police force in the Philippines?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2. Who encouraged the civilians to peacefully protest?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3. Where did the Marcos flee to in 1986?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4. What did the Philippines become after the revolution?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5. Which other event did the Yellow Revolution inspire in Europe?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8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239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</SharedWithUsers>
    <CloudMigratorVersion xmlns="b0291392-46c3-446b-b4e2-e6b1ee46160b">3.33.3.0</CloudMigratorVersion>
    <FileHash xmlns="b0291392-46c3-446b-b4e2-e6b1ee46160b">d6214d0790900f222b29134788514604dd584e14</FileHash>
    <UniqueSourceRef xmlns="b0291392-46c3-446b-b4e2-e6b1ee46160b" xsi:nil="true"/>
    <CloudMigratorOriginId xmlns="b0291392-46c3-446b-b4e2-e6b1ee46160b">d77c6416-cbe3-46fe-8293-7b7745853fb2</CloudMigratorOriginId>
    <TaxCatchAll xmlns="55f71bee-26e1-45d7-9db5-e4529f37cebc" xsi:nil="true"/>
    <lcf76f155ced4ddcb4097134ff3c332f xmlns="b0291392-46c3-446b-b4e2-e6b1ee46160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21" ma:contentTypeDescription="Create a new document." ma:contentTypeScope="" ma:versionID="0a08bc4dcccfe27e78abec6b4de1ff41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a440bc91a1757b50560911b0958e52f3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5eee122-889a-4c0e-bbab-2dbd83197f23}" ma:internalName="TaxCatchAll" ma:showField="CatchAllData" ma:web="55f71bee-26e1-45d7-9db5-e4529f37c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44DB3C-BDFD-442C-88FE-962F3AF985BB}">
  <ds:schemaRefs>
    <ds:schemaRef ds:uri="http://schemas.openxmlformats.org/package/2006/metadata/core-properties"/>
    <ds:schemaRef ds:uri="http://schemas.microsoft.com/office/2006/documentManagement/types"/>
    <ds:schemaRef ds:uri="30418c96-795b-4a73-9b2f-a69c438c1c7a"/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44e45429-b595-43d9-b982-8ff0051618a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B74AA5-EF6F-4307-9866-D48412D2202B}"/>
</file>

<file path=docProps/app.xml><?xml version="1.0" encoding="utf-8"?>
<Properties xmlns="http://schemas.openxmlformats.org/officeDocument/2006/extended-properties" xmlns:vt="http://schemas.openxmlformats.org/officeDocument/2006/docPropsVTypes">
  <TotalTime>3358</TotalTime>
  <Words>1737</Words>
  <Application>Microsoft Macintosh PowerPoint</Application>
  <PresentationFormat>Widescreen</PresentationFormat>
  <Paragraphs>253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Cavolini</vt:lpstr>
      <vt:lpstr>Office Theme</vt:lpstr>
      <vt:lpstr>PowerPoint Presentation</vt:lpstr>
      <vt:lpstr>Year 8 Weekly Homework Autumn 2.1                                     Russian Revolution                  Knowledge Book pages 13-16</vt:lpstr>
      <vt:lpstr>Year 8 Weekly Homework Autumn 2.2             Bolshevik Revolution                      Knowledge Book pages 17-18</vt:lpstr>
      <vt:lpstr>Year 8 Weekly Homework Autumn 2.3                  American, French and Russian Revolution                        Knowledge Book pages 6-18</vt:lpstr>
      <vt:lpstr>Year 8 Weekly Homework Autumn 2.4                                           The Chinese Revolution                                           Knowledge Book page 19</vt:lpstr>
      <vt:lpstr>Year 8 Weekly Homework Autumn 2.5                                           The Yellow Revolution                                           Knowledge Book page 20-21</vt:lpstr>
      <vt:lpstr>Year 8 Weekly Homework Autumn 2.6                            Chinese and Yellow Revolutions   Knowledge Book pages 19-21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lastModifiedBy>Taran Hayre</cp:lastModifiedBy>
  <cp:revision>252</cp:revision>
  <dcterms:created xsi:type="dcterms:W3CDTF">2020-03-12T18:14:32Z</dcterms:created>
  <dcterms:modified xsi:type="dcterms:W3CDTF">2022-11-03T17:39:31Z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  <property fmtid="{D5CDD505-2E9C-101B-9397-08002B2CF9AE}" pid="3" name="MediaServiceImageTags">
    <vt:lpwstr/>
  </property>
</Properties>
</file>