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1" r:id="rId5"/>
    <p:sldId id="278" r:id="rId6"/>
    <p:sldId id="264" r:id="rId7"/>
    <p:sldId id="281" r:id="rId8"/>
    <p:sldId id="266" r:id="rId9"/>
    <p:sldId id="280" r:id="rId10"/>
    <p:sldId id="265" r:id="rId11"/>
    <p:sldId id="282" r:id="rId12"/>
    <p:sldId id="257" r:id="rId13"/>
    <p:sldId id="258" r:id="rId14"/>
    <p:sldId id="283" r:id="rId15"/>
    <p:sldId id="270" r:id="rId16"/>
    <p:sldId id="273" r:id="rId17"/>
    <p:sldId id="274" r:id="rId18"/>
    <p:sldId id="275" r:id="rId19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8FBB4D-EFED-DB0E-58B6-2341FC65F59B}" v="13" dt="2020-12-18T13:15:46.996"/>
    <p1510:client id="{76BD3662-731D-4EEA-BFD8-C7DB6299D5C8}" v="13" dt="2021-06-22T10:15:55.555"/>
    <p1510:client id="{E56906BF-AA3F-45DA-B24B-F6D6B2759791}" v="72" dt="2020-12-04T14:09:21.069"/>
    <p1510:client id="{E6ECD1FB-42CE-8FCB-D73D-1B42CDFC53B3}" v="24" dt="2021-02-12T11:08:06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27" autoAdjust="0"/>
  </p:normalViewPr>
  <p:slideViewPr>
    <p:cSldViewPr snapToGrid="0">
      <p:cViewPr varScale="1">
        <p:scale>
          <a:sx n="79" d="100"/>
          <a:sy n="79" d="100"/>
        </p:scale>
        <p:origin x="8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.Burton" userId="S::jburton@saintben.derby.sch.uk::af3819d5-3f8b-4e21-8f9f-846faa93cdfd" providerId="AD" clId="Web-{71B3DBA9-AC6B-D15E-CC72-558593DEB44A}"/>
    <pc:docChg chg="modSld">
      <pc:chgData name="J.Burton" userId="S::jburton@saintben.derby.sch.uk::af3819d5-3f8b-4e21-8f9f-846faa93cdfd" providerId="AD" clId="Web-{71B3DBA9-AC6B-D15E-CC72-558593DEB44A}" dt="2020-10-02T13:14:00.973" v="11" actId="20577"/>
      <pc:docMkLst>
        <pc:docMk/>
      </pc:docMkLst>
      <pc:sldChg chg="modSp">
        <pc:chgData name="J.Burton" userId="S::jburton@saintben.derby.sch.uk::af3819d5-3f8b-4e21-8f9f-846faa93cdfd" providerId="AD" clId="Web-{71B3DBA9-AC6B-D15E-CC72-558593DEB44A}" dt="2020-10-02T13:13:56.473" v="9" actId="20577"/>
        <pc:sldMkLst>
          <pc:docMk/>
          <pc:sldMk cId="937260827" sldId="260"/>
        </pc:sldMkLst>
        <pc:spChg chg="mod">
          <ac:chgData name="J.Burton" userId="S::jburton@saintben.derby.sch.uk::af3819d5-3f8b-4e21-8f9f-846faa93cdfd" providerId="AD" clId="Web-{71B3DBA9-AC6B-D15E-CC72-558593DEB44A}" dt="2020-10-02T13:13:56.473" v="9" actId="20577"/>
          <ac:spMkLst>
            <pc:docMk/>
            <pc:sldMk cId="937260827" sldId="260"/>
            <ac:spMk id="2" creationId="{00000000-0000-0000-0000-000000000000}"/>
          </ac:spMkLst>
        </pc:spChg>
      </pc:sldChg>
    </pc:docChg>
  </pc:docChgLst>
  <pc:docChgLst>
    <pc:chgData name="V.Austin" userId="S::vaustin@saintben.derby.sch.uk::4b3f3353-64f1-44cf-af9f-9638126fec51" providerId="AD" clId="Web-{4369F371-2196-2933-CCC4-35B3D7989C57}"/>
    <pc:docChg chg="modSld">
      <pc:chgData name="V.Austin" userId="S::vaustin@saintben.derby.sch.uk::4b3f3353-64f1-44cf-af9f-9638126fec51" providerId="AD" clId="Web-{4369F371-2196-2933-CCC4-35B3D7989C57}" dt="2020-05-06T08:55:26.557" v="21"/>
      <pc:docMkLst>
        <pc:docMk/>
      </pc:docMkLst>
      <pc:sldChg chg="modSp">
        <pc:chgData name="V.Austin" userId="S::vaustin@saintben.derby.sch.uk::4b3f3353-64f1-44cf-af9f-9638126fec51" providerId="AD" clId="Web-{4369F371-2196-2933-CCC4-35B3D7989C57}" dt="2020-05-06T08:54:37.370" v="19"/>
        <pc:sldMkLst>
          <pc:docMk/>
          <pc:sldMk cId="937260827" sldId="260"/>
        </pc:sldMkLst>
        <pc:graphicFrameChg chg="mod modGraphic">
          <ac:chgData name="V.Austin" userId="S::vaustin@saintben.derby.sch.uk::4b3f3353-64f1-44cf-af9f-9638126fec51" providerId="AD" clId="Web-{4369F371-2196-2933-CCC4-35B3D7989C57}" dt="2020-05-06T08:54:37.370" v="19"/>
          <ac:graphicFrameMkLst>
            <pc:docMk/>
            <pc:sldMk cId="937260827" sldId="260"/>
            <ac:graphicFrameMk id="4" creationId="{00000000-0000-0000-0000-000000000000}"/>
          </ac:graphicFrameMkLst>
        </pc:graphicFrameChg>
      </pc:sldChg>
      <pc:sldChg chg="modSp">
        <pc:chgData name="V.Austin" userId="S::vaustin@saintben.derby.sch.uk::4b3f3353-64f1-44cf-af9f-9638126fec51" providerId="AD" clId="Web-{4369F371-2196-2933-CCC4-35B3D7989C57}" dt="2020-05-06T08:55:26.557" v="21"/>
        <pc:sldMkLst>
          <pc:docMk/>
          <pc:sldMk cId="1459445888" sldId="263"/>
        </pc:sldMkLst>
        <pc:graphicFrameChg chg="mod modGraphic">
          <ac:chgData name="V.Austin" userId="S::vaustin@saintben.derby.sch.uk::4b3f3353-64f1-44cf-af9f-9638126fec51" providerId="AD" clId="Web-{4369F371-2196-2933-CCC4-35B3D7989C57}" dt="2020-05-06T08:55:26.557" v="21"/>
          <ac:graphicFrameMkLst>
            <pc:docMk/>
            <pc:sldMk cId="1459445888" sldId="263"/>
            <ac:graphicFrameMk id="4" creationId="{00000000-0000-0000-0000-000000000000}"/>
          </ac:graphicFrameMkLst>
        </pc:graphicFrameChg>
      </pc:sldChg>
    </pc:docChg>
  </pc:docChgLst>
  <pc:docChgLst>
    <pc:chgData name="V.Austin" userId="S::vaustin@saintben.derby.sch.uk::4b3f3353-64f1-44cf-af9f-9638126fec51" providerId="AD" clId="Web-{366828C2-651D-AD64-391F-452082DEA029}"/>
    <pc:docChg chg="modSld">
      <pc:chgData name="V.Austin" userId="S::vaustin@saintben.derby.sch.uk::4b3f3353-64f1-44cf-af9f-9638126fec51" providerId="AD" clId="Web-{366828C2-651D-AD64-391F-452082DEA029}" dt="2020-05-05T13:34:11.674" v="29"/>
      <pc:docMkLst>
        <pc:docMk/>
      </pc:docMkLst>
      <pc:sldChg chg="modSp">
        <pc:chgData name="V.Austin" userId="S::vaustin@saintben.derby.sch.uk::4b3f3353-64f1-44cf-af9f-9638126fec51" providerId="AD" clId="Web-{366828C2-651D-AD64-391F-452082DEA029}" dt="2020-05-05T13:34:11.674" v="29"/>
        <pc:sldMkLst>
          <pc:docMk/>
          <pc:sldMk cId="2399735266" sldId="265"/>
        </pc:sldMkLst>
        <pc:graphicFrameChg chg="mod modGraphic">
          <ac:chgData name="V.Austin" userId="S::vaustin@saintben.derby.sch.uk::4b3f3353-64f1-44cf-af9f-9638126fec51" providerId="AD" clId="Web-{366828C2-651D-AD64-391F-452082DEA029}" dt="2020-05-05T13:34:11.674" v="29"/>
          <ac:graphicFrameMkLst>
            <pc:docMk/>
            <pc:sldMk cId="2399735266" sldId="265"/>
            <ac:graphicFrameMk id="4" creationId="{00000000-0000-0000-0000-000000000000}"/>
          </ac:graphicFrameMkLst>
        </pc:graphicFrameChg>
      </pc:sldChg>
    </pc:docChg>
  </pc:docChgLst>
  <pc:docChgLst>
    <pc:chgData name="Ann-Marie Hill" userId="S::amariehill@saintben.derby.sch.uk::0a6ea836-d398-4f9f-80c2-c5bb021f987e" providerId="AD" clId="Web-{4AFF8A85-5511-54A8-5DA5-12ED48E34068}"/>
    <pc:docChg chg="modSld">
      <pc:chgData name="Ann-Marie Hill" userId="S::amariehill@saintben.derby.sch.uk::0a6ea836-d398-4f9f-80c2-c5bb021f987e" providerId="AD" clId="Web-{4AFF8A85-5511-54A8-5DA5-12ED48E34068}" dt="2020-03-23T12:24:02.722" v="5"/>
      <pc:docMkLst>
        <pc:docMk/>
      </pc:docMkLst>
      <pc:sldChg chg="modSp">
        <pc:chgData name="Ann-Marie Hill" userId="S::amariehill@saintben.derby.sch.uk::0a6ea836-d398-4f9f-80c2-c5bb021f987e" providerId="AD" clId="Web-{4AFF8A85-5511-54A8-5DA5-12ED48E34068}" dt="2020-03-23T12:24:02.722" v="5"/>
        <pc:sldMkLst>
          <pc:docMk/>
          <pc:sldMk cId="229926765" sldId="264"/>
        </pc:sldMkLst>
        <pc:graphicFrameChg chg="mod modGraphic">
          <ac:chgData name="Ann-Marie Hill" userId="S::amariehill@saintben.derby.sch.uk::0a6ea836-d398-4f9f-80c2-c5bb021f987e" providerId="AD" clId="Web-{4AFF8A85-5511-54A8-5DA5-12ED48E34068}" dt="2020-03-23T12:24:02.722" v="5"/>
          <ac:graphicFrameMkLst>
            <pc:docMk/>
            <pc:sldMk cId="229926765" sldId="264"/>
            <ac:graphicFrameMk id="4" creationId="{00000000-0000-0000-0000-000000000000}"/>
          </ac:graphicFrameMkLst>
        </pc:graphicFrameChg>
      </pc:sldChg>
    </pc:docChg>
  </pc:docChgLst>
  <pc:docChgLst>
    <pc:chgData name="R.Burton" userId="S::rburtonwaul@saintben.derby.sch.uk::dde6a29d-0a2c-4d83-906e-69ff1138934d" providerId="AD" clId="Web-{76BD3662-731D-4EEA-BFD8-C7DB6299D5C8}"/>
    <pc:docChg chg="modSld">
      <pc:chgData name="R.Burton" userId="S::rburtonwaul@saintben.derby.sch.uk::dde6a29d-0a2c-4d83-906e-69ff1138934d" providerId="AD" clId="Web-{76BD3662-731D-4EEA-BFD8-C7DB6299D5C8}" dt="2021-06-22T10:15:55.086" v="5" actId="20577"/>
      <pc:docMkLst>
        <pc:docMk/>
      </pc:docMkLst>
      <pc:sldChg chg="modSp">
        <pc:chgData name="R.Burton" userId="S::rburtonwaul@saintben.derby.sch.uk::dde6a29d-0a2c-4d83-906e-69ff1138934d" providerId="AD" clId="Web-{76BD3662-731D-4EEA-BFD8-C7DB6299D5C8}" dt="2021-06-22T10:15:55.086" v="5" actId="20577"/>
        <pc:sldMkLst>
          <pc:docMk/>
          <pc:sldMk cId="4080509222" sldId="261"/>
        </pc:sldMkLst>
        <pc:spChg chg="mod">
          <ac:chgData name="R.Burton" userId="S::rburtonwaul@saintben.derby.sch.uk::dde6a29d-0a2c-4d83-906e-69ff1138934d" providerId="AD" clId="Web-{76BD3662-731D-4EEA-BFD8-C7DB6299D5C8}" dt="2021-06-22T10:15:55.086" v="5" actId="20577"/>
          <ac:spMkLst>
            <pc:docMk/>
            <pc:sldMk cId="4080509222" sldId="261"/>
            <ac:spMk id="5" creationId="{87247A1C-1068-4477-B2A9-DEA3F041B1E6}"/>
          </ac:spMkLst>
        </pc:spChg>
      </pc:sldChg>
    </pc:docChg>
  </pc:docChgLst>
  <pc:docChgLst>
    <pc:chgData clId="Web-{2AD0BDD9-E92B-40F0-8870-836EAE514517}"/>
    <pc:docChg chg="modSld">
      <pc:chgData name="" userId="" providerId="" clId="Web-{2AD0BDD9-E92B-40F0-8870-836EAE514517}" dt="2020-09-27T09:55:24.774" v="1" actId="20577"/>
      <pc:docMkLst>
        <pc:docMk/>
      </pc:docMkLst>
      <pc:sldChg chg="modSp">
        <pc:chgData name="" userId="" providerId="" clId="Web-{2AD0BDD9-E92B-40F0-8870-836EAE514517}" dt="2020-09-27T09:55:24.774" v="0" actId="20577"/>
        <pc:sldMkLst>
          <pc:docMk/>
          <pc:sldMk cId="4080509222" sldId="261"/>
        </pc:sldMkLst>
        <pc:spChg chg="mod">
          <ac:chgData name="" userId="" providerId="" clId="Web-{2AD0BDD9-E92B-40F0-8870-836EAE514517}" dt="2020-09-27T09:55:24.774" v="0" actId="20577"/>
          <ac:spMkLst>
            <pc:docMk/>
            <pc:sldMk cId="4080509222" sldId="261"/>
            <ac:spMk id="5" creationId="{87247A1C-1068-4477-B2A9-DEA3F041B1E6}"/>
          </ac:spMkLst>
        </pc:spChg>
      </pc:sldChg>
    </pc:docChg>
  </pc:docChgLst>
  <pc:docChgLst>
    <pc:chgData name="J.Burton" userId="af3819d5-3f8b-4e21-8f9f-846faa93cdfd" providerId="ADAL" clId="{E56906BF-AA3F-45DA-B24B-F6D6B2759791}"/>
    <pc:docChg chg="undo custSel modSld">
      <pc:chgData name="J.Burton" userId="af3819d5-3f8b-4e21-8f9f-846faa93cdfd" providerId="ADAL" clId="{E56906BF-AA3F-45DA-B24B-F6D6B2759791}" dt="2020-12-04T14:09:43.849" v="8759" actId="20577"/>
      <pc:docMkLst>
        <pc:docMk/>
      </pc:docMkLst>
      <pc:sldChg chg="addSp delSp modSp mod">
        <pc:chgData name="J.Burton" userId="af3819d5-3f8b-4e21-8f9f-846faa93cdfd" providerId="ADAL" clId="{E56906BF-AA3F-45DA-B24B-F6D6B2759791}" dt="2020-12-04T13:03:15.212" v="4544" actId="20577"/>
        <pc:sldMkLst>
          <pc:docMk/>
          <pc:sldMk cId="937260827" sldId="260"/>
        </pc:sldMkLst>
        <pc:spChg chg="mod">
          <ac:chgData name="J.Burton" userId="af3819d5-3f8b-4e21-8f9f-846faa93cdfd" providerId="ADAL" clId="{E56906BF-AA3F-45DA-B24B-F6D6B2759791}" dt="2020-12-04T13:03:15.212" v="4544" actId="20577"/>
          <ac:spMkLst>
            <pc:docMk/>
            <pc:sldMk cId="937260827" sldId="260"/>
            <ac:spMk id="2" creationId="{00000000-0000-0000-0000-000000000000}"/>
          </ac:spMkLst>
        </pc:spChg>
        <pc:spChg chg="add mod">
          <ac:chgData name="J.Burton" userId="af3819d5-3f8b-4e21-8f9f-846faa93cdfd" providerId="ADAL" clId="{E56906BF-AA3F-45DA-B24B-F6D6B2759791}" dt="2020-12-04T12:28:46.574" v="1008" actId="14100"/>
          <ac:spMkLst>
            <pc:docMk/>
            <pc:sldMk cId="937260827" sldId="260"/>
            <ac:spMk id="6" creationId="{E2FCA9E5-C566-401B-BF35-0CCF45A14ADD}"/>
          </ac:spMkLst>
        </pc:spChg>
        <pc:spChg chg="add mod">
          <ac:chgData name="J.Burton" userId="af3819d5-3f8b-4e21-8f9f-846faa93cdfd" providerId="ADAL" clId="{E56906BF-AA3F-45DA-B24B-F6D6B2759791}" dt="2020-12-04T12:28:55.334" v="1020" actId="14100"/>
          <ac:spMkLst>
            <pc:docMk/>
            <pc:sldMk cId="937260827" sldId="260"/>
            <ac:spMk id="7" creationId="{1A49E2EF-CF52-48AE-BAFC-7015C1D41CB8}"/>
          </ac:spMkLst>
        </pc:spChg>
        <pc:spChg chg="add mod">
          <ac:chgData name="J.Burton" userId="af3819d5-3f8b-4e21-8f9f-846faa93cdfd" providerId="ADAL" clId="{E56906BF-AA3F-45DA-B24B-F6D6B2759791}" dt="2020-12-04T12:29:03.614" v="1025" actId="20577"/>
          <ac:spMkLst>
            <pc:docMk/>
            <pc:sldMk cId="937260827" sldId="260"/>
            <ac:spMk id="8" creationId="{97A91D2C-6BAE-4005-A912-96563D363778}"/>
          </ac:spMkLst>
        </pc:spChg>
        <pc:spChg chg="add mod">
          <ac:chgData name="J.Burton" userId="af3819d5-3f8b-4e21-8f9f-846faa93cdfd" providerId="ADAL" clId="{E56906BF-AA3F-45DA-B24B-F6D6B2759791}" dt="2020-12-04T12:29:13.784" v="1033" actId="20577"/>
          <ac:spMkLst>
            <pc:docMk/>
            <pc:sldMk cId="937260827" sldId="260"/>
            <ac:spMk id="9" creationId="{9F28D903-5148-4EE2-A03A-7A5C60FC234A}"/>
          </ac:spMkLst>
        </pc:spChg>
        <pc:spChg chg="add mod">
          <ac:chgData name="J.Burton" userId="af3819d5-3f8b-4e21-8f9f-846faa93cdfd" providerId="ADAL" clId="{E56906BF-AA3F-45DA-B24B-F6D6B2759791}" dt="2020-12-04T12:29:47.824" v="1057" actId="20577"/>
          <ac:spMkLst>
            <pc:docMk/>
            <pc:sldMk cId="937260827" sldId="260"/>
            <ac:spMk id="11" creationId="{6A9FD8D1-0914-495B-B0C2-EE4DB7C22BCE}"/>
          </ac:spMkLst>
        </pc:spChg>
        <pc:spChg chg="add mod">
          <ac:chgData name="J.Burton" userId="af3819d5-3f8b-4e21-8f9f-846faa93cdfd" providerId="ADAL" clId="{E56906BF-AA3F-45DA-B24B-F6D6B2759791}" dt="2020-12-04T12:29:42.474" v="1055" actId="14100"/>
          <ac:spMkLst>
            <pc:docMk/>
            <pc:sldMk cId="937260827" sldId="260"/>
            <ac:spMk id="12" creationId="{A07F2CA7-65C7-4951-87CB-DE587C267A6D}"/>
          </ac:spMkLst>
        </pc:spChg>
        <pc:spChg chg="add del mod">
          <ac:chgData name="J.Burton" userId="af3819d5-3f8b-4e21-8f9f-846faa93cdfd" providerId="ADAL" clId="{E56906BF-AA3F-45DA-B24B-F6D6B2759791}" dt="2020-12-04T12:29:53.588" v="1059" actId="478"/>
          <ac:spMkLst>
            <pc:docMk/>
            <pc:sldMk cId="937260827" sldId="260"/>
            <ac:spMk id="13" creationId="{622D4983-2037-44E2-AFED-2174B62BA358}"/>
          </ac:spMkLst>
        </pc:spChg>
        <pc:spChg chg="add mod">
          <ac:chgData name="J.Burton" userId="af3819d5-3f8b-4e21-8f9f-846faa93cdfd" providerId="ADAL" clId="{E56906BF-AA3F-45DA-B24B-F6D6B2759791}" dt="2020-12-04T12:29:59.784" v="1065" actId="20577"/>
          <ac:spMkLst>
            <pc:docMk/>
            <pc:sldMk cId="937260827" sldId="260"/>
            <ac:spMk id="14" creationId="{B9403611-8705-48CC-88F4-3F38B9DDD589}"/>
          </ac:spMkLst>
        </pc:spChg>
        <pc:graphicFrameChg chg="del">
          <ac:chgData name="J.Burton" userId="af3819d5-3f8b-4e21-8f9f-846faa93cdfd" providerId="ADAL" clId="{E56906BF-AA3F-45DA-B24B-F6D6B2759791}" dt="2020-12-04T12:25:17.284" v="674" actId="478"/>
          <ac:graphicFrameMkLst>
            <pc:docMk/>
            <pc:sldMk cId="937260827" sldId="260"/>
            <ac:graphicFrameMk id="3" creationId="{00000000-0000-0000-0000-000000000000}"/>
          </ac:graphicFrameMkLst>
        </pc:graphicFrameChg>
        <pc:graphicFrameChg chg="mod modGraphic">
          <ac:chgData name="J.Burton" userId="af3819d5-3f8b-4e21-8f9f-846faa93cdfd" providerId="ADAL" clId="{E56906BF-AA3F-45DA-B24B-F6D6B2759791}" dt="2020-12-04T12:28:30.654" v="1002" actId="20577"/>
          <ac:graphicFrameMkLst>
            <pc:docMk/>
            <pc:sldMk cId="937260827" sldId="260"/>
            <ac:graphicFrameMk id="4" creationId="{00000000-0000-0000-0000-000000000000}"/>
          </ac:graphicFrameMkLst>
        </pc:graphicFrameChg>
        <pc:graphicFrameChg chg="del">
          <ac:chgData name="J.Burton" userId="af3819d5-3f8b-4e21-8f9f-846faa93cdfd" providerId="ADAL" clId="{E56906BF-AA3F-45DA-B24B-F6D6B2759791}" dt="2020-12-04T12:28:22.357" v="981" actId="478"/>
          <ac:graphicFrameMkLst>
            <pc:docMk/>
            <pc:sldMk cId="937260827" sldId="260"/>
            <ac:graphicFrameMk id="10" creationId="{E074B9DD-DB42-4997-A5B4-7D902B64FFA6}"/>
          </ac:graphicFrameMkLst>
        </pc:graphicFrameChg>
      </pc:sldChg>
      <pc:sldChg chg="addSp delSp modSp mod">
        <pc:chgData name="J.Burton" userId="af3819d5-3f8b-4e21-8f9f-846faa93cdfd" providerId="ADAL" clId="{E56906BF-AA3F-45DA-B24B-F6D6B2759791}" dt="2020-12-04T12:18:30.385" v="34" actId="164"/>
        <pc:sldMkLst>
          <pc:docMk/>
          <pc:sldMk cId="4080509222" sldId="261"/>
        </pc:sldMkLst>
        <pc:spChg chg="add mod">
          <ac:chgData name="J.Burton" userId="af3819d5-3f8b-4e21-8f9f-846faa93cdfd" providerId="ADAL" clId="{E56906BF-AA3F-45DA-B24B-F6D6B2759791}" dt="2020-12-04T12:18:30.385" v="34" actId="164"/>
          <ac:spMkLst>
            <pc:docMk/>
            <pc:sldMk cId="4080509222" sldId="261"/>
            <ac:spMk id="3" creationId="{C341E48F-200B-4E41-8512-3BAFAC0B0799}"/>
          </ac:spMkLst>
        </pc:spChg>
        <pc:spChg chg="mod">
          <ac:chgData name="J.Burton" userId="af3819d5-3f8b-4e21-8f9f-846faa93cdfd" providerId="ADAL" clId="{E56906BF-AA3F-45DA-B24B-F6D6B2759791}" dt="2020-12-04T12:16:10.355" v="10" actId="20577"/>
          <ac:spMkLst>
            <pc:docMk/>
            <pc:sldMk cId="4080509222" sldId="261"/>
            <ac:spMk id="5" creationId="{87247A1C-1068-4477-B2A9-DEA3F041B1E6}"/>
          </ac:spMkLst>
        </pc:spChg>
        <pc:grpChg chg="add mod">
          <ac:chgData name="J.Burton" userId="af3819d5-3f8b-4e21-8f9f-846faa93cdfd" providerId="ADAL" clId="{E56906BF-AA3F-45DA-B24B-F6D6B2759791}" dt="2020-12-04T12:18:30.385" v="34" actId="164"/>
          <ac:grpSpMkLst>
            <pc:docMk/>
            <pc:sldMk cId="4080509222" sldId="261"/>
            <ac:grpSpMk id="4" creationId="{7C82C7F8-089E-4428-B794-64E4B4D02BC8}"/>
          </ac:grpSpMkLst>
        </pc:grpChg>
        <pc:grpChg chg="del">
          <ac:chgData name="J.Burton" userId="af3819d5-3f8b-4e21-8f9f-846faa93cdfd" providerId="ADAL" clId="{E56906BF-AA3F-45DA-B24B-F6D6B2759791}" dt="2020-12-04T12:16:55.785" v="11" actId="478"/>
          <ac:grpSpMkLst>
            <pc:docMk/>
            <pc:sldMk cId="4080509222" sldId="261"/>
            <ac:grpSpMk id="7" creationId="{890B0C5A-ED86-D94E-AAE5-0987BCEF5637}"/>
          </ac:grpSpMkLst>
        </pc:grpChg>
        <pc:picChg chg="add mod">
          <ac:chgData name="J.Burton" userId="af3819d5-3f8b-4e21-8f9f-846faa93cdfd" providerId="ADAL" clId="{E56906BF-AA3F-45DA-B24B-F6D6B2759791}" dt="2020-12-04T12:18:30.385" v="34" actId="164"/>
          <ac:picMkLst>
            <pc:docMk/>
            <pc:sldMk cId="4080509222" sldId="261"/>
            <ac:picMk id="2" creationId="{B3CDF843-B27B-4E67-884B-0BBE69634F90}"/>
          </ac:picMkLst>
        </pc:picChg>
      </pc:sldChg>
      <pc:sldChg chg="addSp modSp mod">
        <pc:chgData name="J.Burton" userId="af3819d5-3f8b-4e21-8f9f-846faa93cdfd" providerId="ADAL" clId="{E56906BF-AA3F-45DA-B24B-F6D6B2759791}" dt="2020-12-04T12:40:27.103" v="2659" actId="20577"/>
        <pc:sldMkLst>
          <pc:docMk/>
          <pc:sldMk cId="4135477865" sldId="262"/>
        </pc:sldMkLst>
        <pc:spChg chg="mod">
          <ac:chgData name="J.Burton" userId="af3819d5-3f8b-4e21-8f9f-846faa93cdfd" providerId="ADAL" clId="{E56906BF-AA3F-45DA-B24B-F6D6B2759791}" dt="2020-12-04T12:30:57.464" v="1144" actId="20577"/>
          <ac:spMkLst>
            <pc:docMk/>
            <pc:sldMk cId="4135477865" sldId="262"/>
            <ac:spMk id="2" creationId="{00000000-0000-0000-0000-000000000000}"/>
          </ac:spMkLst>
        </pc:spChg>
        <pc:graphicFrameChg chg="modGraphic">
          <ac:chgData name="J.Burton" userId="af3819d5-3f8b-4e21-8f9f-846faa93cdfd" providerId="ADAL" clId="{E56906BF-AA3F-45DA-B24B-F6D6B2759791}" dt="2020-12-04T12:38:15.794" v="2159" actId="20577"/>
          <ac:graphicFrameMkLst>
            <pc:docMk/>
            <pc:sldMk cId="4135477865" sldId="262"/>
            <ac:graphicFrameMk id="3" creationId="{E616603C-7011-46C4-8A55-6E7F22B82041}"/>
          </ac:graphicFrameMkLst>
        </pc:graphicFrameChg>
        <pc:graphicFrameChg chg="mod modGraphic">
          <ac:chgData name="J.Burton" userId="af3819d5-3f8b-4e21-8f9f-846faa93cdfd" providerId="ADAL" clId="{E56906BF-AA3F-45DA-B24B-F6D6B2759791}" dt="2020-12-04T12:40:27.103" v="2659" actId="20577"/>
          <ac:graphicFrameMkLst>
            <pc:docMk/>
            <pc:sldMk cId="4135477865" sldId="262"/>
            <ac:graphicFrameMk id="4" creationId="{00000000-0000-0000-0000-000000000000}"/>
          </ac:graphicFrameMkLst>
        </pc:graphicFrameChg>
        <pc:graphicFrameChg chg="add mod modGraphic">
          <ac:chgData name="J.Burton" userId="af3819d5-3f8b-4e21-8f9f-846faa93cdfd" providerId="ADAL" clId="{E56906BF-AA3F-45DA-B24B-F6D6B2759791}" dt="2020-12-04T12:33:34.664" v="1319" actId="122"/>
          <ac:graphicFrameMkLst>
            <pc:docMk/>
            <pc:sldMk cId="4135477865" sldId="262"/>
            <ac:graphicFrameMk id="5" creationId="{68FFCFF6-CCB6-4064-88DB-2EE500730415}"/>
          </ac:graphicFrameMkLst>
        </pc:graphicFrameChg>
      </pc:sldChg>
      <pc:sldChg chg="addSp delSp modSp mod">
        <pc:chgData name="J.Burton" userId="af3819d5-3f8b-4e21-8f9f-846faa93cdfd" providerId="ADAL" clId="{E56906BF-AA3F-45DA-B24B-F6D6B2759791}" dt="2020-12-04T13:03:27.887" v="4563" actId="6549"/>
        <pc:sldMkLst>
          <pc:docMk/>
          <pc:sldMk cId="1459445888" sldId="263"/>
        </pc:sldMkLst>
        <pc:spChg chg="mod">
          <ac:chgData name="J.Burton" userId="af3819d5-3f8b-4e21-8f9f-846faa93cdfd" providerId="ADAL" clId="{E56906BF-AA3F-45DA-B24B-F6D6B2759791}" dt="2020-12-04T13:03:27.887" v="4563" actId="6549"/>
          <ac:spMkLst>
            <pc:docMk/>
            <pc:sldMk cId="1459445888" sldId="263"/>
            <ac:spMk id="2" creationId="{00000000-0000-0000-0000-000000000000}"/>
          </ac:spMkLst>
        </pc:spChg>
        <pc:spChg chg="del">
          <ac:chgData name="J.Burton" userId="af3819d5-3f8b-4e21-8f9f-846faa93cdfd" providerId="ADAL" clId="{E56906BF-AA3F-45DA-B24B-F6D6B2759791}" dt="2020-12-04T12:41:41.734" v="2722" actId="478"/>
          <ac:spMkLst>
            <pc:docMk/>
            <pc:sldMk cId="1459445888" sldId="263"/>
            <ac:spMk id="7" creationId="{B4A5C014-931D-41F4-B279-85E7F1998CBB}"/>
          </ac:spMkLst>
        </pc:spChg>
        <pc:spChg chg="del">
          <ac:chgData name="J.Burton" userId="af3819d5-3f8b-4e21-8f9f-846faa93cdfd" providerId="ADAL" clId="{E56906BF-AA3F-45DA-B24B-F6D6B2759791}" dt="2020-12-04T12:41:36.723" v="2720" actId="478"/>
          <ac:spMkLst>
            <pc:docMk/>
            <pc:sldMk cId="1459445888" sldId="263"/>
            <ac:spMk id="8" creationId="{CBB95617-D507-4A60-B00B-613ABE178FCC}"/>
          </ac:spMkLst>
        </pc:spChg>
        <pc:spChg chg="del">
          <ac:chgData name="J.Burton" userId="af3819d5-3f8b-4e21-8f9f-846faa93cdfd" providerId="ADAL" clId="{E56906BF-AA3F-45DA-B24B-F6D6B2759791}" dt="2020-12-04T12:41:49.078" v="2726" actId="478"/>
          <ac:spMkLst>
            <pc:docMk/>
            <pc:sldMk cId="1459445888" sldId="263"/>
            <ac:spMk id="9" creationId="{6159E52E-3DDA-4814-94A3-2EBBB2016856}"/>
          </ac:spMkLst>
        </pc:spChg>
        <pc:spChg chg="del">
          <ac:chgData name="J.Burton" userId="af3819d5-3f8b-4e21-8f9f-846faa93cdfd" providerId="ADAL" clId="{E56906BF-AA3F-45DA-B24B-F6D6B2759791}" dt="2020-12-04T12:41:43.774" v="2723" actId="478"/>
          <ac:spMkLst>
            <pc:docMk/>
            <pc:sldMk cId="1459445888" sldId="263"/>
            <ac:spMk id="10" creationId="{70AC49DA-9898-4E99-8387-FEA8CA8345EF}"/>
          </ac:spMkLst>
        </pc:spChg>
        <pc:spChg chg="del">
          <ac:chgData name="J.Burton" userId="af3819d5-3f8b-4e21-8f9f-846faa93cdfd" providerId="ADAL" clId="{E56906BF-AA3F-45DA-B24B-F6D6B2759791}" dt="2020-12-04T12:41:51.873" v="2727" actId="478"/>
          <ac:spMkLst>
            <pc:docMk/>
            <pc:sldMk cId="1459445888" sldId="263"/>
            <ac:spMk id="11" creationId="{862665E4-C81B-407E-BAE1-4C495F54BDBF}"/>
          </ac:spMkLst>
        </pc:spChg>
        <pc:spChg chg="del">
          <ac:chgData name="J.Burton" userId="af3819d5-3f8b-4e21-8f9f-846faa93cdfd" providerId="ADAL" clId="{E56906BF-AA3F-45DA-B24B-F6D6B2759791}" dt="2020-12-04T12:41:38.878" v="2721" actId="478"/>
          <ac:spMkLst>
            <pc:docMk/>
            <pc:sldMk cId="1459445888" sldId="263"/>
            <ac:spMk id="12" creationId="{A9E056C4-C3A9-4203-8F7A-A78A209B7CAF}"/>
          </ac:spMkLst>
        </pc:spChg>
        <pc:graphicFrameChg chg="add del mod modGraphic">
          <ac:chgData name="J.Burton" userId="af3819d5-3f8b-4e21-8f9f-846faa93cdfd" providerId="ADAL" clId="{E56906BF-AA3F-45DA-B24B-F6D6B2759791}" dt="2020-12-04T12:52:18.393" v="3687" actId="6549"/>
          <ac:graphicFrameMkLst>
            <pc:docMk/>
            <pc:sldMk cId="1459445888" sldId="263"/>
            <ac:graphicFrameMk id="4" creationId="{00000000-0000-0000-0000-000000000000}"/>
          </ac:graphicFrameMkLst>
        </pc:graphicFrameChg>
        <pc:picChg chg="add mod">
          <ac:chgData name="J.Burton" userId="af3819d5-3f8b-4e21-8f9f-846faa93cdfd" providerId="ADAL" clId="{E56906BF-AA3F-45DA-B24B-F6D6B2759791}" dt="2020-12-04T12:45:11.553" v="2792" actId="1076"/>
          <ac:picMkLst>
            <pc:docMk/>
            <pc:sldMk cId="1459445888" sldId="263"/>
            <ac:picMk id="3" creationId="{14AC72CF-7D55-483E-B919-B8E28C157729}"/>
          </ac:picMkLst>
        </pc:picChg>
      </pc:sldChg>
      <pc:sldChg chg="addSp delSp modSp mod">
        <pc:chgData name="J.Burton" userId="af3819d5-3f8b-4e21-8f9f-846faa93cdfd" providerId="ADAL" clId="{E56906BF-AA3F-45DA-B24B-F6D6B2759791}" dt="2020-12-04T13:03:38.972" v="4597" actId="6549"/>
        <pc:sldMkLst>
          <pc:docMk/>
          <pc:sldMk cId="229926765" sldId="264"/>
        </pc:sldMkLst>
        <pc:spChg chg="mod">
          <ac:chgData name="J.Burton" userId="af3819d5-3f8b-4e21-8f9f-846faa93cdfd" providerId="ADAL" clId="{E56906BF-AA3F-45DA-B24B-F6D6B2759791}" dt="2020-12-04T13:03:38.972" v="4597" actId="6549"/>
          <ac:spMkLst>
            <pc:docMk/>
            <pc:sldMk cId="229926765" sldId="264"/>
            <ac:spMk id="2" creationId="{00000000-0000-0000-0000-000000000000}"/>
          </ac:spMkLst>
        </pc:spChg>
        <pc:spChg chg="add mod">
          <ac:chgData name="J.Burton" userId="af3819d5-3f8b-4e21-8f9f-846faa93cdfd" providerId="ADAL" clId="{E56906BF-AA3F-45DA-B24B-F6D6B2759791}" dt="2020-12-04T13:02:13.835" v="4526" actId="2085"/>
          <ac:spMkLst>
            <pc:docMk/>
            <pc:sldMk cId="229926765" sldId="264"/>
            <ac:spMk id="6" creationId="{94EE83EA-E810-49DA-8B9C-3336BDAFCDFE}"/>
          </ac:spMkLst>
        </pc:spChg>
        <pc:spChg chg="add del">
          <ac:chgData name="J.Burton" userId="af3819d5-3f8b-4e21-8f9f-846faa93cdfd" providerId="ADAL" clId="{E56906BF-AA3F-45DA-B24B-F6D6B2759791}" dt="2020-12-04T13:00:48.932" v="4519" actId="478"/>
          <ac:spMkLst>
            <pc:docMk/>
            <pc:sldMk cId="229926765" sldId="264"/>
            <ac:spMk id="9" creationId="{3F0B5E9F-299C-42C9-93F9-40D1DBD98268}"/>
          </ac:spMkLst>
        </pc:spChg>
        <pc:spChg chg="mod">
          <ac:chgData name="J.Burton" userId="af3819d5-3f8b-4e21-8f9f-846faa93cdfd" providerId="ADAL" clId="{E56906BF-AA3F-45DA-B24B-F6D6B2759791}" dt="2020-12-04T13:01:45.788" v="4521"/>
          <ac:spMkLst>
            <pc:docMk/>
            <pc:sldMk cId="229926765" sldId="264"/>
            <ac:spMk id="12" creationId="{5710C261-58C2-4816-A0C2-135082F23EF7}"/>
          </ac:spMkLst>
        </pc:spChg>
        <pc:spChg chg="mod">
          <ac:chgData name="J.Burton" userId="af3819d5-3f8b-4e21-8f9f-846faa93cdfd" providerId="ADAL" clId="{E56906BF-AA3F-45DA-B24B-F6D6B2759791}" dt="2020-12-04T13:01:45.788" v="4521"/>
          <ac:spMkLst>
            <pc:docMk/>
            <pc:sldMk cId="229926765" sldId="264"/>
            <ac:spMk id="14" creationId="{CC3795AA-1EFB-4040-8EFD-A01C8DCC531C}"/>
          </ac:spMkLst>
        </pc:spChg>
        <pc:spChg chg="mod">
          <ac:chgData name="J.Burton" userId="af3819d5-3f8b-4e21-8f9f-846faa93cdfd" providerId="ADAL" clId="{E56906BF-AA3F-45DA-B24B-F6D6B2759791}" dt="2020-12-04T13:01:45.788" v="4521"/>
          <ac:spMkLst>
            <pc:docMk/>
            <pc:sldMk cId="229926765" sldId="264"/>
            <ac:spMk id="15" creationId="{9CB1D477-C953-4380-AF10-F3C6A37139A7}"/>
          </ac:spMkLst>
        </pc:spChg>
        <pc:spChg chg="add mod">
          <ac:chgData name="J.Burton" userId="af3819d5-3f8b-4e21-8f9f-846faa93cdfd" providerId="ADAL" clId="{E56906BF-AA3F-45DA-B24B-F6D6B2759791}" dt="2020-12-04T13:02:18.602" v="4528" actId="1076"/>
          <ac:spMkLst>
            <pc:docMk/>
            <pc:sldMk cId="229926765" sldId="264"/>
            <ac:spMk id="16" creationId="{9976E72B-96E5-443E-A5AC-F6711D3DCF9D}"/>
          </ac:spMkLst>
        </pc:spChg>
        <pc:spChg chg="add mod">
          <ac:chgData name="J.Burton" userId="af3819d5-3f8b-4e21-8f9f-846faa93cdfd" providerId="ADAL" clId="{E56906BF-AA3F-45DA-B24B-F6D6B2759791}" dt="2020-12-04T13:02:26.782" v="4533" actId="1037"/>
          <ac:spMkLst>
            <pc:docMk/>
            <pc:sldMk cId="229926765" sldId="264"/>
            <ac:spMk id="17" creationId="{AF203D0F-6FBC-4737-A25B-8B059BE9D9BA}"/>
          </ac:spMkLst>
        </pc:spChg>
        <pc:grpChg chg="add mod">
          <ac:chgData name="J.Burton" userId="af3819d5-3f8b-4e21-8f9f-846faa93cdfd" providerId="ADAL" clId="{E56906BF-AA3F-45DA-B24B-F6D6B2759791}" dt="2020-12-04T13:01:52.762" v="4523" actId="1076"/>
          <ac:grpSpMkLst>
            <pc:docMk/>
            <pc:sldMk cId="229926765" sldId="264"/>
            <ac:grpSpMk id="10" creationId="{2E9B663A-73BD-43D4-A492-06120D8A268F}"/>
          </ac:grpSpMkLst>
        </pc:grpChg>
        <pc:graphicFrameChg chg="del">
          <ac:chgData name="J.Burton" userId="af3819d5-3f8b-4e21-8f9f-846faa93cdfd" providerId="ADAL" clId="{E56906BF-AA3F-45DA-B24B-F6D6B2759791}" dt="2020-12-04T13:00:12.152" v="4511" actId="478"/>
          <ac:graphicFrameMkLst>
            <pc:docMk/>
            <pc:sldMk cId="229926765" sldId="264"/>
            <ac:graphicFrameMk id="3" creationId="{3B2C6866-A09C-4328-9B8E-3B162492AB11}"/>
          </ac:graphicFrameMkLst>
        </pc:graphicFrameChg>
        <pc:graphicFrameChg chg="mod modGraphic">
          <ac:chgData name="J.Burton" userId="af3819d5-3f8b-4e21-8f9f-846faa93cdfd" providerId="ADAL" clId="{E56906BF-AA3F-45DA-B24B-F6D6B2759791}" dt="2020-12-04T13:00:09.302" v="4510" actId="20577"/>
          <ac:graphicFrameMkLst>
            <pc:docMk/>
            <pc:sldMk cId="229926765" sldId="264"/>
            <ac:graphicFrameMk id="4" creationId="{00000000-0000-0000-0000-000000000000}"/>
          </ac:graphicFrameMkLst>
        </pc:graphicFrameChg>
        <pc:graphicFrameChg chg="mod modGraphic">
          <ac:chgData name="J.Burton" userId="af3819d5-3f8b-4e21-8f9f-846faa93cdfd" providerId="ADAL" clId="{E56906BF-AA3F-45DA-B24B-F6D6B2759791}" dt="2020-12-04T12:55:36.550" v="3955" actId="122"/>
          <ac:graphicFrameMkLst>
            <pc:docMk/>
            <pc:sldMk cId="229926765" sldId="264"/>
            <ac:graphicFrameMk id="13" creationId="{00000000-0000-0000-0000-000000000000}"/>
          </ac:graphicFrameMkLst>
        </pc:graphicFrameChg>
        <pc:picChg chg="mod">
          <ac:chgData name="J.Burton" userId="af3819d5-3f8b-4e21-8f9f-846faa93cdfd" providerId="ADAL" clId="{E56906BF-AA3F-45DA-B24B-F6D6B2759791}" dt="2020-12-04T13:01:45.788" v="4521"/>
          <ac:picMkLst>
            <pc:docMk/>
            <pc:sldMk cId="229926765" sldId="264"/>
            <ac:picMk id="11" creationId="{C6154F4B-172E-4A0F-8040-4E2768C17B34}"/>
          </ac:picMkLst>
        </pc:picChg>
        <pc:picChg chg="add del">
          <ac:chgData name="J.Burton" userId="af3819d5-3f8b-4e21-8f9f-846faa93cdfd" providerId="ADAL" clId="{E56906BF-AA3F-45DA-B24B-F6D6B2759791}" dt="2020-12-04T13:00:15.795" v="4513" actId="478"/>
          <ac:picMkLst>
            <pc:docMk/>
            <pc:sldMk cId="229926765" sldId="264"/>
            <ac:picMk id="1026" creationId="{1C918345-AD52-4E6A-9835-D7C6F4A071BB}"/>
          </ac:picMkLst>
        </pc:picChg>
        <pc:picChg chg="add del mod">
          <ac:chgData name="J.Burton" userId="af3819d5-3f8b-4e21-8f9f-846faa93cdfd" providerId="ADAL" clId="{E56906BF-AA3F-45DA-B24B-F6D6B2759791}" dt="2020-12-04T13:01:45.371" v="4520" actId="478"/>
          <ac:picMkLst>
            <pc:docMk/>
            <pc:sldMk cId="229926765" sldId="264"/>
            <ac:picMk id="1028" creationId="{5FC0A328-1643-4E0F-8174-C817C4E3A468}"/>
          </ac:picMkLst>
        </pc:picChg>
      </pc:sldChg>
      <pc:sldChg chg="addSp delSp modSp mod">
        <pc:chgData name="J.Burton" userId="af3819d5-3f8b-4e21-8f9f-846faa93cdfd" providerId="ADAL" clId="{E56906BF-AA3F-45DA-B24B-F6D6B2759791}" dt="2020-12-04T13:15:09.051" v="5070" actId="6549"/>
        <pc:sldMkLst>
          <pc:docMk/>
          <pc:sldMk cId="2399735266" sldId="265"/>
        </pc:sldMkLst>
        <pc:spChg chg="mod">
          <ac:chgData name="J.Burton" userId="af3819d5-3f8b-4e21-8f9f-846faa93cdfd" providerId="ADAL" clId="{E56906BF-AA3F-45DA-B24B-F6D6B2759791}" dt="2020-12-04T13:04:04.402" v="4643" actId="20577"/>
          <ac:spMkLst>
            <pc:docMk/>
            <pc:sldMk cId="2399735266" sldId="265"/>
            <ac:spMk id="2" creationId="{00000000-0000-0000-0000-000000000000}"/>
          </ac:spMkLst>
        </pc:spChg>
        <pc:spChg chg="add mod">
          <ac:chgData name="J.Burton" userId="af3819d5-3f8b-4e21-8f9f-846faa93cdfd" providerId="ADAL" clId="{E56906BF-AA3F-45DA-B24B-F6D6B2759791}" dt="2020-12-04T13:14:45.042" v="5063" actId="1038"/>
          <ac:spMkLst>
            <pc:docMk/>
            <pc:sldMk cId="2399735266" sldId="265"/>
            <ac:spMk id="6" creationId="{868EE4C3-0C65-4AEB-9C74-AA877A70ACC2}"/>
          </ac:spMkLst>
        </pc:spChg>
        <pc:spChg chg="mod">
          <ac:chgData name="J.Burton" userId="af3819d5-3f8b-4e21-8f9f-846faa93cdfd" providerId="ADAL" clId="{E56906BF-AA3F-45DA-B24B-F6D6B2759791}" dt="2020-12-04T13:09:25.122" v="4732" actId="20577"/>
          <ac:spMkLst>
            <pc:docMk/>
            <pc:sldMk cId="2399735266" sldId="265"/>
            <ac:spMk id="12" creationId="{31C57FA9-D479-439B-B967-345551C93140}"/>
          </ac:spMkLst>
        </pc:spChg>
        <pc:spChg chg="mod">
          <ac:chgData name="J.Burton" userId="af3819d5-3f8b-4e21-8f9f-846faa93cdfd" providerId="ADAL" clId="{E56906BF-AA3F-45DA-B24B-F6D6B2759791}" dt="2020-12-04T13:09:38.482" v="4757" actId="20577"/>
          <ac:spMkLst>
            <pc:docMk/>
            <pc:sldMk cId="2399735266" sldId="265"/>
            <ac:spMk id="13" creationId="{65C5073D-325A-43BE-8DF4-800D16261C9C}"/>
          </ac:spMkLst>
        </pc:spChg>
        <pc:spChg chg="add mod">
          <ac:chgData name="J.Burton" userId="af3819d5-3f8b-4e21-8f9f-846faa93cdfd" providerId="ADAL" clId="{E56906BF-AA3F-45DA-B24B-F6D6B2759791}" dt="2020-12-04T13:14:50.672" v="5065" actId="1076"/>
          <ac:spMkLst>
            <pc:docMk/>
            <pc:sldMk cId="2399735266" sldId="265"/>
            <ac:spMk id="14" creationId="{B3836D51-8F28-4365-BDC3-D2F602AB8153}"/>
          </ac:spMkLst>
        </pc:spChg>
        <pc:spChg chg="mod">
          <ac:chgData name="J.Burton" userId="af3819d5-3f8b-4e21-8f9f-846faa93cdfd" providerId="ADAL" clId="{E56906BF-AA3F-45DA-B24B-F6D6B2759791}" dt="2020-12-04T13:09:44.978" v="4762" actId="20577"/>
          <ac:spMkLst>
            <pc:docMk/>
            <pc:sldMk cId="2399735266" sldId="265"/>
            <ac:spMk id="15" creationId="{F317319E-7F5D-4CA6-AFCC-6E9BA6C30B0A}"/>
          </ac:spMkLst>
        </pc:spChg>
        <pc:spChg chg="mod">
          <ac:chgData name="J.Burton" userId="af3819d5-3f8b-4e21-8f9f-846faa93cdfd" providerId="ADAL" clId="{E56906BF-AA3F-45DA-B24B-F6D6B2759791}" dt="2020-12-04T13:09:54.146" v="4774" actId="20577"/>
          <ac:spMkLst>
            <pc:docMk/>
            <pc:sldMk cId="2399735266" sldId="265"/>
            <ac:spMk id="16" creationId="{0BD647BD-FF0A-444F-8792-D78A80E322F5}"/>
          </ac:spMkLst>
        </pc:spChg>
        <pc:spChg chg="add mod">
          <ac:chgData name="J.Burton" userId="af3819d5-3f8b-4e21-8f9f-846faa93cdfd" providerId="ADAL" clId="{E56906BF-AA3F-45DA-B24B-F6D6B2759791}" dt="2020-12-04T13:14:58.922" v="5068" actId="14100"/>
          <ac:spMkLst>
            <pc:docMk/>
            <pc:sldMk cId="2399735266" sldId="265"/>
            <ac:spMk id="17" creationId="{753B5F59-F102-439B-8F10-B9925A8A88B9}"/>
          </ac:spMkLst>
        </pc:spChg>
        <pc:spChg chg="mod">
          <ac:chgData name="J.Burton" userId="af3819d5-3f8b-4e21-8f9f-846faa93cdfd" providerId="ADAL" clId="{E56906BF-AA3F-45DA-B24B-F6D6B2759791}" dt="2020-12-04T13:09:48.136" v="4763" actId="20577"/>
          <ac:spMkLst>
            <pc:docMk/>
            <pc:sldMk cId="2399735266" sldId="265"/>
            <ac:spMk id="19" creationId="{F7E1D8AE-D80F-45D4-B280-8DD08F8971CF}"/>
          </ac:spMkLst>
        </pc:spChg>
        <pc:spChg chg="mod">
          <ac:chgData name="J.Burton" userId="af3819d5-3f8b-4e21-8f9f-846faa93cdfd" providerId="ADAL" clId="{E56906BF-AA3F-45DA-B24B-F6D6B2759791}" dt="2020-12-04T13:09:33.971" v="4751" actId="20577"/>
          <ac:spMkLst>
            <pc:docMk/>
            <pc:sldMk cId="2399735266" sldId="265"/>
            <ac:spMk id="20" creationId="{1F56F8EC-C46D-4A8A-AD8E-E0027DE4E9B9}"/>
          </ac:spMkLst>
        </pc:spChg>
        <pc:graphicFrameChg chg="mod modGraphic">
          <ac:chgData name="J.Burton" userId="af3819d5-3f8b-4e21-8f9f-846faa93cdfd" providerId="ADAL" clId="{E56906BF-AA3F-45DA-B24B-F6D6B2759791}" dt="2020-12-04T13:15:09.051" v="5070" actId="6549"/>
          <ac:graphicFrameMkLst>
            <pc:docMk/>
            <pc:sldMk cId="2399735266" sldId="265"/>
            <ac:graphicFrameMk id="4" creationId="{00000000-0000-0000-0000-000000000000}"/>
          </ac:graphicFrameMkLst>
        </pc:graphicFrameChg>
        <pc:graphicFrameChg chg="del">
          <ac:chgData name="J.Burton" userId="af3819d5-3f8b-4e21-8f9f-846faa93cdfd" providerId="ADAL" clId="{E56906BF-AA3F-45DA-B24B-F6D6B2759791}" dt="2020-12-04T13:08:05.852" v="4644" actId="478"/>
          <ac:graphicFrameMkLst>
            <pc:docMk/>
            <pc:sldMk cId="2399735266" sldId="265"/>
            <ac:graphicFrameMk id="21" creationId="{00000000-0000-0000-0000-000000000000}"/>
          </ac:graphicFrameMkLst>
        </pc:graphicFrameChg>
        <pc:picChg chg="add mod ord">
          <ac:chgData name="J.Burton" userId="af3819d5-3f8b-4e21-8f9f-846faa93cdfd" providerId="ADAL" clId="{E56906BF-AA3F-45DA-B24B-F6D6B2759791}" dt="2020-12-04T13:09:09.011" v="4717" actId="167"/>
          <ac:picMkLst>
            <pc:docMk/>
            <pc:sldMk cId="2399735266" sldId="265"/>
            <ac:picMk id="3" creationId="{2DA76561-1710-4A7E-9E63-7989F794ECCA}"/>
          </ac:picMkLst>
        </pc:picChg>
        <pc:picChg chg="add mod ord">
          <ac:chgData name="J.Burton" userId="af3819d5-3f8b-4e21-8f9f-846faa93cdfd" providerId="ADAL" clId="{E56906BF-AA3F-45DA-B24B-F6D6B2759791}" dt="2020-12-04T13:14:24.083" v="5058" actId="167"/>
          <ac:picMkLst>
            <pc:docMk/>
            <pc:sldMk cId="2399735266" sldId="265"/>
            <ac:picMk id="5" creationId="{A1461C87-45FA-40BD-959A-50272F2AE7B1}"/>
          </ac:picMkLst>
        </pc:picChg>
      </pc:sldChg>
      <pc:sldChg chg="delSp modSp mod">
        <pc:chgData name="J.Burton" userId="af3819d5-3f8b-4e21-8f9f-846faa93cdfd" providerId="ADAL" clId="{E56906BF-AA3F-45DA-B24B-F6D6B2759791}" dt="2020-12-04T14:08:58.154" v="8722" actId="20577"/>
        <pc:sldMkLst>
          <pc:docMk/>
          <pc:sldMk cId="2659641818" sldId="266"/>
        </pc:sldMkLst>
        <pc:spChg chg="mod">
          <ac:chgData name="J.Burton" userId="af3819d5-3f8b-4e21-8f9f-846faa93cdfd" providerId="ADAL" clId="{E56906BF-AA3F-45DA-B24B-F6D6B2759791}" dt="2020-12-04T13:16:20.011" v="5134" actId="20577"/>
          <ac:spMkLst>
            <pc:docMk/>
            <pc:sldMk cId="2659641818" sldId="266"/>
            <ac:spMk id="2" creationId="{00000000-0000-0000-0000-000000000000}"/>
          </ac:spMkLst>
        </pc:spChg>
        <pc:spChg chg="del">
          <ac:chgData name="J.Burton" userId="af3819d5-3f8b-4e21-8f9f-846faa93cdfd" providerId="ADAL" clId="{E56906BF-AA3F-45DA-B24B-F6D6B2759791}" dt="2020-12-04T13:23:29.416" v="6025" actId="478"/>
          <ac:spMkLst>
            <pc:docMk/>
            <pc:sldMk cId="2659641818" sldId="266"/>
            <ac:spMk id="7" creationId="{6B8CCBA1-B070-4E41-84B4-28DE6355E147}"/>
          </ac:spMkLst>
        </pc:spChg>
        <pc:spChg chg="del">
          <ac:chgData name="J.Burton" userId="af3819d5-3f8b-4e21-8f9f-846faa93cdfd" providerId="ADAL" clId="{E56906BF-AA3F-45DA-B24B-F6D6B2759791}" dt="2020-12-04T13:23:27.191" v="6024" actId="478"/>
          <ac:spMkLst>
            <pc:docMk/>
            <pc:sldMk cId="2659641818" sldId="266"/>
            <ac:spMk id="8" creationId="{4BFB415D-B418-4884-BEAE-5F22CFDE4BFA}"/>
          </ac:spMkLst>
        </pc:spChg>
        <pc:spChg chg="del">
          <ac:chgData name="J.Burton" userId="af3819d5-3f8b-4e21-8f9f-846faa93cdfd" providerId="ADAL" clId="{E56906BF-AA3F-45DA-B24B-F6D6B2759791}" dt="2020-12-04T13:23:31.493" v="6026" actId="478"/>
          <ac:spMkLst>
            <pc:docMk/>
            <pc:sldMk cId="2659641818" sldId="266"/>
            <ac:spMk id="9" creationId="{0399C8E6-50CF-4F45-89DF-E533172CB99A}"/>
          </ac:spMkLst>
        </pc:spChg>
        <pc:spChg chg="del">
          <ac:chgData name="J.Burton" userId="af3819d5-3f8b-4e21-8f9f-846faa93cdfd" providerId="ADAL" clId="{E56906BF-AA3F-45DA-B24B-F6D6B2759791}" dt="2020-12-04T13:23:33.571" v="6027" actId="478"/>
          <ac:spMkLst>
            <pc:docMk/>
            <pc:sldMk cId="2659641818" sldId="266"/>
            <ac:spMk id="10" creationId="{71AE5072-1A40-42B2-943D-210A568C6E07}"/>
          </ac:spMkLst>
        </pc:spChg>
        <pc:graphicFrameChg chg="del">
          <ac:chgData name="J.Burton" userId="af3819d5-3f8b-4e21-8f9f-846faa93cdfd" providerId="ADAL" clId="{E56906BF-AA3F-45DA-B24B-F6D6B2759791}" dt="2020-12-04T13:24:19.061" v="6042" actId="478"/>
          <ac:graphicFrameMkLst>
            <pc:docMk/>
            <pc:sldMk cId="2659641818" sldId="266"/>
            <ac:graphicFrameMk id="3" creationId="{E6E079F8-7424-4D14-9C7A-26464A4ACB65}"/>
          </ac:graphicFrameMkLst>
        </pc:graphicFrameChg>
        <pc:graphicFrameChg chg="mod modGraphic">
          <ac:chgData name="J.Burton" userId="af3819d5-3f8b-4e21-8f9f-846faa93cdfd" providerId="ADAL" clId="{E56906BF-AA3F-45DA-B24B-F6D6B2759791}" dt="2020-12-04T14:08:58.154" v="8722" actId="20577"/>
          <ac:graphicFrameMkLst>
            <pc:docMk/>
            <pc:sldMk cId="2659641818" sldId="266"/>
            <ac:graphicFrameMk id="4" creationId="{00000000-0000-0000-0000-000000000000}"/>
          </ac:graphicFrameMkLst>
        </pc:graphicFrameChg>
        <pc:graphicFrameChg chg="del">
          <ac:chgData name="J.Burton" userId="af3819d5-3f8b-4e21-8f9f-846faa93cdfd" providerId="ADAL" clId="{E56906BF-AA3F-45DA-B24B-F6D6B2759791}" dt="2020-12-04T13:17:36.341" v="5135" actId="478"/>
          <ac:graphicFrameMkLst>
            <pc:docMk/>
            <pc:sldMk cId="2659641818" sldId="266"/>
            <ac:graphicFrameMk id="6" creationId="{00000000-0000-0000-0000-000000000000}"/>
          </ac:graphicFrameMkLst>
        </pc:graphicFrameChg>
      </pc:sldChg>
      <pc:sldChg chg="addSp delSp modSp mod">
        <pc:chgData name="J.Burton" userId="af3819d5-3f8b-4e21-8f9f-846faa93cdfd" providerId="ADAL" clId="{E56906BF-AA3F-45DA-B24B-F6D6B2759791}" dt="2020-12-04T13:40:06.520" v="7809" actId="1076"/>
        <pc:sldMkLst>
          <pc:docMk/>
          <pc:sldMk cId="1398396598" sldId="267"/>
        </pc:sldMkLst>
        <pc:spChg chg="mod">
          <ac:chgData name="J.Burton" userId="af3819d5-3f8b-4e21-8f9f-846faa93cdfd" providerId="ADAL" clId="{E56906BF-AA3F-45DA-B24B-F6D6B2759791}" dt="2020-12-04T13:37:55.460" v="7501" actId="20577"/>
          <ac:spMkLst>
            <pc:docMk/>
            <pc:sldMk cId="1398396598" sldId="267"/>
            <ac:spMk id="2" creationId="{00000000-0000-0000-0000-000000000000}"/>
          </ac:spMkLst>
        </pc:spChg>
        <pc:spChg chg="del">
          <ac:chgData name="J.Burton" userId="af3819d5-3f8b-4e21-8f9f-846faa93cdfd" providerId="ADAL" clId="{E56906BF-AA3F-45DA-B24B-F6D6B2759791}" dt="2020-12-04T13:38:56.420" v="7576" actId="478"/>
          <ac:spMkLst>
            <pc:docMk/>
            <pc:sldMk cId="1398396598" sldId="267"/>
            <ac:spMk id="5" creationId="{F317319E-7F5D-4CA6-AFCC-6E9BA6C30B0A}"/>
          </ac:spMkLst>
        </pc:spChg>
        <pc:spChg chg="del">
          <ac:chgData name="J.Burton" userId="af3819d5-3f8b-4e21-8f9f-846faa93cdfd" providerId="ADAL" clId="{E56906BF-AA3F-45DA-B24B-F6D6B2759791}" dt="2020-12-04T13:39:00.060" v="7577" actId="478"/>
          <ac:spMkLst>
            <pc:docMk/>
            <pc:sldMk cId="1398396598" sldId="267"/>
            <ac:spMk id="6" creationId="{F317319E-7F5D-4CA6-AFCC-6E9BA6C30B0A}"/>
          </ac:spMkLst>
        </pc:spChg>
        <pc:spChg chg="del">
          <ac:chgData name="J.Burton" userId="af3819d5-3f8b-4e21-8f9f-846faa93cdfd" providerId="ADAL" clId="{E56906BF-AA3F-45DA-B24B-F6D6B2759791}" dt="2020-12-04T13:38:54.060" v="7575" actId="478"/>
          <ac:spMkLst>
            <pc:docMk/>
            <pc:sldMk cId="1398396598" sldId="267"/>
            <ac:spMk id="7" creationId="{F317319E-7F5D-4CA6-AFCC-6E9BA6C30B0A}"/>
          </ac:spMkLst>
        </pc:spChg>
        <pc:spChg chg="del">
          <ac:chgData name="J.Burton" userId="af3819d5-3f8b-4e21-8f9f-846faa93cdfd" providerId="ADAL" clId="{E56906BF-AA3F-45DA-B24B-F6D6B2759791}" dt="2020-12-04T13:38:51.760" v="7574" actId="478"/>
          <ac:spMkLst>
            <pc:docMk/>
            <pc:sldMk cId="1398396598" sldId="267"/>
            <ac:spMk id="8" creationId="{F317319E-7F5D-4CA6-AFCC-6E9BA6C30B0A}"/>
          </ac:spMkLst>
        </pc:spChg>
        <pc:spChg chg="del">
          <ac:chgData name="J.Burton" userId="af3819d5-3f8b-4e21-8f9f-846faa93cdfd" providerId="ADAL" clId="{E56906BF-AA3F-45DA-B24B-F6D6B2759791}" dt="2020-12-04T13:39:02.370" v="7578" actId="478"/>
          <ac:spMkLst>
            <pc:docMk/>
            <pc:sldMk cId="1398396598" sldId="267"/>
            <ac:spMk id="9" creationId="{F317319E-7F5D-4CA6-AFCC-6E9BA6C30B0A}"/>
          </ac:spMkLst>
        </pc:spChg>
        <pc:spChg chg="add mod">
          <ac:chgData name="J.Burton" userId="af3819d5-3f8b-4e21-8f9f-846faa93cdfd" providerId="ADAL" clId="{E56906BF-AA3F-45DA-B24B-F6D6B2759791}" dt="2020-12-04T13:39:49.515" v="7804" actId="1035"/>
          <ac:spMkLst>
            <pc:docMk/>
            <pc:sldMk cId="1398396598" sldId="267"/>
            <ac:spMk id="18" creationId="{4A9AF308-74D5-41CB-96A5-E2D109C78974}"/>
          </ac:spMkLst>
        </pc:spChg>
        <pc:spChg chg="add mod">
          <ac:chgData name="J.Burton" userId="af3819d5-3f8b-4e21-8f9f-846faa93cdfd" providerId="ADAL" clId="{E56906BF-AA3F-45DA-B24B-F6D6B2759791}" dt="2020-12-04T13:39:56.190" v="7806" actId="1076"/>
          <ac:spMkLst>
            <pc:docMk/>
            <pc:sldMk cId="1398396598" sldId="267"/>
            <ac:spMk id="19" creationId="{BECB14EC-7A24-47E1-93E0-7F40F8DD624F}"/>
          </ac:spMkLst>
        </pc:spChg>
        <pc:grpChg chg="del">
          <ac:chgData name="J.Burton" userId="af3819d5-3f8b-4e21-8f9f-846faa93cdfd" providerId="ADAL" clId="{E56906BF-AA3F-45DA-B24B-F6D6B2759791}" dt="2020-12-04T13:38:46.050" v="7571" actId="478"/>
          <ac:grpSpMkLst>
            <pc:docMk/>
            <pc:sldMk cId="1398396598" sldId="267"/>
            <ac:grpSpMk id="12" creationId="{36681221-6C86-47E7-AB0D-806B8E5D0F45}"/>
          </ac:grpSpMkLst>
        </pc:grpChg>
        <pc:graphicFrameChg chg="del">
          <ac:chgData name="J.Burton" userId="af3819d5-3f8b-4e21-8f9f-846faa93cdfd" providerId="ADAL" clId="{E56906BF-AA3F-45DA-B24B-F6D6B2759791}" dt="2020-12-04T13:38:44.350" v="7570" actId="478"/>
          <ac:graphicFrameMkLst>
            <pc:docMk/>
            <pc:sldMk cId="1398396598" sldId="267"/>
            <ac:graphicFrameMk id="3" creationId="{027385E9-9B17-4A8A-A2F0-927B0D401532}"/>
          </ac:graphicFrameMkLst>
        </pc:graphicFrameChg>
        <pc:graphicFrameChg chg="mod modGraphic">
          <ac:chgData name="J.Burton" userId="af3819d5-3f8b-4e21-8f9f-846faa93cdfd" providerId="ADAL" clId="{E56906BF-AA3F-45DA-B24B-F6D6B2759791}" dt="2020-12-04T13:39:28.100" v="7591" actId="20577"/>
          <ac:graphicFrameMkLst>
            <pc:docMk/>
            <pc:sldMk cId="1398396598" sldId="267"/>
            <ac:graphicFrameMk id="4" creationId="{00000000-0000-0000-0000-000000000000}"/>
          </ac:graphicFrameMkLst>
        </pc:graphicFrameChg>
        <pc:graphicFrameChg chg="modGraphic">
          <ac:chgData name="J.Burton" userId="af3819d5-3f8b-4e21-8f9f-846faa93cdfd" providerId="ADAL" clId="{E56906BF-AA3F-45DA-B24B-F6D6B2759791}" dt="2020-12-04T13:37:14.710" v="7491" actId="14734"/>
          <ac:graphicFrameMkLst>
            <pc:docMk/>
            <pc:sldMk cId="1398396598" sldId="267"/>
            <ac:graphicFrameMk id="10" creationId="{CA2572D7-388C-4A6B-8724-4DCF644BBFA9}"/>
          </ac:graphicFrameMkLst>
        </pc:graphicFrameChg>
        <pc:graphicFrameChg chg="mod modGraphic">
          <ac:chgData name="J.Burton" userId="af3819d5-3f8b-4e21-8f9f-846faa93cdfd" providerId="ADAL" clId="{E56906BF-AA3F-45DA-B24B-F6D6B2759791}" dt="2020-12-04T13:34:11.020" v="7136" actId="2062"/>
          <ac:graphicFrameMkLst>
            <pc:docMk/>
            <pc:sldMk cId="1398396598" sldId="267"/>
            <ac:graphicFrameMk id="11" creationId="{AEA82D8E-7C59-4F56-9140-E265ECB2583C}"/>
          </ac:graphicFrameMkLst>
        </pc:graphicFrameChg>
        <pc:picChg chg="del">
          <ac:chgData name="J.Burton" userId="af3819d5-3f8b-4e21-8f9f-846faa93cdfd" providerId="ADAL" clId="{E56906BF-AA3F-45DA-B24B-F6D6B2759791}" dt="2020-12-04T13:38:47.170" v="7572" actId="478"/>
          <ac:picMkLst>
            <pc:docMk/>
            <pc:sldMk cId="1398396598" sldId="267"/>
            <ac:picMk id="15" creationId="{E9F19DD9-2AD6-4654-A978-78D083628006}"/>
          </ac:picMkLst>
        </pc:picChg>
        <pc:picChg chg="del">
          <ac:chgData name="J.Burton" userId="af3819d5-3f8b-4e21-8f9f-846faa93cdfd" providerId="ADAL" clId="{E56906BF-AA3F-45DA-B24B-F6D6B2759791}" dt="2020-12-04T13:38:48.454" v="7573" actId="478"/>
          <ac:picMkLst>
            <pc:docMk/>
            <pc:sldMk cId="1398396598" sldId="267"/>
            <ac:picMk id="16" creationId="{51EF6647-10FD-41A7-8ECE-D372F35C9C0C}"/>
          </ac:picMkLst>
        </pc:picChg>
        <pc:picChg chg="add mod">
          <ac:chgData name="J.Burton" userId="af3819d5-3f8b-4e21-8f9f-846faa93cdfd" providerId="ADAL" clId="{E56906BF-AA3F-45DA-B24B-F6D6B2759791}" dt="2020-12-04T13:39:24.460" v="7581" actId="1076"/>
          <ac:picMkLst>
            <pc:docMk/>
            <pc:sldMk cId="1398396598" sldId="267"/>
            <ac:picMk id="17" creationId="{42055B2F-0A4B-4FEF-BF96-6737F7950EB3}"/>
          </ac:picMkLst>
        </pc:picChg>
        <pc:picChg chg="add mod">
          <ac:chgData name="J.Burton" userId="af3819d5-3f8b-4e21-8f9f-846faa93cdfd" providerId="ADAL" clId="{E56906BF-AA3F-45DA-B24B-F6D6B2759791}" dt="2020-12-04T13:40:06.520" v="7809" actId="1076"/>
          <ac:picMkLst>
            <pc:docMk/>
            <pc:sldMk cId="1398396598" sldId="267"/>
            <ac:picMk id="20" creationId="{5CE28FAB-6849-4C0A-9B83-F0CA5C6750EF}"/>
          </ac:picMkLst>
        </pc:picChg>
      </pc:sldChg>
      <pc:sldChg chg="addSp delSp modSp mod">
        <pc:chgData name="J.Burton" userId="af3819d5-3f8b-4e21-8f9f-846faa93cdfd" providerId="ADAL" clId="{E56906BF-AA3F-45DA-B24B-F6D6B2759791}" dt="2020-12-04T14:09:43.849" v="8759" actId="20577"/>
        <pc:sldMkLst>
          <pc:docMk/>
          <pc:sldMk cId="1846129131" sldId="276"/>
        </pc:sldMkLst>
        <pc:spChg chg="mod">
          <ac:chgData name="J.Burton" userId="af3819d5-3f8b-4e21-8f9f-846faa93cdfd" providerId="ADAL" clId="{E56906BF-AA3F-45DA-B24B-F6D6B2759791}" dt="2020-12-04T13:41:51.100" v="7907" actId="20577"/>
          <ac:spMkLst>
            <pc:docMk/>
            <pc:sldMk cId="1846129131" sldId="276"/>
            <ac:spMk id="2" creationId="{00000000-0000-0000-0000-000000000000}"/>
          </ac:spMkLst>
        </pc:spChg>
        <pc:spChg chg="del">
          <ac:chgData name="J.Burton" userId="af3819d5-3f8b-4e21-8f9f-846faa93cdfd" providerId="ADAL" clId="{E56906BF-AA3F-45DA-B24B-F6D6B2759791}" dt="2020-12-04T14:09:14.585" v="8727" actId="478"/>
          <ac:spMkLst>
            <pc:docMk/>
            <pc:sldMk cId="1846129131" sldId="276"/>
            <ac:spMk id="7" creationId="{F317319E-7F5D-4CA6-AFCC-6E9BA6C30B0A}"/>
          </ac:spMkLst>
        </pc:spChg>
        <pc:spChg chg="del">
          <ac:chgData name="J.Burton" userId="af3819d5-3f8b-4e21-8f9f-846faa93cdfd" providerId="ADAL" clId="{E56906BF-AA3F-45DA-B24B-F6D6B2759791}" dt="2020-12-04T14:09:03.779" v="8723" actId="478"/>
          <ac:spMkLst>
            <pc:docMk/>
            <pc:sldMk cId="1846129131" sldId="276"/>
            <ac:spMk id="8" creationId="{F317319E-7F5D-4CA6-AFCC-6E9BA6C30B0A}"/>
          </ac:spMkLst>
        </pc:spChg>
        <pc:spChg chg="del">
          <ac:chgData name="J.Burton" userId="af3819d5-3f8b-4e21-8f9f-846faa93cdfd" providerId="ADAL" clId="{E56906BF-AA3F-45DA-B24B-F6D6B2759791}" dt="2020-12-04T14:09:11.312" v="8726" actId="478"/>
          <ac:spMkLst>
            <pc:docMk/>
            <pc:sldMk cId="1846129131" sldId="276"/>
            <ac:spMk id="9" creationId="{F317319E-7F5D-4CA6-AFCC-6E9BA6C30B0A}"/>
          </ac:spMkLst>
        </pc:spChg>
        <pc:spChg chg="del">
          <ac:chgData name="J.Burton" userId="af3819d5-3f8b-4e21-8f9f-846faa93cdfd" providerId="ADAL" clId="{E56906BF-AA3F-45DA-B24B-F6D6B2759791}" dt="2020-12-04T14:09:17.235" v="8728" actId="478"/>
          <ac:spMkLst>
            <pc:docMk/>
            <pc:sldMk cId="1846129131" sldId="276"/>
            <ac:spMk id="10" creationId="{F317319E-7F5D-4CA6-AFCC-6E9BA6C30B0A}"/>
          </ac:spMkLst>
        </pc:spChg>
        <pc:spChg chg="del mod">
          <ac:chgData name="J.Burton" userId="af3819d5-3f8b-4e21-8f9f-846faa93cdfd" providerId="ADAL" clId="{E56906BF-AA3F-45DA-B24B-F6D6B2759791}" dt="2020-12-04T14:09:08.598" v="8725" actId="478"/>
          <ac:spMkLst>
            <pc:docMk/>
            <pc:sldMk cId="1846129131" sldId="276"/>
            <ac:spMk id="11" creationId="{F317319E-7F5D-4CA6-AFCC-6E9BA6C30B0A}"/>
          </ac:spMkLst>
        </pc:spChg>
        <pc:spChg chg="mod">
          <ac:chgData name="J.Burton" userId="af3819d5-3f8b-4e21-8f9f-846faa93cdfd" providerId="ADAL" clId="{E56906BF-AA3F-45DA-B24B-F6D6B2759791}" dt="2020-12-04T13:42:21.545" v="7909"/>
          <ac:spMkLst>
            <pc:docMk/>
            <pc:sldMk cId="1846129131" sldId="276"/>
            <ac:spMk id="14" creationId="{3F459C6C-DDA7-4DFB-AEBC-93865A9BF7F7}"/>
          </ac:spMkLst>
        </pc:spChg>
        <pc:spChg chg="mod">
          <ac:chgData name="J.Burton" userId="af3819d5-3f8b-4e21-8f9f-846faa93cdfd" providerId="ADAL" clId="{E56906BF-AA3F-45DA-B24B-F6D6B2759791}" dt="2020-12-04T13:42:21.545" v="7909"/>
          <ac:spMkLst>
            <pc:docMk/>
            <pc:sldMk cId="1846129131" sldId="276"/>
            <ac:spMk id="15" creationId="{A2E0EE7C-4741-4EAB-A346-99E61823E79A}"/>
          </ac:spMkLst>
        </pc:spChg>
        <pc:spChg chg="mod">
          <ac:chgData name="J.Burton" userId="af3819d5-3f8b-4e21-8f9f-846faa93cdfd" providerId="ADAL" clId="{E56906BF-AA3F-45DA-B24B-F6D6B2759791}" dt="2020-12-04T13:42:21.545" v="7909"/>
          <ac:spMkLst>
            <pc:docMk/>
            <pc:sldMk cId="1846129131" sldId="276"/>
            <ac:spMk id="16" creationId="{78628BD4-F314-482B-A8E3-5C1978F531B1}"/>
          </ac:spMkLst>
        </pc:spChg>
        <pc:spChg chg="add mod">
          <ac:chgData name="J.Burton" userId="af3819d5-3f8b-4e21-8f9f-846faa93cdfd" providerId="ADAL" clId="{E56906BF-AA3F-45DA-B24B-F6D6B2759791}" dt="2020-12-04T13:42:25.785" v="7910" actId="1076"/>
          <ac:spMkLst>
            <pc:docMk/>
            <pc:sldMk cId="1846129131" sldId="276"/>
            <ac:spMk id="17" creationId="{E87DA5C3-B2DC-4CA4-91EC-EA251B6C0741}"/>
          </ac:spMkLst>
        </pc:spChg>
        <pc:spChg chg="add mod">
          <ac:chgData name="J.Burton" userId="af3819d5-3f8b-4e21-8f9f-846faa93cdfd" providerId="ADAL" clId="{E56906BF-AA3F-45DA-B24B-F6D6B2759791}" dt="2020-12-04T13:42:25.785" v="7910" actId="1076"/>
          <ac:spMkLst>
            <pc:docMk/>
            <pc:sldMk cId="1846129131" sldId="276"/>
            <ac:spMk id="18" creationId="{16CC07F8-4CBF-457C-A669-976DD13A5E65}"/>
          </ac:spMkLst>
        </pc:spChg>
        <pc:spChg chg="add mod">
          <ac:chgData name="J.Burton" userId="af3819d5-3f8b-4e21-8f9f-846faa93cdfd" providerId="ADAL" clId="{E56906BF-AA3F-45DA-B24B-F6D6B2759791}" dt="2020-12-04T13:42:25.785" v="7910" actId="1076"/>
          <ac:spMkLst>
            <pc:docMk/>
            <pc:sldMk cId="1846129131" sldId="276"/>
            <ac:spMk id="19" creationId="{48010F32-307D-450C-9C99-36D59C4F1282}"/>
          </ac:spMkLst>
        </pc:spChg>
        <pc:spChg chg="add mod">
          <ac:chgData name="J.Burton" userId="af3819d5-3f8b-4e21-8f9f-846faa93cdfd" providerId="ADAL" clId="{E56906BF-AA3F-45DA-B24B-F6D6B2759791}" dt="2020-12-04T14:02:16.452" v="8016"/>
          <ac:spMkLst>
            <pc:docMk/>
            <pc:sldMk cId="1846129131" sldId="276"/>
            <ac:spMk id="20" creationId="{69CA32D3-17CF-4AFA-886E-07568B9AC298}"/>
          </ac:spMkLst>
        </pc:spChg>
        <pc:grpChg chg="add mod">
          <ac:chgData name="J.Burton" userId="af3819d5-3f8b-4e21-8f9f-846faa93cdfd" providerId="ADAL" clId="{E56906BF-AA3F-45DA-B24B-F6D6B2759791}" dt="2020-12-04T13:42:25.785" v="7910" actId="1076"/>
          <ac:grpSpMkLst>
            <pc:docMk/>
            <pc:sldMk cId="1846129131" sldId="276"/>
            <ac:grpSpMk id="12" creationId="{C614E1C7-6292-4869-ADB2-FB9B29C94759}"/>
          </ac:grpSpMkLst>
        </pc:grpChg>
        <pc:graphicFrameChg chg="mod modGraphic">
          <ac:chgData name="J.Burton" userId="af3819d5-3f8b-4e21-8f9f-846faa93cdfd" providerId="ADAL" clId="{E56906BF-AA3F-45DA-B24B-F6D6B2759791}" dt="2020-12-04T14:09:43.849" v="8759" actId="20577"/>
          <ac:graphicFrameMkLst>
            <pc:docMk/>
            <pc:sldMk cId="1846129131" sldId="276"/>
            <ac:graphicFrameMk id="4" creationId="{00000000-0000-0000-0000-000000000000}"/>
          </ac:graphicFrameMkLst>
        </pc:graphicFrameChg>
        <pc:graphicFrameChg chg="del">
          <ac:chgData name="J.Burton" userId="af3819d5-3f8b-4e21-8f9f-846faa93cdfd" providerId="ADAL" clId="{E56906BF-AA3F-45DA-B24B-F6D6B2759791}" dt="2020-12-04T13:42:20.805" v="7908" actId="478"/>
          <ac:graphicFrameMkLst>
            <pc:docMk/>
            <pc:sldMk cId="1846129131" sldId="276"/>
            <ac:graphicFrameMk id="5" creationId="{00000000-0000-0000-0000-000000000000}"/>
          </ac:graphicFrameMkLst>
        </pc:graphicFrameChg>
        <pc:graphicFrameChg chg="mod modGraphic">
          <ac:chgData name="J.Burton" userId="af3819d5-3f8b-4e21-8f9f-846faa93cdfd" providerId="ADAL" clId="{E56906BF-AA3F-45DA-B24B-F6D6B2759791}" dt="2020-12-04T14:08:08.005" v="8576" actId="14734"/>
          <ac:graphicFrameMkLst>
            <pc:docMk/>
            <pc:sldMk cId="1846129131" sldId="276"/>
            <ac:graphicFrameMk id="6" creationId="{CA2572D7-388C-4A6B-8724-4DCF644BBFA9}"/>
          </ac:graphicFrameMkLst>
        </pc:graphicFrameChg>
        <pc:picChg chg="mod">
          <ac:chgData name="J.Burton" userId="af3819d5-3f8b-4e21-8f9f-846faa93cdfd" providerId="ADAL" clId="{E56906BF-AA3F-45DA-B24B-F6D6B2759791}" dt="2020-12-04T13:42:21.545" v="7909"/>
          <ac:picMkLst>
            <pc:docMk/>
            <pc:sldMk cId="1846129131" sldId="276"/>
            <ac:picMk id="13" creationId="{4BD583E1-0E40-4A83-8BB9-C74E97F286FF}"/>
          </ac:picMkLst>
        </pc:picChg>
        <pc:picChg chg="add mod">
          <ac:chgData name="J.Burton" userId="af3819d5-3f8b-4e21-8f9f-846faa93cdfd" providerId="ADAL" clId="{E56906BF-AA3F-45DA-B24B-F6D6B2759791}" dt="2020-12-04T14:03:32.883" v="8020" actId="1076"/>
          <ac:picMkLst>
            <pc:docMk/>
            <pc:sldMk cId="1846129131" sldId="276"/>
            <ac:picMk id="21" creationId="{5514DACA-F99B-4C56-9058-575385A9D119}"/>
          </ac:picMkLst>
        </pc:picChg>
      </pc:sldChg>
    </pc:docChg>
  </pc:docChgLst>
  <pc:docChgLst>
    <pc:chgData name="R.Burton" userId="S::rburtonwaul@saintben.derby.sch.uk::dde6a29d-0a2c-4d83-906e-69ff1138934d" providerId="AD" clId="Web-{E6ECD1FB-42CE-8FCB-D73D-1B42CDFC53B3}"/>
    <pc:docChg chg="modSld">
      <pc:chgData name="R.Burton" userId="S::rburtonwaul@saintben.derby.sch.uk::dde6a29d-0a2c-4d83-906e-69ff1138934d" providerId="AD" clId="Web-{E6ECD1FB-42CE-8FCB-D73D-1B42CDFC53B3}" dt="2021-02-12T11:08:06.471" v="23"/>
      <pc:docMkLst>
        <pc:docMk/>
      </pc:docMkLst>
      <pc:sldChg chg="modSp">
        <pc:chgData name="R.Burton" userId="S::rburtonwaul@saintben.derby.sch.uk::dde6a29d-0a2c-4d83-906e-69ff1138934d" providerId="AD" clId="Web-{E6ECD1FB-42CE-8FCB-D73D-1B42CDFC53B3}" dt="2021-02-12T11:08:06.471" v="23"/>
        <pc:sldMkLst>
          <pc:docMk/>
          <pc:sldMk cId="4135477865" sldId="262"/>
        </pc:sldMkLst>
        <pc:graphicFrameChg chg="mod modGraphic">
          <ac:chgData name="R.Burton" userId="S::rburtonwaul@saintben.derby.sch.uk::dde6a29d-0a2c-4d83-906e-69ff1138934d" providerId="AD" clId="Web-{E6ECD1FB-42CE-8FCB-D73D-1B42CDFC53B3}" dt="2021-02-12T11:08:06.471" v="23"/>
          <ac:graphicFrameMkLst>
            <pc:docMk/>
            <pc:sldMk cId="4135477865" sldId="262"/>
            <ac:graphicFrameMk id="5" creationId="{68FFCFF6-CCB6-4064-88DB-2EE500730415}"/>
          </ac:graphicFrameMkLst>
        </pc:graphicFrameChg>
      </pc:sldChg>
    </pc:docChg>
  </pc:docChgLst>
  <pc:docChgLst>
    <pc:chgData name="J.Burton" userId="S::jburton@saintben.derby.sch.uk::af3819d5-3f8b-4e21-8f9f-846faa93cdfd" providerId="AD" clId="Web-{3AD13DBC-921B-3E49-3669-E7AD02A7DF5F}"/>
    <pc:docChg chg="modSld">
      <pc:chgData name="J.Burton" userId="S::jburton@saintben.derby.sch.uk::af3819d5-3f8b-4e21-8f9f-846faa93cdfd" providerId="AD" clId="Web-{3AD13DBC-921B-3E49-3669-E7AD02A7DF5F}" dt="2020-10-21T14:26:02.739" v="4012"/>
      <pc:docMkLst>
        <pc:docMk/>
      </pc:docMkLst>
      <pc:sldChg chg="modSp">
        <pc:chgData name="J.Burton" userId="S::jburton@saintben.derby.sch.uk::af3819d5-3f8b-4e21-8f9f-846faa93cdfd" providerId="AD" clId="Web-{3AD13DBC-921B-3E49-3669-E7AD02A7DF5F}" dt="2020-10-21T14:01:06.369" v="514"/>
        <pc:sldMkLst>
          <pc:docMk/>
          <pc:sldMk cId="937260827" sldId="260"/>
        </pc:sldMkLst>
        <pc:spChg chg="mod">
          <ac:chgData name="J.Burton" userId="S::jburton@saintben.derby.sch.uk::af3819d5-3f8b-4e21-8f9f-846faa93cdfd" providerId="AD" clId="Web-{3AD13DBC-921B-3E49-3669-E7AD02A7DF5F}" dt="2020-10-21T13:58:29.302" v="195" actId="20577"/>
          <ac:spMkLst>
            <pc:docMk/>
            <pc:sldMk cId="937260827" sldId="260"/>
            <ac:spMk id="2" creationId="{00000000-0000-0000-0000-000000000000}"/>
          </ac:spMkLst>
        </pc:spChg>
        <pc:graphicFrameChg chg="mod modGraphic">
          <ac:chgData name="J.Burton" userId="S::jburton@saintben.derby.sch.uk::af3819d5-3f8b-4e21-8f9f-846faa93cdfd" providerId="AD" clId="Web-{3AD13DBC-921B-3E49-3669-E7AD02A7DF5F}" dt="2020-10-21T14:00:50.946" v="446"/>
          <ac:graphicFrameMkLst>
            <pc:docMk/>
            <pc:sldMk cId="937260827" sldId="260"/>
            <ac:graphicFrameMk id="3" creationId="{00000000-0000-0000-0000-000000000000}"/>
          </ac:graphicFrameMkLst>
        </pc:graphicFrameChg>
        <pc:graphicFrameChg chg="mod modGraphic">
          <ac:chgData name="J.Burton" userId="S::jburton@saintben.derby.sch.uk::af3819d5-3f8b-4e21-8f9f-846faa93cdfd" providerId="AD" clId="Web-{3AD13DBC-921B-3E49-3669-E7AD02A7DF5F}" dt="2020-10-21T14:01:06.369" v="514"/>
          <ac:graphicFrameMkLst>
            <pc:docMk/>
            <pc:sldMk cId="937260827" sldId="260"/>
            <ac:graphicFrameMk id="4" creationId="{00000000-0000-0000-0000-000000000000}"/>
          </ac:graphicFrameMkLst>
        </pc:graphicFrameChg>
        <pc:graphicFrameChg chg="modGraphic">
          <ac:chgData name="J.Burton" userId="S::jburton@saintben.derby.sch.uk::af3819d5-3f8b-4e21-8f9f-846faa93cdfd" providerId="AD" clId="Web-{3AD13DBC-921B-3E49-3669-E7AD02A7DF5F}" dt="2020-10-21T13:57:53.066" v="74" actId="20577"/>
          <ac:graphicFrameMkLst>
            <pc:docMk/>
            <pc:sldMk cId="937260827" sldId="260"/>
            <ac:graphicFrameMk id="10" creationId="{E074B9DD-DB42-4997-A5B4-7D902B64FFA6}"/>
          </ac:graphicFrameMkLst>
        </pc:graphicFrameChg>
      </pc:sldChg>
      <pc:sldChg chg="modSp">
        <pc:chgData name="J.Burton" userId="S::jburton@saintben.derby.sch.uk::af3819d5-3f8b-4e21-8f9f-846faa93cdfd" providerId="AD" clId="Web-{3AD13DBC-921B-3E49-3669-E7AD02A7DF5F}" dt="2020-10-21T13:56:02.501" v="0" actId="20577"/>
        <pc:sldMkLst>
          <pc:docMk/>
          <pc:sldMk cId="4080509222" sldId="261"/>
        </pc:sldMkLst>
        <pc:spChg chg="mod">
          <ac:chgData name="J.Burton" userId="S::jburton@saintben.derby.sch.uk::af3819d5-3f8b-4e21-8f9f-846faa93cdfd" providerId="AD" clId="Web-{3AD13DBC-921B-3E49-3669-E7AD02A7DF5F}" dt="2020-10-21T13:56:02.501" v="0" actId="20577"/>
          <ac:spMkLst>
            <pc:docMk/>
            <pc:sldMk cId="4080509222" sldId="261"/>
            <ac:spMk id="5" creationId="{87247A1C-1068-4477-B2A9-DEA3F041B1E6}"/>
          </ac:spMkLst>
        </pc:spChg>
      </pc:sldChg>
      <pc:sldChg chg="addSp modSp">
        <pc:chgData name="J.Burton" userId="S::jburton@saintben.derby.sch.uk::af3819d5-3f8b-4e21-8f9f-846faa93cdfd" providerId="AD" clId="Web-{3AD13DBC-921B-3E49-3669-E7AD02A7DF5F}" dt="2020-10-21T14:06:46.175" v="1416"/>
        <pc:sldMkLst>
          <pc:docMk/>
          <pc:sldMk cId="4135477865" sldId="262"/>
        </pc:sldMkLst>
        <pc:spChg chg="mod">
          <ac:chgData name="J.Burton" userId="S::jburton@saintben.derby.sch.uk::af3819d5-3f8b-4e21-8f9f-846faa93cdfd" providerId="AD" clId="Web-{3AD13DBC-921B-3E49-3669-E7AD02A7DF5F}" dt="2020-10-21T14:01:52.823" v="562" actId="20577"/>
          <ac:spMkLst>
            <pc:docMk/>
            <pc:sldMk cId="4135477865" sldId="262"/>
            <ac:spMk id="2" creationId="{00000000-0000-0000-0000-000000000000}"/>
          </ac:spMkLst>
        </pc:spChg>
        <pc:graphicFrameChg chg="add mod modGraphic">
          <ac:chgData name="J.Burton" userId="S::jburton@saintben.derby.sch.uk::af3819d5-3f8b-4e21-8f9f-846faa93cdfd" providerId="AD" clId="Web-{3AD13DBC-921B-3E49-3669-E7AD02A7DF5F}" dt="2020-10-21T14:06:46.175" v="1416"/>
          <ac:graphicFrameMkLst>
            <pc:docMk/>
            <pc:sldMk cId="4135477865" sldId="262"/>
            <ac:graphicFrameMk id="3" creationId="{E616603C-7011-46C4-8A55-6E7F22B82041}"/>
          </ac:graphicFrameMkLst>
        </pc:graphicFrameChg>
        <pc:graphicFrameChg chg="mod modGraphic">
          <ac:chgData name="J.Burton" userId="S::jburton@saintben.derby.sch.uk::af3819d5-3f8b-4e21-8f9f-846faa93cdfd" providerId="AD" clId="Web-{3AD13DBC-921B-3E49-3669-E7AD02A7DF5F}" dt="2020-10-21T14:05:47.783" v="1364"/>
          <ac:graphicFrameMkLst>
            <pc:docMk/>
            <pc:sldMk cId="4135477865" sldId="262"/>
            <ac:graphicFrameMk id="4" creationId="{00000000-0000-0000-0000-000000000000}"/>
          </ac:graphicFrameMkLst>
        </pc:graphicFrameChg>
      </pc:sldChg>
      <pc:sldChg chg="addSp delSp modSp">
        <pc:chgData name="J.Burton" userId="S::jburton@saintben.derby.sch.uk::af3819d5-3f8b-4e21-8f9f-846faa93cdfd" providerId="AD" clId="Web-{3AD13DBC-921B-3E49-3669-E7AD02A7DF5F}" dt="2020-10-21T14:14:17.734" v="2339" actId="14100"/>
        <pc:sldMkLst>
          <pc:docMk/>
          <pc:sldMk cId="1459445888" sldId="263"/>
        </pc:sldMkLst>
        <pc:spChg chg="mod">
          <ac:chgData name="J.Burton" userId="S::jburton@saintben.derby.sch.uk::af3819d5-3f8b-4e21-8f9f-846faa93cdfd" providerId="AD" clId="Web-{3AD13DBC-921B-3E49-3669-E7AD02A7DF5F}" dt="2020-10-21T14:07:44.880" v="1564" actId="20577"/>
          <ac:spMkLst>
            <pc:docMk/>
            <pc:sldMk cId="1459445888" sldId="263"/>
            <ac:spMk id="2" creationId="{00000000-0000-0000-0000-000000000000}"/>
          </ac:spMkLst>
        </pc:spChg>
        <pc:spChg chg="add mod">
          <ac:chgData name="J.Burton" userId="S::jburton@saintben.derby.sch.uk::af3819d5-3f8b-4e21-8f9f-846faa93cdfd" providerId="AD" clId="Web-{3AD13DBC-921B-3E49-3669-E7AD02A7DF5F}" dt="2020-10-21T14:14:15.594" v="2338" actId="1076"/>
          <ac:spMkLst>
            <pc:docMk/>
            <pc:sldMk cId="1459445888" sldId="263"/>
            <ac:spMk id="7" creationId="{B4A5C014-931D-41F4-B279-85E7F1998CBB}"/>
          </ac:spMkLst>
        </pc:spChg>
        <pc:spChg chg="add mod">
          <ac:chgData name="J.Burton" userId="S::jburton@saintben.derby.sch.uk::af3819d5-3f8b-4e21-8f9f-846faa93cdfd" providerId="AD" clId="Web-{3AD13DBC-921B-3E49-3669-E7AD02A7DF5F}" dt="2020-10-21T14:13:47.796" v="2326" actId="14100"/>
          <ac:spMkLst>
            <pc:docMk/>
            <pc:sldMk cId="1459445888" sldId="263"/>
            <ac:spMk id="8" creationId="{CBB95617-D507-4A60-B00B-613ABE178FCC}"/>
          </ac:spMkLst>
        </pc:spChg>
        <pc:spChg chg="add mod">
          <ac:chgData name="J.Burton" userId="S::jburton@saintben.derby.sch.uk::af3819d5-3f8b-4e21-8f9f-846faa93cdfd" providerId="AD" clId="Web-{3AD13DBC-921B-3E49-3669-E7AD02A7DF5F}" dt="2020-10-21T14:13:55.031" v="2328" actId="1076"/>
          <ac:spMkLst>
            <pc:docMk/>
            <pc:sldMk cId="1459445888" sldId="263"/>
            <ac:spMk id="9" creationId="{6159E52E-3DDA-4814-94A3-2EBBB2016856}"/>
          </ac:spMkLst>
        </pc:spChg>
        <pc:spChg chg="add mod">
          <ac:chgData name="J.Burton" userId="S::jburton@saintben.derby.sch.uk::af3819d5-3f8b-4e21-8f9f-846faa93cdfd" providerId="AD" clId="Web-{3AD13DBC-921B-3E49-3669-E7AD02A7DF5F}" dt="2020-10-21T14:13:51.312" v="2327" actId="14100"/>
          <ac:spMkLst>
            <pc:docMk/>
            <pc:sldMk cId="1459445888" sldId="263"/>
            <ac:spMk id="10" creationId="{70AC49DA-9898-4E99-8387-FEA8CA8345EF}"/>
          </ac:spMkLst>
        </pc:spChg>
        <pc:spChg chg="add mod">
          <ac:chgData name="J.Burton" userId="S::jburton@saintben.derby.sch.uk::af3819d5-3f8b-4e21-8f9f-846faa93cdfd" providerId="AD" clId="Web-{3AD13DBC-921B-3E49-3669-E7AD02A7DF5F}" dt="2020-10-21T14:13:45.546" v="2325" actId="14100"/>
          <ac:spMkLst>
            <pc:docMk/>
            <pc:sldMk cId="1459445888" sldId="263"/>
            <ac:spMk id="11" creationId="{862665E4-C81B-407E-BAE1-4C495F54BDBF}"/>
          </ac:spMkLst>
        </pc:spChg>
        <pc:spChg chg="add mod">
          <ac:chgData name="J.Burton" userId="S::jburton@saintben.derby.sch.uk::af3819d5-3f8b-4e21-8f9f-846faa93cdfd" providerId="AD" clId="Web-{3AD13DBC-921B-3E49-3669-E7AD02A7DF5F}" dt="2020-10-21T14:14:17.734" v="2339" actId="14100"/>
          <ac:spMkLst>
            <pc:docMk/>
            <pc:sldMk cId="1459445888" sldId="263"/>
            <ac:spMk id="12" creationId="{A9E056C4-C3A9-4203-8F7A-A78A209B7CAF}"/>
          </ac:spMkLst>
        </pc:spChg>
        <pc:graphicFrameChg chg="del">
          <ac:chgData name="J.Burton" userId="S::jburton@saintben.derby.sch.uk::af3819d5-3f8b-4e21-8f9f-846faa93cdfd" providerId="AD" clId="Web-{3AD13DBC-921B-3E49-3669-E7AD02A7DF5F}" dt="2020-10-21T14:11:27.823" v="2119"/>
          <ac:graphicFrameMkLst>
            <pc:docMk/>
            <pc:sldMk cId="1459445888" sldId="263"/>
            <ac:graphicFrameMk id="3" creationId="{00000000-0000-0000-0000-000000000000}"/>
          </ac:graphicFrameMkLst>
        </pc:graphicFrameChg>
        <pc:graphicFrameChg chg="mod modGraphic">
          <ac:chgData name="J.Burton" userId="S::jburton@saintben.derby.sch.uk::af3819d5-3f8b-4e21-8f9f-846faa93cdfd" providerId="AD" clId="Web-{3AD13DBC-921B-3E49-3669-E7AD02A7DF5F}" dt="2020-10-21T14:11:58.246" v="2226"/>
          <ac:graphicFrameMkLst>
            <pc:docMk/>
            <pc:sldMk cId="1459445888" sldId="263"/>
            <ac:graphicFrameMk id="4" creationId="{00000000-0000-0000-0000-000000000000}"/>
          </ac:graphicFrameMkLst>
        </pc:graphicFrameChg>
        <pc:graphicFrameChg chg="del">
          <ac:chgData name="J.Burton" userId="S::jburton@saintben.derby.sch.uk::af3819d5-3f8b-4e21-8f9f-846faa93cdfd" providerId="AD" clId="Web-{3AD13DBC-921B-3E49-3669-E7AD02A7DF5F}" dt="2020-10-21T14:11:33.011" v="2120"/>
          <ac:graphicFrameMkLst>
            <pc:docMk/>
            <pc:sldMk cId="1459445888" sldId="263"/>
            <ac:graphicFrameMk id="5" creationId="{00000000-0000-0000-0000-000000000000}"/>
          </ac:graphicFrameMkLst>
        </pc:graphicFrameChg>
        <pc:graphicFrameChg chg="del">
          <ac:chgData name="J.Burton" userId="S::jburton@saintben.derby.sch.uk::af3819d5-3f8b-4e21-8f9f-846faa93cdfd" providerId="AD" clId="Web-{3AD13DBC-921B-3E49-3669-E7AD02A7DF5F}" dt="2020-10-21T14:08:37.522" v="1602"/>
          <ac:graphicFrameMkLst>
            <pc:docMk/>
            <pc:sldMk cId="1459445888" sldId="263"/>
            <ac:graphicFrameMk id="6" creationId="{00000000-0000-0000-0000-000000000000}"/>
          </ac:graphicFrameMkLst>
        </pc:graphicFrameChg>
      </pc:sldChg>
      <pc:sldChg chg="addSp delSp modSp">
        <pc:chgData name="J.Burton" userId="S::jburton@saintben.derby.sch.uk::af3819d5-3f8b-4e21-8f9f-846faa93cdfd" providerId="AD" clId="Web-{3AD13DBC-921B-3E49-3669-E7AD02A7DF5F}" dt="2020-10-21T14:26:02.739" v="4012"/>
        <pc:sldMkLst>
          <pc:docMk/>
          <pc:sldMk cId="229926765" sldId="264"/>
        </pc:sldMkLst>
        <pc:spChg chg="mod">
          <ac:chgData name="J.Burton" userId="S::jburton@saintben.derby.sch.uk::af3819d5-3f8b-4e21-8f9f-846faa93cdfd" providerId="AD" clId="Web-{3AD13DBC-921B-3E49-3669-E7AD02A7DF5F}" dt="2020-10-21T14:24:14.407" v="3733" actId="20577"/>
          <ac:spMkLst>
            <pc:docMk/>
            <pc:sldMk cId="229926765" sldId="264"/>
            <ac:spMk id="2" creationId="{00000000-0000-0000-0000-000000000000}"/>
          </ac:spMkLst>
        </pc:spChg>
        <pc:spChg chg="del mod">
          <ac:chgData name="J.Burton" userId="S::jburton@saintben.derby.sch.uk::af3819d5-3f8b-4e21-8f9f-846faa93cdfd" providerId="AD" clId="Web-{3AD13DBC-921B-3E49-3669-E7AD02A7DF5F}" dt="2020-10-21T14:20:14.432" v="3360"/>
          <ac:spMkLst>
            <pc:docMk/>
            <pc:sldMk cId="229926765" sldId="264"/>
            <ac:spMk id="12" creationId="{31C57FA9-D479-439B-B967-345551C93140}"/>
          </ac:spMkLst>
        </pc:spChg>
        <pc:spChg chg="del">
          <ac:chgData name="J.Burton" userId="S::jburton@saintben.derby.sch.uk::af3819d5-3f8b-4e21-8f9f-846faa93cdfd" providerId="AD" clId="Web-{3AD13DBC-921B-3E49-3669-E7AD02A7DF5F}" dt="2020-10-21T14:20:07.979" v="3355"/>
          <ac:spMkLst>
            <pc:docMk/>
            <pc:sldMk cId="229926765" sldId="264"/>
            <ac:spMk id="14" creationId="{42B8B96A-32C3-40D2-987D-AAB39E96D1EC}"/>
          </ac:spMkLst>
        </pc:spChg>
        <pc:spChg chg="del">
          <ac:chgData name="J.Burton" userId="S::jburton@saintben.derby.sch.uk::af3819d5-3f8b-4e21-8f9f-846faa93cdfd" providerId="AD" clId="Web-{3AD13DBC-921B-3E49-3669-E7AD02A7DF5F}" dt="2020-10-21T14:20:02.963" v="3353"/>
          <ac:spMkLst>
            <pc:docMk/>
            <pc:sldMk cId="229926765" sldId="264"/>
            <ac:spMk id="16" creationId="{0BD647BD-FF0A-444F-8792-D78A80E322F5}"/>
          </ac:spMkLst>
        </pc:spChg>
        <pc:spChg chg="del">
          <ac:chgData name="J.Burton" userId="S::jburton@saintben.derby.sch.uk::af3819d5-3f8b-4e21-8f9f-846faa93cdfd" providerId="AD" clId="Web-{3AD13DBC-921B-3E49-3669-E7AD02A7DF5F}" dt="2020-10-21T14:20:10.166" v="3356"/>
          <ac:spMkLst>
            <pc:docMk/>
            <pc:sldMk cId="229926765" sldId="264"/>
            <ac:spMk id="19" creationId="{F7E1D8AE-D80F-45D4-B280-8DD08F8971CF}"/>
          </ac:spMkLst>
        </pc:spChg>
        <pc:spChg chg="del">
          <ac:chgData name="J.Burton" userId="S::jburton@saintben.derby.sch.uk::af3819d5-3f8b-4e21-8f9f-846faa93cdfd" providerId="AD" clId="Web-{3AD13DBC-921B-3E49-3669-E7AD02A7DF5F}" dt="2020-10-21T14:20:05.244" v="3354"/>
          <ac:spMkLst>
            <pc:docMk/>
            <pc:sldMk cId="229926765" sldId="264"/>
            <ac:spMk id="20" creationId="{1F56F8EC-C46D-4A8A-AD8E-E0027DE4E9B9}"/>
          </ac:spMkLst>
        </pc:spChg>
        <pc:graphicFrameChg chg="add mod modGraphic">
          <ac:chgData name="J.Burton" userId="S::jburton@saintben.derby.sch.uk::af3819d5-3f8b-4e21-8f9f-846faa93cdfd" providerId="AD" clId="Web-{3AD13DBC-921B-3E49-3669-E7AD02A7DF5F}" dt="2020-10-21T14:26:02.739" v="4012"/>
          <ac:graphicFrameMkLst>
            <pc:docMk/>
            <pc:sldMk cId="229926765" sldId="264"/>
            <ac:graphicFrameMk id="3" creationId="{3B2C6866-A09C-4328-9B8E-3B162492AB11}"/>
          </ac:graphicFrameMkLst>
        </pc:graphicFrameChg>
        <pc:graphicFrameChg chg="mod modGraphic">
          <ac:chgData name="J.Burton" userId="S::jburton@saintben.derby.sch.uk::af3819d5-3f8b-4e21-8f9f-846faa93cdfd" providerId="AD" clId="Web-{3AD13DBC-921B-3E49-3669-E7AD02A7DF5F}" dt="2020-10-21T14:24:34.689" v="3860"/>
          <ac:graphicFrameMkLst>
            <pc:docMk/>
            <pc:sldMk cId="229926765" sldId="264"/>
            <ac:graphicFrameMk id="4" creationId="{00000000-0000-0000-0000-000000000000}"/>
          </ac:graphicFrameMkLst>
        </pc:graphicFrameChg>
        <pc:graphicFrameChg chg="mod modGraphic">
          <ac:chgData name="J.Burton" userId="S::jburton@saintben.derby.sch.uk::af3819d5-3f8b-4e21-8f9f-846faa93cdfd" providerId="AD" clId="Web-{3AD13DBC-921B-3E49-3669-E7AD02A7DF5F}" dt="2020-10-21T14:23:39.141" v="3711"/>
          <ac:graphicFrameMkLst>
            <pc:docMk/>
            <pc:sldMk cId="229926765" sldId="264"/>
            <ac:graphicFrameMk id="13" creationId="{00000000-0000-0000-0000-000000000000}"/>
          </ac:graphicFrameMkLst>
        </pc:graphicFrameChg>
      </pc:sldChg>
    </pc:docChg>
  </pc:docChgLst>
  <pc:docChgLst>
    <pc:chgData name="Lauren Murphy" userId="S::lmurphy@saintben.derby.sch.uk::242be770-06b5-46e7-b3e0-10dabe33f6ec" providerId="AD" clId="Web-{E9E9EF28-BF1F-E38E-3808-513F75DC89CE}"/>
    <pc:docChg chg="delSld modSld">
      <pc:chgData name="Lauren Murphy" userId="S::lmurphy@saintben.derby.sch.uk::242be770-06b5-46e7-b3e0-10dabe33f6ec" providerId="AD" clId="Web-{E9E9EF28-BF1F-E38E-3808-513F75DC89CE}" dt="2020-04-21T09:40:01.991" v="455"/>
      <pc:docMkLst>
        <pc:docMk/>
      </pc:docMkLst>
      <pc:sldChg chg="modSp">
        <pc:chgData name="Lauren Murphy" userId="S::lmurphy@saintben.derby.sch.uk::242be770-06b5-46e7-b3e0-10dabe33f6ec" providerId="AD" clId="Web-{E9E9EF28-BF1F-E38E-3808-513F75DC89CE}" dt="2020-04-21T09:09:24.015" v="32" actId="14100"/>
        <pc:sldMkLst>
          <pc:docMk/>
          <pc:sldMk cId="937260827" sldId="260"/>
        </pc:sldMkLst>
        <pc:graphicFrameChg chg="mod modGraphic">
          <ac:chgData name="Lauren Murphy" userId="S::lmurphy@saintben.derby.sch.uk::242be770-06b5-46e7-b3e0-10dabe33f6ec" providerId="AD" clId="Web-{E9E9EF28-BF1F-E38E-3808-513F75DC89CE}" dt="2020-04-21T09:09:19.922" v="31"/>
          <ac:graphicFrameMkLst>
            <pc:docMk/>
            <pc:sldMk cId="937260827" sldId="260"/>
            <ac:graphicFrameMk id="4" creationId="{00000000-0000-0000-0000-000000000000}"/>
          </ac:graphicFrameMkLst>
        </pc:graphicFrameChg>
        <pc:graphicFrameChg chg="mod">
          <ac:chgData name="Lauren Murphy" userId="S::lmurphy@saintben.derby.sch.uk::242be770-06b5-46e7-b3e0-10dabe33f6ec" providerId="AD" clId="Web-{E9E9EF28-BF1F-E38E-3808-513F75DC89CE}" dt="2020-04-21T09:09:24.015" v="32" actId="14100"/>
          <ac:graphicFrameMkLst>
            <pc:docMk/>
            <pc:sldMk cId="937260827" sldId="260"/>
            <ac:graphicFrameMk id="10" creationId="{E074B9DD-DB42-4997-A5B4-7D902B64FFA6}"/>
          </ac:graphicFrameMkLst>
        </pc:graphicFrameChg>
      </pc:sldChg>
      <pc:sldChg chg="modSp">
        <pc:chgData name="Lauren Murphy" userId="S::lmurphy@saintben.derby.sch.uk::242be770-06b5-46e7-b3e0-10dabe33f6ec" providerId="AD" clId="Web-{E9E9EF28-BF1F-E38E-3808-513F75DC89CE}" dt="2020-04-21T09:10:52.375" v="144"/>
        <pc:sldMkLst>
          <pc:docMk/>
          <pc:sldMk cId="4135477865" sldId="262"/>
        </pc:sldMkLst>
        <pc:graphicFrameChg chg="mod modGraphic">
          <ac:chgData name="Lauren Murphy" userId="S::lmurphy@saintben.derby.sch.uk::242be770-06b5-46e7-b3e0-10dabe33f6ec" providerId="AD" clId="Web-{E9E9EF28-BF1F-E38E-3808-513F75DC89CE}" dt="2020-04-21T09:10:52.375" v="144"/>
          <ac:graphicFrameMkLst>
            <pc:docMk/>
            <pc:sldMk cId="4135477865" sldId="262"/>
            <ac:graphicFrameMk id="4" creationId="{00000000-0000-0000-0000-000000000000}"/>
          </ac:graphicFrameMkLst>
        </pc:graphicFrameChg>
      </pc:sldChg>
      <pc:sldChg chg="modSp">
        <pc:chgData name="Lauren Murphy" userId="S::lmurphy@saintben.derby.sch.uk::242be770-06b5-46e7-b3e0-10dabe33f6ec" providerId="AD" clId="Web-{E9E9EF28-BF1F-E38E-3808-513F75DC89CE}" dt="2020-04-21T09:12:40.657" v="172"/>
        <pc:sldMkLst>
          <pc:docMk/>
          <pc:sldMk cId="1459445888" sldId="263"/>
        </pc:sldMkLst>
        <pc:graphicFrameChg chg="mod modGraphic">
          <ac:chgData name="Lauren Murphy" userId="S::lmurphy@saintben.derby.sch.uk::242be770-06b5-46e7-b3e0-10dabe33f6ec" providerId="AD" clId="Web-{E9E9EF28-BF1F-E38E-3808-513F75DC89CE}" dt="2020-04-21T09:12:40.657" v="172"/>
          <ac:graphicFrameMkLst>
            <pc:docMk/>
            <pc:sldMk cId="1459445888" sldId="263"/>
            <ac:graphicFrameMk id="4" creationId="{00000000-0000-0000-0000-000000000000}"/>
          </ac:graphicFrameMkLst>
        </pc:graphicFrameChg>
      </pc:sldChg>
      <pc:sldChg chg="modSp">
        <pc:chgData name="Lauren Murphy" userId="S::lmurphy@saintben.derby.sch.uk::242be770-06b5-46e7-b3e0-10dabe33f6ec" providerId="AD" clId="Web-{E9E9EF28-BF1F-E38E-3808-513F75DC89CE}" dt="2020-04-21T09:29:19.270" v="234"/>
        <pc:sldMkLst>
          <pc:docMk/>
          <pc:sldMk cId="229926765" sldId="264"/>
        </pc:sldMkLst>
        <pc:graphicFrameChg chg="mod modGraphic">
          <ac:chgData name="Lauren Murphy" userId="S::lmurphy@saintben.derby.sch.uk::242be770-06b5-46e7-b3e0-10dabe33f6ec" providerId="AD" clId="Web-{E9E9EF28-BF1F-E38E-3808-513F75DC89CE}" dt="2020-04-21T09:29:19.270" v="234"/>
          <ac:graphicFrameMkLst>
            <pc:docMk/>
            <pc:sldMk cId="229926765" sldId="264"/>
            <ac:graphicFrameMk id="4" creationId="{00000000-0000-0000-0000-000000000000}"/>
          </ac:graphicFrameMkLst>
        </pc:graphicFrameChg>
      </pc:sldChg>
      <pc:sldChg chg="modSp">
        <pc:chgData name="Lauren Murphy" userId="S::lmurphy@saintben.derby.sch.uk::242be770-06b5-46e7-b3e0-10dabe33f6ec" providerId="AD" clId="Web-{E9E9EF28-BF1F-E38E-3808-513F75DC89CE}" dt="2020-04-21T09:31:30.474" v="236"/>
        <pc:sldMkLst>
          <pc:docMk/>
          <pc:sldMk cId="2399735266" sldId="265"/>
        </pc:sldMkLst>
        <pc:graphicFrameChg chg="mod modGraphic">
          <ac:chgData name="Lauren Murphy" userId="S::lmurphy@saintben.derby.sch.uk::242be770-06b5-46e7-b3e0-10dabe33f6ec" providerId="AD" clId="Web-{E9E9EF28-BF1F-E38E-3808-513F75DC89CE}" dt="2020-04-21T09:31:30.474" v="236"/>
          <ac:graphicFrameMkLst>
            <pc:docMk/>
            <pc:sldMk cId="2399735266" sldId="265"/>
            <ac:graphicFrameMk id="4" creationId="{00000000-0000-0000-0000-000000000000}"/>
          </ac:graphicFrameMkLst>
        </pc:graphicFrameChg>
      </pc:sldChg>
      <pc:sldChg chg="modSp">
        <pc:chgData name="Lauren Murphy" userId="S::lmurphy@saintben.derby.sch.uk::242be770-06b5-46e7-b3e0-10dabe33f6ec" providerId="AD" clId="Web-{E9E9EF28-BF1F-E38E-3808-513F75DC89CE}" dt="2020-04-21T09:33:23.865" v="338"/>
        <pc:sldMkLst>
          <pc:docMk/>
          <pc:sldMk cId="2659641818" sldId="266"/>
        </pc:sldMkLst>
        <pc:graphicFrameChg chg="mod modGraphic">
          <ac:chgData name="Lauren Murphy" userId="S::lmurphy@saintben.derby.sch.uk::242be770-06b5-46e7-b3e0-10dabe33f6ec" providerId="AD" clId="Web-{E9E9EF28-BF1F-E38E-3808-513F75DC89CE}" dt="2020-04-21T09:33:23.865" v="338"/>
          <ac:graphicFrameMkLst>
            <pc:docMk/>
            <pc:sldMk cId="2659641818" sldId="266"/>
            <ac:graphicFrameMk id="4" creationId="{00000000-0000-0000-0000-000000000000}"/>
          </ac:graphicFrameMkLst>
        </pc:graphicFrameChg>
      </pc:sldChg>
      <pc:sldChg chg="modSp">
        <pc:chgData name="Lauren Murphy" userId="S::lmurphy@saintben.derby.sch.uk::242be770-06b5-46e7-b3e0-10dabe33f6ec" providerId="AD" clId="Web-{E9E9EF28-BF1F-E38E-3808-513F75DC89CE}" dt="2020-04-21T09:34:16.912" v="393"/>
        <pc:sldMkLst>
          <pc:docMk/>
          <pc:sldMk cId="1398396598" sldId="267"/>
        </pc:sldMkLst>
        <pc:graphicFrameChg chg="mod modGraphic">
          <ac:chgData name="Lauren Murphy" userId="S::lmurphy@saintben.derby.sch.uk::242be770-06b5-46e7-b3e0-10dabe33f6ec" providerId="AD" clId="Web-{E9E9EF28-BF1F-E38E-3808-513F75DC89CE}" dt="2020-04-21T09:34:16.912" v="393"/>
          <ac:graphicFrameMkLst>
            <pc:docMk/>
            <pc:sldMk cId="1398396598" sldId="267"/>
            <ac:graphicFrameMk id="4" creationId="{00000000-0000-0000-0000-000000000000}"/>
          </ac:graphicFrameMkLst>
        </pc:graphicFrameChg>
        <pc:graphicFrameChg chg="mod">
          <ac:chgData name="Lauren Murphy" userId="S::lmurphy@saintben.derby.sch.uk::242be770-06b5-46e7-b3e0-10dabe33f6ec" providerId="AD" clId="Web-{E9E9EF28-BF1F-E38E-3808-513F75DC89CE}" dt="2020-04-21T09:33:52.224" v="353" actId="1076"/>
          <ac:graphicFrameMkLst>
            <pc:docMk/>
            <pc:sldMk cId="1398396598" sldId="267"/>
            <ac:graphicFrameMk id="21" creationId="{525237A1-8DDF-4AC4-9680-A0E6E24B15D1}"/>
          </ac:graphicFrameMkLst>
        </pc:graphicFrameChg>
      </pc:sldChg>
      <pc:sldChg chg="modSp">
        <pc:chgData name="Lauren Murphy" userId="S::lmurphy@saintben.derby.sch.uk::242be770-06b5-46e7-b3e0-10dabe33f6ec" providerId="AD" clId="Web-{E9E9EF28-BF1F-E38E-3808-513F75DC89CE}" dt="2020-04-21T09:38:27.210" v="439" actId="20577"/>
        <pc:sldMkLst>
          <pc:docMk/>
          <pc:sldMk cId="904073462" sldId="269"/>
        </pc:sldMkLst>
        <pc:spChg chg="mod">
          <ac:chgData name="Lauren Murphy" userId="S::lmurphy@saintben.derby.sch.uk::242be770-06b5-46e7-b3e0-10dabe33f6ec" providerId="AD" clId="Web-{E9E9EF28-BF1F-E38E-3808-513F75DC89CE}" dt="2020-04-21T09:38:27.210" v="439" actId="20577"/>
          <ac:spMkLst>
            <pc:docMk/>
            <pc:sldMk cId="904073462" sldId="269"/>
            <ac:spMk id="3" creationId="{00000000-0000-0000-0000-000000000000}"/>
          </ac:spMkLst>
        </pc:spChg>
      </pc:sldChg>
      <pc:sldChg chg="modSp">
        <pc:chgData name="Lauren Murphy" userId="S::lmurphy@saintben.derby.sch.uk::242be770-06b5-46e7-b3e0-10dabe33f6ec" providerId="AD" clId="Web-{E9E9EF28-BF1F-E38E-3808-513F75DC89CE}" dt="2020-04-21T09:39:53.476" v="454" actId="1076"/>
        <pc:sldMkLst>
          <pc:docMk/>
          <pc:sldMk cId="3327282884" sldId="271"/>
        </pc:sldMkLst>
        <pc:spChg chg="mod">
          <ac:chgData name="Lauren Murphy" userId="S::lmurphy@saintben.derby.sch.uk::242be770-06b5-46e7-b3e0-10dabe33f6ec" providerId="AD" clId="Web-{E9E9EF28-BF1F-E38E-3808-513F75DC89CE}" dt="2020-04-21T09:39:53.476" v="454" actId="1076"/>
          <ac:spMkLst>
            <pc:docMk/>
            <pc:sldMk cId="3327282884" sldId="271"/>
            <ac:spMk id="4" creationId="{00000000-0000-0000-0000-000000000000}"/>
          </ac:spMkLst>
        </pc:spChg>
      </pc:sldChg>
      <pc:sldChg chg="del">
        <pc:chgData name="Lauren Murphy" userId="S::lmurphy@saintben.derby.sch.uk::242be770-06b5-46e7-b3e0-10dabe33f6ec" providerId="AD" clId="Web-{E9E9EF28-BF1F-E38E-3808-513F75DC89CE}" dt="2020-04-21T09:40:01.991" v="455"/>
        <pc:sldMkLst>
          <pc:docMk/>
          <pc:sldMk cId="1847507852" sldId="272"/>
        </pc:sldMkLst>
      </pc:sldChg>
      <pc:sldChg chg="modSp">
        <pc:chgData name="Lauren Murphy" userId="S::lmurphy@saintben.derby.sch.uk::242be770-06b5-46e7-b3e0-10dabe33f6ec" providerId="AD" clId="Web-{E9E9EF28-BF1F-E38E-3808-513F75DC89CE}" dt="2020-04-21T09:37:07.756" v="406"/>
        <pc:sldMkLst>
          <pc:docMk/>
          <pc:sldMk cId="1846129131" sldId="276"/>
        </pc:sldMkLst>
        <pc:graphicFrameChg chg="modGraphic">
          <ac:chgData name="Lauren Murphy" userId="S::lmurphy@saintben.derby.sch.uk::242be770-06b5-46e7-b3e0-10dabe33f6ec" providerId="AD" clId="Web-{E9E9EF28-BF1F-E38E-3808-513F75DC89CE}" dt="2020-04-21T09:35:01.647" v="394"/>
          <ac:graphicFrameMkLst>
            <pc:docMk/>
            <pc:sldMk cId="1846129131" sldId="276"/>
            <ac:graphicFrameMk id="3" creationId="{CA2572D7-388C-4A6B-8724-4DCF644BBFA9}"/>
          </ac:graphicFrameMkLst>
        </pc:graphicFrameChg>
        <pc:graphicFrameChg chg="mod modGraphic">
          <ac:chgData name="Lauren Murphy" userId="S::lmurphy@saintben.derby.sch.uk::242be770-06b5-46e7-b3e0-10dabe33f6ec" providerId="AD" clId="Web-{E9E9EF28-BF1F-E38E-3808-513F75DC89CE}" dt="2020-04-21T09:37:07.756" v="406"/>
          <ac:graphicFrameMkLst>
            <pc:docMk/>
            <pc:sldMk cId="1846129131" sldId="276"/>
            <ac:graphicFrameMk id="4" creationId="{00000000-0000-0000-0000-000000000000}"/>
          </ac:graphicFrameMkLst>
        </pc:graphicFrameChg>
      </pc:sldChg>
    </pc:docChg>
  </pc:docChgLst>
  <pc:docChgLst>
    <pc:chgData name="V.Austin" userId="S::vaustin@saintben.derby.sch.uk::4b3f3353-64f1-44cf-af9f-9638126fec51" providerId="AD" clId="Web-{47B12300-8F9E-3393-7B7F-F63D1AA1280C}"/>
    <pc:docChg chg="modSld">
      <pc:chgData name="V.Austin" userId="S::vaustin@saintben.derby.sch.uk::4b3f3353-64f1-44cf-af9f-9638126fec51" providerId="AD" clId="Web-{47B12300-8F9E-3393-7B7F-F63D1AA1280C}" dt="2020-05-05T13:27:54.025" v="327"/>
      <pc:docMkLst>
        <pc:docMk/>
      </pc:docMkLst>
      <pc:sldChg chg="modSp">
        <pc:chgData name="V.Austin" userId="S::vaustin@saintben.derby.sch.uk::4b3f3353-64f1-44cf-af9f-9638126fec51" providerId="AD" clId="Web-{47B12300-8F9E-3393-7B7F-F63D1AA1280C}" dt="2020-05-05T13:23:22.261" v="271"/>
        <pc:sldMkLst>
          <pc:docMk/>
          <pc:sldMk cId="1459445888" sldId="263"/>
        </pc:sldMkLst>
        <pc:graphicFrameChg chg="mod modGraphic">
          <ac:chgData name="V.Austin" userId="S::vaustin@saintben.derby.sch.uk::4b3f3353-64f1-44cf-af9f-9638126fec51" providerId="AD" clId="Web-{47B12300-8F9E-3393-7B7F-F63D1AA1280C}" dt="2020-05-05T13:23:22.261" v="271"/>
          <ac:graphicFrameMkLst>
            <pc:docMk/>
            <pc:sldMk cId="1459445888" sldId="263"/>
            <ac:graphicFrameMk id="4" creationId="{00000000-0000-0000-0000-000000000000}"/>
          </ac:graphicFrameMkLst>
        </pc:graphicFrameChg>
      </pc:sldChg>
      <pc:sldChg chg="modSp">
        <pc:chgData name="V.Austin" userId="S::vaustin@saintben.derby.sch.uk::4b3f3353-64f1-44cf-af9f-9638126fec51" providerId="AD" clId="Web-{47B12300-8F9E-3393-7B7F-F63D1AA1280C}" dt="2020-05-05T13:27:54.025" v="327"/>
        <pc:sldMkLst>
          <pc:docMk/>
          <pc:sldMk cId="2399735266" sldId="265"/>
        </pc:sldMkLst>
        <pc:graphicFrameChg chg="mod modGraphic">
          <ac:chgData name="V.Austin" userId="S::vaustin@saintben.derby.sch.uk::4b3f3353-64f1-44cf-af9f-9638126fec51" providerId="AD" clId="Web-{47B12300-8F9E-3393-7B7F-F63D1AA1280C}" dt="2020-05-05T13:27:54.025" v="327"/>
          <ac:graphicFrameMkLst>
            <pc:docMk/>
            <pc:sldMk cId="2399735266" sldId="265"/>
            <ac:graphicFrameMk id="4" creationId="{00000000-0000-0000-0000-000000000000}"/>
          </ac:graphicFrameMkLst>
        </pc:graphicFrameChg>
      </pc:sldChg>
    </pc:docChg>
  </pc:docChgLst>
  <pc:docChgLst>
    <pc:chgData name="R.Burton" userId="S::rburtonwaul@saintben.derby.sch.uk::dde6a29d-0a2c-4d83-906e-69ff1138934d" providerId="AD" clId="Web-{298FBB4D-EFED-DB0E-58B6-2341FC65F59B}"/>
    <pc:docChg chg="modSld">
      <pc:chgData name="R.Burton" userId="S::rburtonwaul@saintben.derby.sch.uk::dde6a29d-0a2c-4d83-906e-69ff1138934d" providerId="AD" clId="Web-{298FBB4D-EFED-DB0E-58B6-2341FC65F59B}" dt="2020-12-18T13:15:46.996" v="12"/>
      <pc:docMkLst>
        <pc:docMk/>
      </pc:docMkLst>
      <pc:sldChg chg="modSp">
        <pc:chgData name="R.Burton" userId="S::rburtonwaul@saintben.derby.sch.uk::dde6a29d-0a2c-4d83-906e-69ff1138934d" providerId="AD" clId="Web-{298FBB4D-EFED-DB0E-58B6-2341FC65F59B}" dt="2020-12-18T13:15:46.996" v="12"/>
        <pc:sldMkLst>
          <pc:docMk/>
          <pc:sldMk cId="1398396598" sldId="267"/>
        </pc:sldMkLst>
        <pc:graphicFrameChg chg="mod modGraphic">
          <ac:chgData name="R.Burton" userId="S::rburtonwaul@saintben.derby.sch.uk::dde6a29d-0a2c-4d83-906e-69ff1138934d" providerId="AD" clId="Web-{298FBB4D-EFED-DB0E-58B6-2341FC65F59B}" dt="2020-12-18T13:15:46.996" v="12"/>
          <ac:graphicFrameMkLst>
            <pc:docMk/>
            <pc:sldMk cId="1398396598" sldId="267"/>
            <ac:graphicFrameMk id="10" creationId="{CA2572D7-388C-4A6B-8724-4DCF644BBFA9}"/>
          </ac:graphicFrameMkLst>
        </pc:graphicFrameChg>
      </pc:sldChg>
    </pc:docChg>
  </pc:docChgLst>
  <pc:docChgLst>
    <pc:chgData name="J.Burton" userId="af3819d5-3f8b-4e21-8f9f-846faa93cdfd" providerId="ADAL" clId="{544B7114-6729-43B4-9A1A-323A533EF016}"/>
    <pc:docChg chg="custSel modSld">
      <pc:chgData name="J.Burton" userId="af3819d5-3f8b-4e21-8f9f-846faa93cdfd" providerId="ADAL" clId="{544B7114-6729-43B4-9A1A-323A533EF016}" dt="2020-11-24T13:28:04.896" v="2434" actId="207"/>
      <pc:docMkLst>
        <pc:docMk/>
      </pc:docMkLst>
      <pc:sldChg chg="addSp modSp mod">
        <pc:chgData name="J.Burton" userId="af3819d5-3f8b-4e21-8f9f-846faa93cdfd" providerId="ADAL" clId="{544B7114-6729-43B4-9A1A-323A533EF016}" dt="2020-11-24T13:13:46.562" v="1045" actId="1076"/>
        <pc:sldMkLst>
          <pc:docMk/>
          <pc:sldMk cId="2659641818" sldId="266"/>
        </pc:sldMkLst>
        <pc:spChg chg="add mod">
          <ac:chgData name="J.Burton" userId="af3819d5-3f8b-4e21-8f9f-846faa93cdfd" providerId="ADAL" clId="{544B7114-6729-43B4-9A1A-323A533EF016}" dt="2020-11-24T13:13:15.329" v="971" actId="20577"/>
          <ac:spMkLst>
            <pc:docMk/>
            <pc:sldMk cId="2659641818" sldId="266"/>
            <ac:spMk id="7" creationId="{6B8CCBA1-B070-4E41-84B4-28DE6355E147}"/>
          </ac:spMkLst>
        </pc:spChg>
        <pc:spChg chg="add mod">
          <ac:chgData name="J.Burton" userId="af3819d5-3f8b-4e21-8f9f-846faa93cdfd" providerId="ADAL" clId="{544B7114-6729-43B4-9A1A-323A533EF016}" dt="2020-11-24T13:13:46.562" v="1045" actId="1076"/>
          <ac:spMkLst>
            <pc:docMk/>
            <pc:sldMk cId="2659641818" sldId="266"/>
            <ac:spMk id="8" creationId="{4BFB415D-B418-4884-BEAE-5F22CFDE4BFA}"/>
          </ac:spMkLst>
        </pc:spChg>
        <pc:spChg chg="add mod">
          <ac:chgData name="J.Burton" userId="af3819d5-3f8b-4e21-8f9f-846faa93cdfd" providerId="ADAL" clId="{544B7114-6729-43B4-9A1A-323A533EF016}" dt="2020-11-24T13:13:44.305" v="1044" actId="1076"/>
          <ac:spMkLst>
            <pc:docMk/>
            <pc:sldMk cId="2659641818" sldId="266"/>
            <ac:spMk id="9" creationId="{0399C8E6-50CF-4F45-89DF-E533172CB99A}"/>
          </ac:spMkLst>
        </pc:spChg>
        <pc:spChg chg="add mod">
          <ac:chgData name="J.Burton" userId="af3819d5-3f8b-4e21-8f9f-846faa93cdfd" providerId="ADAL" clId="{544B7114-6729-43B4-9A1A-323A533EF016}" dt="2020-11-24T13:13:41.481" v="1043" actId="20577"/>
          <ac:spMkLst>
            <pc:docMk/>
            <pc:sldMk cId="2659641818" sldId="266"/>
            <ac:spMk id="10" creationId="{71AE5072-1A40-42B2-943D-210A568C6E07}"/>
          </ac:spMkLst>
        </pc:spChg>
        <pc:graphicFrameChg chg="add mod modGraphic">
          <ac:chgData name="J.Burton" userId="af3819d5-3f8b-4e21-8f9f-846faa93cdfd" providerId="ADAL" clId="{544B7114-6729-43B4-9A1A-323A533EF016}" dt="2020-11-24T13:12:08.868" v="775" actId="12385"/>
          <ac:graphicFrameMkLst>
            <pc:docMk/>
            <pc:sldMk cId="2659641818" sldId="266"/>
            <ac:graphicFrameMk id="3" creationId="{E6E079F8-7424-4D14-9C7A-26464A4ACB65}"/>
          </ac:graphicFrameMkLst>
        </pc:graphicFrameChg>
        <pc:graphicFrameChg chg="modGraphic">
          <ac:chgData name="J.Burton" userId="af3819d5-3f8b-4e21-8f9f-846faa93cdfd" providerId="ADAL" clId="{544B7114-6729-43B4-9A1A-323A533EF016}" dt="2020-11-24T13:12:59.771" v="943" actId="20577"/>
          <ac:graphicFrameMkLst>
            <pc:docMk/>
            <pc:sldMk cId="2659641818" sldId="266"/>
            <ac:graphicFrameMk id="4" creationId="{00000000-0000-0000-0000-000000000000}"/>
          </ac:graphicFrameMkLst>
        </pc:graphicFrameChg>
        <pc:graphicFrameChg chg="modGraphic">
          <ac:chgData name="J.Burton" userId="af3819d5-3f8b-4e21-8f9f-846faa93cdfd" providerId="ADAL" clId="{544B7114-6729-43B4-9A1A-323A533EF016}" dt="2020-11-24T13:08:21.104" v="343" actId="20577"/>
          <ac:graphicFrameMkLst>
            <pc:docMk/>
            <pc:sldMk cId="2659641818" sldId="266"/>
            <ac:graphicFrameMk id="6" creationId="{00000000-0000-0000-0000-000000000000}"/>
          </ac:graphicFrameMkLst>
        </pc:graphicFrameChg>
      </pc:sldChg>
      <pc:sldChg chg="addSp modSp mod">
        <pc:chgData name="J.Burton" userId="af3819d5-3f8b-4e21-8f9f-846faa93cdfd" providerId="ADAL" clId="{544B7114-6729-43B4-9A1A-323A533EF016}" dt="2020-11-24T13:21:54.532" v="1721" actId="207"/>
        <pc:sldMkLst>
          <pc:docMk/>
          <pc:sldMk cId="1398396598" sldId="267"/>
        </pc:sldMkLst>
        <pc:spChg chg="mod">
          <ac:chgData name="J.Burton" userId="af3819d5-3f8b-4e21-8f9f-846faa93cdfd" providerId="ADAL" clId="{544B7114-6729-43B4-9A1A-323A533EF016}" dt="2020-11-24T13:21:54.532" v="1721" actId="207"/>
          <ac:spMkLst>
            <pc:docMk/>
            <pc:sldMk cId="1398396598" sldId="267"/>
            <ac:spMk id="2" creationId="{00000000-0000-0000-0000-000000000000}"/>
          </ac:spMkLst>
        </pc:spChg>
        <pc:spChg chg="mod">
          <ac:chgData name="J.Burton" userId="af3819d5-3f8b-4e21-8f9f-846faa93cdfd" providerId="ADAL" clId="{544B7114-6729-43B4-9A1A-323A533EF016}" dt="2020-11-24T13:15:17.587" v="1141" actId="14100"/>
          <ac:spMkLst>
            <pc:docMk/>
            <pc:sldMk cId="1398396598" sldId="267"/>
            <ac:spMk id="5" creationId="{F317319E-7F5D-4CA6-AFCC-6E9BA6C30B0A}"/>
          </ac:spMkLst>
        </pc:spChg>
        <pc:spChg chg="mod">
          <ac:chgData name="J.Burton" userId="af3819d5-3f8b-4e21-8f9f-846faa93cdfd" providerId="ADAL" clId="{544B7114-6729-43B4-9A1A-323A533EF016}" dt="2020-11-24T13:15:29.127" v="1158" actId="313"/>
          <ac:spMkLst>
            <pc:docMk/>
            <pc:sldMk cId="1398396598" sldId="267"/>
            <ac:spMk id="8" creationId="{F317319E-7F5D-4CA6-AFCC-6E9BA6C30B0A}"/>
          </ac:spMkLst>
        </pc:spChg>
        <pc:spChg chg="mod">
          <ac:chgData name="J.Burton" userId="af3819d5-3f8b-4e21-8f9f-846faa93cdfd" providerId="ADAL" clId="{544B7114-6729-43B4-9A1A-323A533EF016}" dt="2020-11-24T13:15:14.752" v="1140" actId="20577"/>
          <ac:spMkLst>
            <pc:docMk/>
            <pc:sldMk cId="1398396598" sldId="267"/>
            <ac:spMk id="9" creationId="{F317319E-7F5D-4CA6-AFCC-6E9BA6C30B0A}"/>
          </ac:spMkLst>
        </pc:spChg>
        <pc:grpChg chg="add mod">
          <ac:chgData name="J.Burton" userId="af3819d5-3f8b-4e21-8f9f-846faa93cdfd" providerId="ADAL" clId="{544B7114-6729-43B4-9A1A-323A533EF016}" dt="2020-11-24T13:21:09.798" v="1714" actId="1076"/>
          <ac:grpSpMkLst>
            <pc:docMk/>
            <pc:sldMk cId="1398396598" sldId="267"/>
            <ac:grpSpMk id="12" creationId="{36681221-6C86-47E7-AB0D-806B8E5D0F45}"/>
          </ac:grpSpMkLst>
        </pc:grpChg>
        <pc:graphicFrameChg chg="add mod modGraphic">
          <ac:chgData name="J.Burton" userId="af3819d5-3f8b-4e21-8f9f-846faa93cdfd" providerId="ADAL" clId="{544B7114-6729-43B4-9A1A-323A533EF016}" dt="2020-11-24T13:21:32.342" v="1719" actId="14734"/>
          <ac:graphicFrameMkLst>
            <pc:docMk/>
            <pc:sldMk cId="1398396598" sldId="267"/>
            <ac:graphicFrameMk id="3" creationId="{027385E9-9B17-4A8A-A2F0-927B0D401532}"/>
          </ac:graphicFrameMkLst>
        </pc:graphicFrameChg>
        <pc:graphicFrameChg chg="mod modGraphic">
          <ac:chgData name="J.Burton" userId="af3819d5-3f8b-4e21-8f9f-846faa93cdfd" providerId="ADAL" clId="{544B7114-6729-43B4-9A1A-323A533EF016}" dt="2020-11-24T13:17:02.526" v="1294"/>
          <ac:graphicFrameMkLst>
            <pc:docMk/>
            <pc:sldMk cId="1398396598" sldId="267"/>
            <ac:graphicFrameMk id="4" creationId="{00000000-0000-0000-0000-000000000000}"/>
          </ac:graphicFrameMkLst>
        </pc:graphicFrameChg>
        <pc:graphicFrameChg chg="modGraphic">
          <ac:chgData name="J.Burton" userId="af3819d5-3f8b-4e21-8f9f-846faa93cdfd" providerId="ADAL" clId="{544B7114-6729-43B4-9A1A-323A533EF016}" dt="2020-11-24T13:21:43.499" v="1720" actId="14734"/>
          <ac:graphicFrameMkLst>
            <pc:docMk/>
            <pc:sldMk cId="1398396598" sldId="267"/>
            <ac:graphicFrameMk id="10" creationId="{CA2572D7-388C-4A6B-8724-4DCF644BBFA9}"/>
          </ac:graphicFrameMkLst>
        </pc:graphicFrameChg>
        <pc:graphicFrameChg chg="add mod modGraphic">
          <ac:chgData name="J.Burton" userId="af3819d5-3f8b-4e21-8f9f-846faa93cdfd" providerId="ADAL" clId="{544B7114-6729-43B4-9A1A-323A533EF016}" dt="2020-11-24T13:19:02.601" v="1665" actId="20577"/>
          <ac:graphicFrameMkLst>
            <pc:docMk/>
            <pc:sldMk cId="1398396598" sldId="267"/>
            <ac:graphicFrameMk id="11" creationId="{AEA82D8E-7C59-4F56-9140-E265ECB2583C}"/>
          </ac:graphicFrameMkLst>
        </pc:graphicFrameChg>
        <pc:picChg chg="mod">
          <ac:chgData name="J.Burton" userId="af3819d5-3f8b-4e21-8f9f-846faa93cdfd" providerId="ADAL" clId="{544B7114-6729-43B4-9A1A-323A533EF016}" dt="2020-11-24T13:21:05.513" v="1713"/>
          <ac:picMkLst>
            <pc:docMk/>
            <pc:sldMk cId="1398396598" sldId="267"/>
            <ac:picMk id="13" creationId="{2F430759-1DDC-4A71-8264-46F6547F3DCD}"/>
          </ac:picMkLst>
        </pc:picChg>
        <pc:picChg chg="mod">
          <ac:chgData name="J.Burton" userId="af3819d5-3f8b-4e21-8f9f-846faa93cdfd" providerId="ADAL" clId="{544B7114-6729-43B4-9A1A-323A533EF016}" dt="2020-11-24T13:21:05.513" v="1713"/>
          <ac:picMkLst>
            <pc:docMk/>
            <pc:sldMk cId="1398396598" sldId="267"/>
            <ac:picMk id="14" creationId="{D9B850F3-7F5B-4555-9887-AD3B3184B868}"/>
          </ac:picMkLst>
        </pc:picChg>
        <pc:picChg chg="add mod">
          <ac:chgData name="J.Burton" userId="af3819d5-3f8b-4e21-8f9f-846faa93cdfd" providerId="ADAL" clId="{544B7114-6729-43B4-9A1A-323A533EF016}" dt="2020-11-24T13:21:20.323" v="1716" actId="1076"/>
          <ac:picMkLst>
            <pc:docMk/>
            <pc:sldMk cId="1398396598" sldId="267"/>
            <ac:picMk id="15" creationId="{E9F19DD9-2AD6-4654-A978-78D083628006}"/>
          </ac:picMkLst>
        </pc:picChg>
        <pc:picChg chg="add mod">
          <ac:chgData name="J.Burton" userId="af3819d5-3f8b-4e21-8f9f-846faa93cdfd" providerId="ADAL" clId="{544B7114-6729-43B4-9A1A-323A533EF016}" dt="2020-11-24T13:21:30.323" v="1718" actId="1076"/>
          <ac:picMkLst>
            <pc:docMk/>
            <pc:sldMk cId="1398396598" sldId="267"/>
            <ac:picMk id="16" creationId="{51EF6647-10FD-41A7-8ECE-D372F35C9C0C}"/>
          </ac:picMkLst>
        </pc:picChg>
      </pc:sldChg>
      <pc:sldChg chg="modSp mod">
        <pc:chgData name="J.Burton" userId="af3819d5-3f8b-4e21-8f9f-846faa93cdfd" providerId="ADAL" clId="{544B7114-6729-43B4-9A1A-323A533EF016}" dt="2020-11-24T13:28:04.896" v="2434" actId="207"/>
        <pc:sldMkLst>
          <pc:docMk/>
          <pc:sldMk cId="1846129131" sldId="276"/>
        </pc:sldMkLst>
        <pc:spChg chg="mod">
          <ac:chgData name="J.Burton" userId="af3819d5-3f8b-4e21-8f9f-846faa93cdfd" providerId="ADAL" clId="{544B7114-6729-43B4-9A1A-323A533EF016}" dt="2020-11-24T13:28:04.896" v="2434" actId="207"/>
          <ac:spMkLst>
            <pc:docMk/>
            <pc:sldMk cId="1846129131" sldId="276"/>
            <ac:spMk id="2" creationId="{00000000-0000-0000-0000-000000000000}"/>
          </ac:spMkLst>
        </pc:spChg>
        <pc:spChg chg="mod">
          <ac:chgData name="J.Burton" userId="af3819d5-3f8b-4e21-8f9f-846faa93cdfd" providerId="ADAL" clId="{544B7114-6729-43B4-9A1A-323A533EF016}" dt="2020-11-24T13:27:40.006" v="2400" actId="20577"/>
          <ac:spMkLst>
            <pc:docMk/>
            <pc:sldMk cId="1846129131" sldId="276"/>
            <ac:spMk id="7" creationId="{F317319E-7F5D-4CA6-AFCC-6E9BA6C30B0A}"/>
          </ac:spMkLst>
        </pc:spChg>
        <pc:spChg chg="mod">
          <ac:chgData name="J.Burton" userId="af3819d5-3f8b-4e21-8f9f-846faa93cdfd" providerId="ADAL" clId="{544B7114-6729-43B4-9A1A-323A533EF016}" dt="2020-11-24T13:27:46.647" v="2408" actId="20577"/>
          <ac:spMkLst>
            <pc:docMk/>
            <pc:sldMk cId="1846129131" sldId="276"/>
            <ac:spMk id="8" creationId="{F317319E-7F5D-4CA6-AFCC-6E9BA6C30B0A}"/>
          </ac:spMkLst>
        </pc:spChg>
        <pc:spChg chg="mod">
          <ac:chgData name="J.Burton" userId="af3819d5-3f8b-4e21-8f9f-846faa93cdfd" providerId="ADAL" clId="{544B7114-6729-43B4-9A1A-323A533EF016}" dt="2020-11-24T13:27:58.970" v="2433" actId="20577"/>
          <ac:spMkLst>
            <pc:docMk/>
            <pc:sldMk cId="1846129131" sldId="276"/>
            <ac:spMk id="9" creationId="{F317319E-7F5D-4CA6-AFCC-6E9BA6C30B0A}"/>
          </ac:spMkLst>
        </pc:spChg>
        <pc:spChg chg="mod">
          <ac:chgData name="J.Burton" userId="af3819d5-3f8b-4e21-8f9f-846faa93cdfd" providerId="ADAL" clId="{544B7114-6729-43B4-9A1A-323A533EF016}" dt="2020-11-24T13:27:53.802" v="2424" actId="20577"/>
          <ac:spMkLst>
            <pc:docMk/>
            <pc:sldMk cId="1846129131" sldId="276"/>
            <ac:spMk id="11" creationId="{F317319E-7F5D-4CA6-AFCC-6E9BA6C30B0A}"/>
          </ac:spMkLst>
        </pc:spChg>
        <pc:graphicFrameChg chg="modGraphic">
          <ac:chgData name="J.Burton" userId="af3819d5-3f8b-4e21-8f9f-846faa93cdfd" providerId="ADAL" clId="{544B7114-6729-43B4-9A1A-323A533EF016}" dt="2020-11-24T13:27:33.209" v="2381" actId="20577"/>
          <ac:graphicFrameMkLst>
            <pc:docMk/>
            <pc:sldMk cId="1846129131" sldId="276"/>
            <ac:graphicFrameMk id="4" creationId="{00000000-0000-0000-0000-000000000000}"/>
          </ac:graphicFrameMkLst>
        </pc:graphicFrameChg>
        <pc:graphicFrameChg chg="modGraphic">
          <ac:chgData name="J.Burton" userId="af3819d5-3f8b-4e21-8f9f-846faa93cdfd" providerId="ADAL" clId="{544B7114-6729-43B4-9A1A-323A533EF016}" dt="2020-11-24T13:26:19.556" v="2265" actId="20577"/>
          <ac:graphicFrameMkLst>
            <pc:docMk/>
            <pc:sldMk cId="1846129131" sldId="276"/>
            <ac:graphicFrameMk id="5" creationId="{00000000-0000-0000-0000-000000000000}"/>
          </ac:graphicFrameMkLst>
        </pc:graphicFrameChg>
      </pc:sldChg>
    </pc:docChg>
  </pc:docChgLst>
  <pc:docChgLst>
    <pc:chgData name="A.Tomlinson" userId="S::atomlinson@saintben.derby.sch.uk::71680eed-1828-4825-8789-612ee8ba4d50" providerId="AD" clId="Web-{EB7391DC-04CD-3C2C-E8A1-88541331C5BB}"/>
    <pc:docChg chg="modSld">
      <pc:chgData name="A.Tomlinson" userId="S::atomlinson@saintben.derby.sch.uk::71680eed-1828-4825-8789-612ee8ba4d50" providerId="AD" clId="Web-{EB7391DC-04CD-3C2C-E8A1-88541331C5BB}" dt="2020-12-02T13:31:40.794" v="57"/>
      <pc:docMkLst>
        <pc:docMk/>
      </pc:docMkLst>
      <pc:sldChg chg="modSp">
        <pc:chgData name="A.Tomlinson" userId="S::atomlinson@saintben.derby.sch.uk::71680eed-1828-4825-8789-612ee8ba4d50" providerId="AD" clId="Web-{EB7391DC-04CD-3C2C-E8A1-88541331C5BB}" dt="2020-12-02T13:31:40.794" v="57"/>
        <pc:sldMkLst>
          <pc:docMk/>
          <pc:sldMk cId="1398396598" sldId="267"/>
        </pc:sldMkLst>
        <pc:graphicFrameChg chg="mod modGraphic">
          <ac:chgData name="A.Tomlinson" userId="S::atomlinson@saintben.derby.sch.uk::71680eed-1828-4825-8789-612ee8ba4d50" providerId="AD" clId="Web-{EB7391DC-04CD-3C2C-E8A1-88541331C5BB}" dt="2020-12-02T13:31:40.794" v="57"/>
          <ac:graphicFrameMkLst>
            <pc:docMk/>
            <pc:sldMk cId="1398396598" sldId="267"/>
            <ac:graphicFrameMk id="11" creationId="{AEA82D8E-7C59-4F56-9140-E265ECB2583C}"/>
          </ac:graphicFrameMkLst>
        </pc:graphicFrameChg>
      </pc:sldChg>
      <pc:sldChg chg="modSp">
        <pc:chgData name="A.Tomlinson" userId="S::atomlinson@saintben.derby.sch.uk::71680eed-1828-4825-8789-612ee8ba4d50" providerId="AD" clId="Web-{EB7391DC-04CD-3C2C-E8A1-88541331C5BB}" dt="2020-12-02T13:31:30.091" v="29"/>
        <pc:sldMkLst>
          <pc:docMk/>
          <pc:sldMk cId="1846129131" sldId="276"/>
        </pc:sldMkLst>
        <pc:graphicFrameChg chg="mod modGraphic">
          <ac:chgData name="A.Tomlinson" userId="S::atomlinson@saintben.derby.sch.uk::71680eed-1828-4825-8789-612ee8ba4d50" providerId="AD" clId="Web-{EB7391DC-04CD-3C2C-E8A1-88541331C5BB}" dt="2020-12-02T13:31:30.091" v="29"/>
          <ac:graphicFrameMkLst>
            <pc:docMk/>
            <pc:sldMk cId="1846129131" sldId="276"/>
            <ac:graphicFrameMk id="5" creationId="{00000000-0000-0000-0000-000000000000}"/>
          </ac:graphicFrameMkLst>
        </pc:graphicFrameChg>
      </pc:sldChg>
    </pc:docChg>
  </pc:docChgLst>
  <pc:docChgLst>
    <pc:chgData name="Mohammed Shukraan" userId="S::s16mshukraan@saintben.derby.sch.uk::23712aec-3d9d-48e2-bf81-744e566769e8" providerId="AD" clId="Web-{2AD0BDD9-E92B-40F0-8870-836EAE514517}"/>
    <pc:docChg chg="modSld">
      <pc:chgData name="Mohammed Shukraan" userId="S::s16mshukraan@saintben.derby.sch.uk::23712aec-3d9d-48e2-bf81-744e566769e8" providerId="AD" clId="Web-{2AD0BDD9-E92B-40F0-8870-836EAE514517}" dt="2020-09-27T09:58:47.162" v="220"/>
      <pc:docMkLst>
        <pc:docMk/>
      </pc:docMkLst>
      <pc:sldChg chg="modSp">
        <pc:chgData name="Mohammed Shukraan" userId="S::s16mshukraan@saintben.derby.sch.uk::23712aec-3d9d-48e2-bf81-744e566769e8" providerId="AD" clId="Web-{2AD0BDD9-E92B-40F0-8870-836EAE514517}" dt="2020-09-27T09:58:47.162" v="220"/>
        <pc:sldMkLst>
          <pc:docMk/>
          <pc:sldMk cId="937260827" sldId="260"/>
        </pc:sldMkLst>
        <pc:graphicFrameChg chg="mod modGraphic">
          <ac:chgData name="Mohammed Shukraan" userId="S::s16mshukraan@saintben.derby.sch.uk::23712aec-3d9d-48e2-bf81-744e566769e8" providerId="AD" clId="Web-{2AD0BDD9-E92B-40F0-8870-836EAE514517}" dt="2020-09-27T09:58:47.162" v="220"/>
          <ac:graphicFrameMkLst>
            <pc:docMk/>
            <pc:sldMk cId="937260827" sldId="260"/>
            <ac:graphicFrameMk id="4" creationId="{00000000-0000-0000-0000-000000000000}"/>
          </ac:graphicFrameMkLst>
        </pc:graphicFrameChg>
      </pc:sldChg>
      <pc:sldChg chg="modSp">
        <pc:chgData name="Mohammed Shukraan" userId="S::s16mshukraan@saintben.derby.sch.uk::23712aec-3d9d-48e2-bf81-744e566769e8" providerId="AD" clId="Web-{2AD0BDD9-E92B-40F0-8870-836EAE514517}" dt="2020-09-27T09:55:59.903" v="14" actId="20577"/>
        <pc:sldMkLst>
          <pc:docMk/>
          <pc:sldMk cId="4080509222" sldId="261"/>
        </pc:sldMkLst>
        <pc:spChg chg="mod">
          <ac:chgData name="Mohammed Shukraan" userId="S::s16mshukraan@saintben.derby.sch.uk::23712aec-3d9d-48e2-bf81-744e566769e8" providerId="AD" clId="Web-{2AD0BDD9-E92B-40F0-8870-836EAE514517}" dt="2020-09-27T09:55:59.903" v="14" actId="20577"/>
          <ac:spMkLst>
            <pc:docMk/>
            <pc:sldMk cId="4080509222" sldId="261"/>
            <ac:spMk id="5" creationId="{87247A1C-1068-4477-B2A9-DEA3F041B1E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2D450C-7118-4E46-82C5-B601029814A1}" type="doc">
      <dgm:prSet loTypeId="urn:microsoft.com/office/officeart/2005/8/layout/pyramid1" loCatId="pyramid" qsTypeId="urn:microsoft.com/office/officeart/2005/8/quickstyle/simple1" qsCatId="simple" csTypeId="urn:microsoft.com/office/officeart/2005/8/colors/accent0_2" csCatId="mainScheme" phldr="1"/>
      <dgm:spPr/>
    </dgm:pt>
    <dgm:pt modelId="{8A294727-50D7-42C1-8B73-8607B27B0D74}">
      <dgm:prSet phldrT="[Text]"/>
      <dgm:spPr/>
      <dgm:t>
        <a:bodyPr/>
        <a:lstStyle/>
        <a:p>
          <a:r>
            <a:rPr lang="en-GB"/>
            <a:t> </a:t>
          </a:r>
        </a:p>
      </dgm:t>
    </dgm:pt>
    <dgm:pt modelId="{A8BC6062-570D-40F5-A872-DC45F21DA1C0}" type="parTrans" cxnId="{DBF8CD56-8258-4D4A-BC02-DD3878277D0C}">
      <dgm:prSet/>
      <dgm:spPr/>
      <dgm:t>
        <a:bodyPr/>
        <a:lstStyle/>
        <a:p>
          <a:endParaRPr lang="en-GB"/>
        </a:p>
      </dgm:t>
    </dgm:pt>
    <dgm:pt modelId="{FE94D6B3-664E-44DB-81E3-253CA8C55A49}" type="sibTrans" cxnId="{DBF8CD56-8258-4D4A-BC02-DD3878277D0C}">
      <dgm:prSet/>
      <dgm:spPr/>
      <dgm:t>
        <a:bodyPr/>
        <a:lstStyle/>
        <a:p>
          <a:endParaRPr lang="en-GB"/>
        </a:p>
      </dgm:t>
    </dgm:pt>
    <dgm:pt modelId="{EE133DBA-E6C4-40EA-BB9A-F87234EBED28}">
      <dgm:prSet phldrT="[Text]"/>
      <dgm:spPr/>
      <dgm:t>
        <a:bodyPr/>
        <a:lstStyle/>
        <a:p>
          <a:r>
            <a:rPr lang="en-GB"/>
            <a:t> </a:t>
          </a:r>
        </a:p>
      </dgm:t>
    </dgm:pt>
    <dgm:pt modelId="{086F1729-784B-47D4-8C34-EBE2C5C3A028}" type="parTrans" cxnId="{41CB79E1-00B4-49D7-907A-EE96E3E6B7F0}">
      <dgm:prSet/>
      <dgm:spPr/>
      <dgm:t>
        <a:bodyPr/>
        <a:lstStyle/>
        <a:p>
          <a:endParaRPr lang="en-GB"/>
        </a:p>
      </dgm:t>
    </dgm:pt>
    <dgm:pt modelId="{ED6040C0-95C1-48E3-8D60-CBB7708227AC}" type="sibTrans" cxnId="{41CB79E1-00B4-49D7-907A-EE96E3E6B7F0}">
      <dgm:prSet/>
      <dgm:spPr/>
      <dgm:t>
        <a:bodyPr/>
        <a:lstStyle/>
        <a:p>
          <a:endParaRPr lang="en-GB"/>
        </a:p>
      </dgm:t>
    </dgm:pt>
    <dgm:pt modelId="{2E66FCF9-C795-4BC0-BAE1-51B461C137A8}">
      <dgm:prSet phldrT="[Text]"/>
      <dgm:spPr/>
      <dgm:t>
        <a:bodyPr/>
        <a:lstStyle/>
        <a:p>
          <a:r>
            <a:rPr lang="en-GB"/>
            <a:t> </a:t>
          </a:r>
        </a:p>
      </dgm:t>
    </dgm:pt>
    <dgm:pt modelId="{D469DDD5-1176-4EC2-AC98-2C7CA708BD49}" type="parTrans" cxnId="{2E0933EF-E44F-4B8D-B904-DB13A6ED1B1D}">
      <dgm:prSet/>
      <dgm:spPr/>
      <dgm:t>
        <a:bodyPr/>
        <a:lstStyle/>
        <a:p>
          <a:endParaRPr lang="en-GB"/>
        </a:p>
      </dgm:t>
    </dgm:pt>
    <dgm:pt modelId="{DBD630D1-9E71-431E-A8B3-C95C0704F6A4}" type="sibTrans" cxnId="{2E0933EF-E44F-4B8D-B904-DB13A6ED1B1D}">
      <dgm:prSet/>
      <dgm:spPr/>
      <dgm:t>
        <a:bodyPr/>
        <a:lstStyle/>
        <a:p>
          <a:endParaRPr lang="en-GB"/>
        </a:p>
      </dgm:t>
    </dgm:pt>
    <dgm:pt modelId="{A0FE8410-C211-4BA4-9112-E2090868AAA5}">
      <dgm:prSet phldrT="[Text]"/>
      <dgm:spPr/>
      <dgm:t>
        <a:bodyPr/>
        <a:lstStyle/>
        <a:p>
          <a:endParaRPr lang="en-GB"/>
        </a:p>
      </dgm:t>
    </dgm:pt>
    <dgm:pt modelId="{DFDB5AFF-D723-40DC-ACA6-489F97757DE1}" type="parTrans" cxnId="{64BAD93C-9613-485D-973E-0DDFAC7D9FEF}">
      <dgm:prSet/>
      <dgm:spPr/>
      <dgm:t>
        <a:bodyPr/>
        <a:lstStyle/>
        <a:p>
          <a:endParaRPr lang="en-GB"/>
        </a:p>
      </dgm:t>
    </dgm:pt>
    <dgm:pt modelId="{D3381E82-D3FC-413A-B285-89FB93488DD5}" type="sibTrans" cxnId="{64BAD93C-9613-485D-973E-0DDFAC7D9FEF}">
      <dgm:prSet/>
      <dgm:spPr/>
      <dgm:t>
        <a:bodyPr/>
        <a:lstStyle/>
        <a:p>
          <a:endParaRPr lang="en-GB"/>
        </a:p>
      </dgm:t>
    </dgm:pt>
    <dgm:pt modelId="{E2ADE544-CE30-4FC7-87E5-4970AB426AA7}" type="pres">
      <dgm:prSet presAssocID="{3F2D450C-7118-4E46-82C5-B601029814A1}" presName="Name0" presStyleCnt="0">
        <dgm:presLayoutVars>
          <dgm:dir/>
          <dgm:animLvl val="lvl"/>
          <dgm:resizeHandles val="exact"/>
        </dgm:presLayoutVars>
      </dgm:prSet>
      <dgm:spPr/>
    </dgm:pt>
    <dgm:pt modelId="{60563F12-19BD-42F5-A78D-6B034E36838E}" type="pres">
      <dgm:prSet presAssocID="{8A294727-50D7-42C1-8B73-8607B27B0D74}" presName="Name8" presStyleCnt="0"/>
      <dgm:spPr/>
    </dgm:pt>
    <dgm:pt modelId="{75C57B6C-9893-4BB2-AEF7-63CAFB00F5D5}" type="pres">
      <dgm:prSet presAssocID="{8A294727-50D7-42C1-8B73-8607B27B0D74}" presName="level" presStyleLbl="node1" presStyleIdx="0" presStyleCnt="4">
        <dgm:presLayoutVars>
          <dgm:chMax val="1"/>
          <dgm:bulletEnabled val="1"/>
        </dgm:presLayoutVars>
      </dgm:prSet>
      <dgm:spPr/>
    </dgm:pt>
    <dgm:pt modelId="{33AE0F29-2320-4328-85B0-A5E16F76FB26}" type="pres">
      <dgm:prSet presAssocID="{8A294727-50D7-42C1-8B73-8607B27B0D7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E20F5BF-FA08-4368-B4F7-C58C65DD4A33}" type="pres">
      <dgm:prSet presAssocID="{EE133DBA-E6C4-40EA-BB9A-F87234EBED28}" presName="Name8" presStyleCnt="0"/>
      <dgm:spPr/>
    </dgm:pt>
    <dgm:pt modelId="{1F166529-8DD2-440D-973E-4A1FA8599280}" type="pres">
      <dgm:prSet presAssocID="{EE133DBA-E6C4-40EA-BB9A-F87234EBED28}" presName="level" presStyleLbl="node1" presStyleIdx="1" presStyleCnt="4">
        <dgm:presLayoutVars>
          <dgm:chMax val="1"/>
          <dgm:bulletEnabled val="1"/>
        </dgm:presLayoutVars>
      </dgm:prSet>
      <dgm:spPr/>
    </dgm:pt>
    <dgm:pt modelId="{05747C9B-6EA5-4522-8520-D9F0F82EB034}" type="pres">
      <dgm:prSet presAssocID="{EE133DBA-E6C4-40EA-BB9A-F87234EBED2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9EAAA12-AD5F-41C4-B196-05C39759BDB4}" type="pres">
      <dgm:prSet presAssocID="{2E66FCF9-C795-4BC0-BAE1-51B461C137A8}" presName="Name8" presStyleCnt="0"/>
      <dgm:spPr/>
    </dgm:pt>
    <dgm:pt modelId="{55B29008-9199-48FB-A71B-BE9E9C1B9E60}" type="pres">
      <dgm:prSet presAssocID="{2E66FCF9-C795-4BC0-BAE1-51B461C137A8}" presName="level" presStyleLbl="node1" presStyleIdx="2" presStyleCnt="4">
        <dgm:presLayoutVars>
          <dgm:chMax val="1"/>
          <dgm:bulletEnabled val="1"/>
        </dgm:presLayoutVars>
      </dgm:prSet>
      <dgm:spPr/>
    </dgm:pt>
    <dgm:pt modelId="{40E8C607-87C3-46E2-B48E-8C42C0F68FDB}" type="pres">
      <dgm:prSet presAssocID="{2E66FCF9-C795-4BC0-BAE1-51B461C137A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429C27D-1E2D-4155-836B-19C9056694A1}" type="pres">
      <dgm:prSet presAssocID="{A0FE8410-C211-4BA4-9112-E2090868AAA5}" presName="Name8" presStyleCnt="0"/>
      <dgm:spPr/>
    </dgm:pt>
    <dgm:pt modelId="{E303B32D-3D5F-486B-BA9B-401AF7A91F30}" type="pres">
      <dgm:prSet presAssocID="{A0FE8410-C211-4BA4-9112-E2090868AAA5}" presName="level" presStyleLbl="node1" presStyleIdx="3" presStyleCnt="4">
        <dgm:presLayoutVars>
          <dgm:chMax val="1"/>
          <dgm:bulletEnabled val="1"/>
        </dgm:presLayoutVars>
      </dgm:prSet>
      <dgm:spPr/>
    </dgm:pt>
    <dgm:pt modelId="{08CE4AD7-13E1-4C79-A35E-7CBAD914E395}" type="pres">
      <dgm:prSet presAssocID="{A0FE8410-C211-4BA4-9112-E2090868AAA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4BAD93C-9613-485D-973E-0DDFAC7D9FEF}" srcId="{3F2D450C-7118-4E46-82C5-B601029814A1}" destId="{A0FE8410-C211-4BA4-9112-E2090868AAA5}" srcOrd="3" destOrd="0" parTransId="{DFDB5AFF-D723-40DC-ACA6-489F97757DE1}" sibTransId="{D3381E82-D3FC-413A-B285-89FB93488DD5}"/>
    <dgm:cxn modelId="{6D5DAC3F-CCD4-490E-B5F7-DD6B334B8982}" type="presOf" srcId="{EE133DBA-E6C4-40EA-BB9A-F87234EBED28}" destId="{05747C9B-6EA5-4522-8520-D9F0F82EB034}" srcOrd="1" destOrd="0" presId="urn:microsoft.com/office/officeart/2005/8/layout/pyramid1"/>
    <dgm:cxn modelId="{B308F86A-6970-49A7-97F0-6CB06E8B488C}" type="presOf" srcId="{EE133DBA-E6C4-40EA-BB9A-F87234EBED28}" destId="{1F166529-8DD2-440D-973E-4A1FA8599280}" srcOrd="0" destOrd="0" presId="urn:microsoft.com/office/officeart/2005/8/layout/pyramid1"/>
    <dgm:cxn modelId="{DBF8CD56-8258-4D4A-BC02-DD3878277D0C}" srcId="{3F2D450C-7118-4E46-82C5-B601029814A1}" destId="{8A294727-50D7-42C1-8B73-8607B27B0D74}" srcOrd="0" destOrd="0" parTransId="{A8BC6062-570D-40F5-A872-DC45F21DA1C0}" sibTransId="{FE94D6B3-664E-44DB-81E3-253CA8C55A49}"/>
    <dgm:cxn modelId="{BA15C485-202F-4A1E-A17A-806E88CD77E0}" type="presOf" srcId="{8A294727-50D7-42C1-8B73-8607B27B0D74}" destId="{33AE0F29-2320-4328-85B0-A5E16F76FB26}" srcOrd="1" destOrd="0" presId="urn:microsoft.com/office/officeart/2005/8/layout/pyramid1"/>
    <dgm:cxn modelId="{C4884D8A-7744-4712-84B7-0077E3D8E0E3}" type="presOf" srcId="{2E66FCF9-C795-4BC0-BAE1-51B461C137A8}" destId="{55B29008-9199-48FB-A71B-BE9E9C1B9E60}" srcOrd="0" destOrd="0" presId="urn:microsoft.com/office/officeart/2005/8/layout/pyramid1"/>
    <dgm:cxn modelId="{A6B98F93-4D36-4187-A09F-02425E6C274F}" type="presOf" srcId="{A0FE8410-C211-4BA4-9112-E2090868AAA5}" destId="{E303B32D-3D5F-486B-BA9B-401AF7A91F30}" srcOrd="0" destOrd="0" presId="urn:microsoft.com/office/officeart/2005/8/layout/pyramid1"/>
    <dgm:cxn modelId="{C1A10F9A-57EB-4D8B-AACD-5B8297163572}" type="presOf" srcId="{8A294727-50D7-42C1-8B73-8607B27B0D74}" destId="{75C57B6C-9893-4BB2-AEF7-63CAFB00F5D5}" srcOrd="0" destOrd="0" presId="urn:microsoft.com/office/officeart/2005/8/layout/pyramid1"/>
    <dgm:cxn modelId="{BBC8B3A6-7760-46F2-803E-D7C22B06A1BA}" type="presOf" srcId="{3F2D450C-7118-4E46-82C5-B601029814A1}" destId="{E2ADE544-CE30-4FC7-87E5-4970AB426AA7}" srcOrd="0" destOrd="0" presId="urn:microsoft.com/office/officeart/2005/8/layout/pyramid1"/>
    <dgm:cxn modelId="{169459B5-213B-4028-915B-177D114E224A}" type="presOf" srcId="{A0FE8410-C211-4BA4-9112-E2090868AAA5}" destId="{08CE4AD7-13E1-4C79-A35E-7CBAD914E395}" srcOrd="1" destOrd="0" presId="urn:microsoft.com/office/officeart/2005/8/layout/pyramid1"/>
    <dgm:cxn modelId="{11F2C9DE-E894-4E45-8B17-CEBE1CD0A47D}" type="presOf" srcId="{2E66FCF9-C795-4BC0-BAE1-51B461C137A8}" destId="{40E8C607-87C3-46E2-B48E-8C42C0F68FDB}" srcOrd="1" destOrd="0" presId="urn:microsoft.com/office/officeart/2005/8/layout/pyramid1"/>
    <dgm:cxn modelId="{41CB79E1-00B4-49D7-907A-EE96E3E6B7F0}" srcId="{3F2D450C-7118-4E46-82C5-B601029814A1}" destId="{EE133DBA-E6C4-40EA-BB9A-F87234EBED28}" srcOrd="1" destOrd="0" parTransId="{086F1729-784B-47D4-8C34-EBE2C5C3A028}" sibTransId="{ED6040C0-95C1-48E3-8D60-CBB7708227AC}"/>
    <dgm:cxn modelId="{2E0933EF-E44F-4B8D-B904-DB13A6ED1B1D}" srcId="{3F2D450C-7118-4E46-82C5-B601029814A1}" destId="{2E66FCF9-C795-4BC0-BAE1-51B461C137A8}" srcOrd="2" destOrd="0" parTransId="{D469DDD5-1176-4EC2-AC98-2C7CA708BD49}" sibTransId="{DBD630D1-9E71-431E-A8B3-C95C0704F6A4}"/>
    <dgm:cxn modelId="{20A71D1D-8B45-4265-9452-5DE6A6958764}" type="presParOf" srcId="{E2ADE544-CE30-4FC7-87E5-4970AB426AA7}" destId="{60563F12-19BD-42F5-A78D-6B034E36838E}" srcOrd="0" destOrd="0" presId="urn:microsoft.com/office/officeart/2005/8/layout/pyramid1"/>
    <dgm:cxn modelId="{C8A6F807-53EB-4496-A5FB-1BF66561C930}" type="presParOf" srcId="{60563F12-19BD-42F5-A78D-6B034E36838E}" destId="{75C57B6C-9893-4BB2-AEF7-63CAFB00F5D5}" srcOrd="0" destOrd="0" presId="urn:microsoft.com/office/officeart/2005/8/layout/pyramid1"/>
    <dgm:cxn modelId="{D7ED2B67-08C4-43DF-942E-9D217A1296CB}" type="presParOf" srcId="{60563F12-19BD-42F5-A78D-6B034E36838E}" destId="{33AE0F29-2320-4328-85B0-A5E16F76FB26}" srcOrd="1" destOrd="0" presId="urn:microsoft.com/office/officeart/2005/8/layout/pyramid1"/>
    <dgm:cxn modelId="{17B5844F-0608-4820-81EB-32F1A72BA4DF}" type="presParOf" srcId="{E2ADE544-CE30-4FC7-87E5-4970AB426AA7}" destId="{5E20F5BF-FA08-4368-B4F7-C58C65DD4A33}" srcOrd="1" destOrd="0" presId="urn:microsoft.com/office/officeart/2005/8/layout/pyramid1"/>
    <dgm:cxn modelId="{B8300EA5-2032-495C-9E83-7FC711D23A7E}" type="presParOf" srcId="{5E20F5BF-FA08-4368-B4F7-C58C65DD4A33}" destId="{1F166529-8DD2-440D-973E-4A1FA8599280}" srcOrd="0" destOrd="0" presId="urn:microsoft.com/office/officeart/2005/8/layout/pyramid1"/>
    <dgm:cxn modelId="{A32866B0-7928-4454-B667-4ED101AEDACC}" type="presParOf" srcId="{5E20F5BF-FA08-4368-B4F7-C58C65DD4A33}" destId="{05747C9B-6EA5-4522-8520-D9F0F82EB034}" srcOrd="1" destOrd="0" presId="urn:microsoft.com/office/officeart/2005/8/layout/pyramid1"/>
    <dgm:cxn modelId="{237100D3-BFCD-47FF-AE94-87BCA074AC1E}" type="presParOf" srcId="{E2ADE544-CE30-4FC7-87E5-4970AB426AA7}" destId="{39EAAA12-AD5F-41C4-B196-05C39759BDB4}" srcOrd="2" destOrd="0" presId="urn:microsoft.com/office/officeart/2005/8/layout/pyramid1"/>
    <dgm:cxn modelId="{48ED201D-0010-4286-A2E3-059D6CF77BC7}" type="presParOf" srcId="{39EAAA12-AD5F-41C4-B196-05C39759BDB4}" destId="{55B29008-9199-48FB-A71B-BE9E9C1B9E60}" srcOrd="0" destOrd="0" presId="urn:microsoft.com/office/officeart/2005/8/layout/pyramid1"/>
    <dgm:cxn modelId="{14D1194C-F7C0-4B7F-8C44-7711403BEC8C}" type="presParOf" srcId="{39EAAA12-AD5F-41C4-B196-05C39759BDB4}" destId="{40E8C607-87C3-46E2-B48E-8C42C0F68FDB}" srcOrd="1" destOrd="0" presId="urn:microsoft.com/office/officeart/2005/8/layout/pyramid1"/>
    <dgm:cxn modelId="{8DD5FA97-32A0-4C92-9400-9CEF5343DEE6}" type="presParOf" srcId="{E2ADE544-CE30-4FC7-87E5-4970AB426AA7}" destId="{0429C27D-1E2D-4155-836B-19C9056694A1}" srcOrd="3" destOrd="0" presId="urn:microsoft.com/office/officeart/2005/8/layout/pyramid1"/>
    <dgm:cxn modelId="{FE5963A0-FFD9-4D62-91C7-499111C2BC99}" type="presParOf" srcId="{0429C27D-1E2D-4155-836B-19C9056694A1}" destId="{E303B32D-3D5F-486B-BA9B-401AF7A91F30}" srcOrd="0" destOrd="0" presId="urn:microsoft.com/office/officeart/2005/8/layout/pyramid1"/>
    <dgm:cxn modelId="{2357441E-B570-48FB-8EFA-8719FC8ED58F}" type="presParOf" srcId="{0429C27D-1E2D-4155-836B-19C9056694A1}" destId="{08CE4AD7-13E1-4C79-A35E-7CBAD914E39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57B6C-9893-4BB2-AEF7-63CAFB00F5D5}">
      <dsp:nvSpPr>
        <dsp:cNvPr id="0" name=""/>
        <dsp:cNvSpPr/>
      </dsp:nvSpPr>
      <dsp:spPr>
        <a:xfrm>
          <a:off x="1088563" y="0"/>
          <a:ext cx="725709" cy="603951"/>
        </a:xfrm>
        <a:prstGeom prst="trapezoid">
          <a:avLst>
            <a:gd name="adj" fmla="val 6008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 </a:t>
          </a:r>
        </a:p>
      </dsp:txBody>
      <dsp:txXfrm>
        <a:off x="1088563" y="0"/>
        <a:ext cx="725709" cy="603951"/>
      </dsp:txXfrm>
    </dsp:sp>
    <dsp:sp modelId="{1F166529-8DD2-440D-973E-4A1FA8599280}">
      <dsp:nvSpPr>
        <dsp:cNvPr id="0" name=""/>
        <dsp:cNvSpPr/>
      </dsp:nvSpPr>
      <dsp:spPr>
        <a:xfrm>
          <a:off x="725709" y="603951"/>
          <a:ext cx="1451418" cy="603951"/>
        </a:xfrm>
        <a:prstGeom prst="trapezoid">
          <a:avLst>
            <a:gd name="adj" fmla="val 6008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 </a:t>
          </a:r>
        </a:p>
      </dsp:txBody>
      <dsp:txXfrm>
        <a:off x="979707" y="603951"/>
        <a:ext cx="943422" cy="603951"/>
      </dsp:txXfrm>
    </dsp:sp>
    <dsp:sp modelId="{55B29008-9199-48FB-A71B-BE9E9C1B9E60}">
      <dsp:nvSpPr>
        <dsp:cNvPr id="0" name=""/>
        <dsp:cNvSpPr/>
      </dsp:nvSpPr>
      <dsp:spPr>
        <a:xfrm>
          <a:off x="362854" y="1207903"/>
          <a:ext cx="2177127" cy="603951"/>
        </a:xfrm>
        <a:prstGeom prst="trapezoid">
          <a:avLst>
            <a:gd name="adj" fmla="val 6008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 </a:t>
          </a:r>
        </a:p>
      </dsp:txBody>
      <dsp:txXfrm>
        <a:off x="743851" y="1207903"/>
        <a:ext cx="1415133" cy="603951"/>
      </dsp:txXfrm>
    </dsp:sp>
    <dsp:sp modelId="{E303B32D-3D5F-486B-BA9B-401AF7A91F30}">
      <dsp:nvSpPr>
        <dsp:cNvPr id="0" name=""/>
        <dsp:cNvSpPr/>
      </dsp:nvSpPr>
      <dsp:spPr>
        <a:xfrm>
          <a:off x="0" y="1811855"/>
          <a:ext cx="2902836" cy="603951"/>
        </a:xfrm>
        <a:prstGeom prst="trapezoid">
          <a:avLst>
            <a:gd name="adj" fmla="val 6008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507996" y="1811855"/>
        <a:ext cx="1886844" cy="603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76EFA8-4CC0-4FCE-B7CA-E99A041D48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B0B411-062E-4104-B441-6653B07328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B24D0-4EB8-44B5-9A86-BE828C8B008E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D7E49-CB32-48C3-9246-5DB4FEB8EB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6A89DE-F616-4412-A78D-84820F0A10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E10-F1D7-49DA-B82D-2C86B042D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5659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B5E34-77CE-4C93-A051-15949F04376C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2C0F8-C8DC-44AA-B0E0-886333BD2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2211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2C0F8-C8DC-44AA-B0E0-886333BD243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44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A99CC-F61B-4B02-AC7B-507632EFA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425565-1009-4B32-8D54-EEA589292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35954-709B-4912-939F-C7D72BE65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70C9-0A50-45EA-9D83-8792A9DB7FB4}" type="datetime1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78365-9069-4852-8DC6-A9B19E645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74D8D-6B88-4410-990C-9A0BBE974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59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17177-0374-450A-9E5D-44B84D58B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B4897E-3ABC-47B2-B080-0957BD2AC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46D9-DFE2-4544-9A81-8D829D370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85B-7FE8-43A6-920F-D19135B4909A}" type="datetime1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04282-3285-4FE3-90C6-385FBEFB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186E1-0757-4770-9118-5E989148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80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DAA056-96C7-489B-8809-0F818FED4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BE941-2393-4C36-AC1F-4F5A776ED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5BA50-DFE8-4F5A-A52C-1AFFF9543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7941-C21F-488B-8125-C88C628CE185}" type="datetime1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7A8A0-32D8-4909-A904-28722A7F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D504B-8FA6-4825-B974-B5A6B277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62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C96C8-EC69-4CEA-8C19-10C8F82A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1CB88-D0EC-48F3-B9FC-9C18E82B1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94098-C600-486B-9181-0AC4953B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45F1-E31F-43FA-ABF5-2D2E16AF7A46}" type="datetime1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F48DC-FF29-40AF-B39B-10CAA568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C1F92-8EF1-43D5-BFAE-7355B42D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83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A8A0A-129C-447C-AF82-EE61ADFE2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6746A-DF43-4F8C-B0DF-C5DBD7227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D1ABC-1531-40EE-AE7A-038A8424A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E89C-94FB-47B3-90DF-0323378D61A3}" type="datetime1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92CA0-113D-4B33-BE17-D1853038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419D3-E9AF-4F83-ACC4-BE46A4D9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4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CA091-039A-4B96-B97A-30D6978E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7975C-A20E-4862-81E8-1CD2EA751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BC6D9-5D7A-446C-82C3-2FDCA89E3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5F4D2-C589-43E0-947A-903F0C406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95F0-35AD-483E-836F-437A76023731}" type="datetime1">
              <a:rPr lang="en-GB" smtClean="0"/>
              <a:t>20/12/2021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DDAF0-9D0B-4E70-8C51-931FAEDE9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40FE9-F0C1-4720-8EE1-BA714DCD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4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8E5A-951E-42B2-B3AF-EAFEEA98E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119CB-7940-4A56-81A3-654D34922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230CE-CAD8-4C55-8B1E-385C2E80C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FCFA01-E90C-4CB4-81A0-582420F68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6ED03B-4F8E-44EA-9242-1A67E66C1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EBBF43-97FB-4116-A646-6EFAA3EF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F70F-38AA-4ECD-9B63-5609FCDD9F91}" type="datetime1">
              <a:rPr lang="en-GB" smtClean="0"/>
              <a:t>20/12/2021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2177B8-1DBA-4021-B1E1-61386A48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524D69-CEDD-4891-83E7-A236C9E3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36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283D-D5F9-449C-9C2B-4C6CF69F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B6A782-017F-4AED-BADE-288EBB62D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DAFF-F604-4700-95F6-CCDF47F7F152}" type="datetime1">
              <a:rPr lang="en-GB" smtClean="0"/>
              <a:t>20/12/2021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B9433B-D347-44DA-B296-57FD438E6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A2D0E-5770-417E-B3BD-91CFB3A4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98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0D413-8C44-4F49-ACFC-4D2DA9A54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E5D4-C441-416A-93BC-D797E970DCEA}" type="datetime1">
              <a:rPr lang="en-GB" smtClean="0"/>
              <a:t>20/12/2021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00A40-024B-459B-AA57-3563B93F3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290BA-5F08-4D1C-8CE7-755BE46AA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24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CCCA8-0153-427C-911A-433424592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FBB6A-EB9C-44AC-B328-B368959EA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8B976-E151-4108-9705-AA9DA091F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89623-E459-471D-8FD5-FB63F0E0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21F4-D52A-4678-A054-4AC012AB1ED5}" type="datetime1">
              <a:rPr lang="en-GB" smtClean="0"/>
              <a:t>20/12/2021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1149A-609C-4315-AC0E-3641473BA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65CA2-C0D2-4F5E-BDC6-D5178714C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53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9F7C9-3135-49E1-9713-287FE4234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AD7D8F-0671-4ACB-9E63-5F66AFDEB1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E0AE5-43D3-45BE-98C9-114CEA1AE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2DCB8-E673-4832-86CB-93360AE2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8A80-6538-4F2E-B8FE-21D26473F874}" type="datetime1">
              <a:rPr lang="en-GB" smtClean="0"/>
              <a:t>20/12/2021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DCA90-B7CA-42D1-BF49-D32D528B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A4CD6-2E0F-4755-AC3D-04BCC4BD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04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BDF162-3B16-4CF7-9CBA-E15694BB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4A81C-19C0-4542-A44C-ED3026EC6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00301-510F-4806-A5E5-98C8A4293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34045-73B5-4450-AE14-2D18E713899A}" type="datetime1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01D09-2CF6-4337-A365-07D3F2C44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D1008-AFC4-4A72-8835-E3D56B5BC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81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247A1C-1068-4477-B2A9-DEA3F041B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1200" y="963507"/>
            <a:ext cx="4815769" cy="2304627"/>
          </a:xfrm>
        </p:spPr>
        <p:txBody>
          <a:bodyPr anchor="b"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>
                <a:latin typeface="Arial"/>
                <a:cs typeface="Arial"/>
              </a:rPr>
              <a:t>Geography Homework Booklet</a:t>
            </a:r>
          </a:p>
          <a:p>
            <a:pPr marL="0" indent="0">
              <a:buNone/>
            </a:pPr>
            <a:r>
              <a:rPr lang="en-GB" sz="2000" b="1" dirty="0">
                <a:latin typeface="Arial"/>
                <a:cs typeface="Arial"/>
              </a:rPr>
              <a:t>Year </a:t>
            </a:r>
            <a:r>
              <a:rPr lang="en-GB" sz="2000" b="1">
                <a:latin typeface="Arial"/>
                <a:cs typeface="Arial"/>
              </a:rPr>
              <a:t>8 Spring: </a:t>
            </a:r>
            <a:r>
              <a:rPr lang="en-GB" sz="2000" b="1" dirty="0">
                <a:latin typeface="Arial"/>
                <a:cs typeface="Arial"/>
              </a:rPr>
              <a:t>Middle </a:t>
            </a:r>
            <a:r>
              <a:rPr lang="en-GB" sz="2000" b="1">
                <a:latin typeface="Arial"/>
                <a:cs typeface="Arial"/>
              </a:rPr>
              <a:t>East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latin typeface="Arial"/>
                <a:cs typeface="Arial"/>
              </a:rPr>
              <a:t>Name:</a:t>
            </a:r>
          </a:p>
          <a:p>
            <a:pPr marL="0" indent="0">
              <a:buNone/>
            </a:pPr>
            <a:r>
              <a:rPr lang="en-GB" sz="2000" b="1" dirty="0">
                <a:latin typeface="Arial"/>
                <a:cs typeface="Arial"/>
              </a:rPr>
              <a:t>Class:</a:t>
            </a:r>
          </a:p>
          <a:p>
            <a:pPr marL="0" indent="0">
              <a:buNone/>
            </a:pPr>
            <a:r>
              <a:rPr lang="en-GB" sz="2000" b="1" dirty="0">
                <a:latin typeface="Arial"/>
                <a:cs typeface="Arial"/>
              </a:rPr>
              <a:t>Teacher: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989D8-7BD8-49CF-9568-B5EA01392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0874" y="3589865"/>
            <a:ext cx="4866095" cy="23835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Homework Expectations:</a:t>
            </a:r>
          </a:p>
          <a:p>
            <a:pPr marL="0" indent="0">
              <a:buNone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You must keep this booklet neat and presentable</a:t>
            </a:r>
          </a:p>
          <a:p>
            <a:pPr marL="0" indent="0">
              <a:buNone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All homework must be completed for the date set</a:t>
            </a:r>
          </a:p>
          <a:p>
            <a:pPr marL="0" indent="0">
              <a:buNone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High effort is expected in all tasks</a:t>
            </a:r>
          </a:p>
          <a:p>
            <a:pPr marL="0" indent="0">
              <a:buNone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You will boost all work in red pen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82C7F8-089E-4428-B794-64E4B4D02BC8}"/>
              </a:ext>
            </a:extLst>
          </p:cNvPr>
          <p:cNvGrpSpPr/>
          <p:nvPr/>
        </p:nvGrpSpPr>
        <p:grpSpPr>
          <a:xfrm>
            <a:off x="341601" y="764307"/>
            <a:ext cx="5845272" cy="5366328"/>
            <a:chOff x="341601" y="764307"/>
            <a:chExt cx="5845272" cy="536632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3CDF843-B27B-4E67-884B-0BBE69634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601" y="814747"/>
              <a:ext cx="5845272" cy="5228505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341E48F-200B-4E41-8512-3BAFAC0B0799}"/>
                </a:ext>
              </a:extLst>
            </p:cNvPr>
            <p:cNvSpPr/>
            <p:nvPr/>
          </p:nvSpPr>
          <p:spPr>
            <a:xfrm>
              <a:off x="646546" y="764307"/>
              <a:ext cx="5366328" cy="5366328"/>
            </a:xfrm>
            <a:prstGeom prst="ellipse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80509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DF7F7B7-5EF2-4C22-BBDD-506E9AD2CFFC}"/>
              </a:ext>
            </a:extLst>
          </p:cNvPr>
          <p:cNvSpPr/>
          <p:nvPr/>
        </p:nvSpPr>
        <p:spPr>
          <a:xfrm>
            <a:off x="6086787" y="574329"/>
            <a:ext cx="5978436" cy="61524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800" b="1" baseline="0">
                <a:latin typeface="+mn-lt"/>
                <a:cs typeface="Arial"/>
              </a:rPr>
              <a:t>2. Use P37 and explain two factors that have caused conflict in the Middle East:  </a:t>
            </a:r>
            <a:endParaRPr lang="en-GB" sz="1800" b="1" baseline="0" dirty="0">
              <a:latin typeface="+mn-lt"/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9023" y="574329"/>
          <a:ext cx="5978436" cy="6152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8436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</a:tblGrid>
              <a:tr h="2860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1.    Study P38. Fill in the figures and statistics about the conflict in Syria: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 people have been killed since the conflict began in 2011.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What is the estimated economic loss suffered by Syria? ___________________________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There are __________________________ registered Syrian refugees.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Average life expectancy has dropped from ____________ years to ____________years.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 Syrians live below the poverty line ($1.90 per day).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How many people have been wounded as a result of the conflict? ___________________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The unemployment rate jumped from _________ to _________ between 2010 and 2014.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What percentage of school children did not attend school today? ____________________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 Syrians have lost their primary source of income.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32611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2. Use P37 and explain two factors that have caused conflict in the Middle East: 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One factor is ____________________________________.  This has lead to conflict because… ____________________________________________________________________________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Another factor is _________________________________. This has lead to conflict because…  ____________________________________________________________________________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____________________________________________________________________________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________________________________________________________________________________________________________________________________________________________</a:t>
                      </a:r>
                    </a:p>
                    <a:p>
                      <a:pPr marL="0" indent="0">
                        <a:buNone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0D93E9F5-33E3-4CBA-B8D1-BEF4CD3F2FBF}"/>
              </a:ext>
            </a:extLst>
          </p:cNvPr>
          <p:cNvSpPr txBox="1">
            <a:spLocks/>
          </p:cNvSpPr>
          <p:nvPr/>
        </p:nvSpPr>
        <p:spPr>
          <a:xfrm>
            <a:off x="78375" y="53588"/>
            <a:ext cx="12000413" cy="4364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>
                <a:cs typeface="Arial" panose="020B0604020202020204" pitchFamily="34" charset="0"/>
              </a:rPr>
              <a:t>Year 8 Weekly Homework Spring 1.9		          </a:t>
            </a:r>
            <a:r>
              <a:rPr lang="en-GB" sz="1600" b="1" dirty="0">
                <a:cs typeface="Arial" panose="020B0604020202020204" pitchFamily="34" charset="0"/>
              </a:rPr>
              <a:t>Conflict in the Middle East                          	               </a:t>
            </a:r>
            <a:r>
              <a:rPr lang="en-GB" sz="1600" dirty="0">
                <a:cs typeface="Arial" panose="020B0604020202020204" pitchFamily="34" charset="0"/>
              </a:rPr>
              <a:t>Knowledge Book 43-45</a:t>
            </a: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BBF49C-C94A-4F29-B971-291EDFC8D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648" y="1093629"/>
            <a:ext cx="3548552" cy="324439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ED2EFF-2FF8-4E3B-BD3D-61B3A779682E}"/>
              </a:ext>
            </a:extLst>
          </p:cNvPr>
          <p:cNvSpPr txBox="1"/>
          <p:nvPr/>
        </p:nvSpPr>
        <p:spPr>
          <a:xfrm>
            <a:off x="6107837" y="574328"/>
            <a:ext cx="5957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cs typeface="Arial"/>
              </a:rPr>
              <a:t>3a</a:t>
            </a:r>
            <a:r>
              <a:rPr lang="en-GB" sz="1200" b="1" baseline="0" dirty="0">
                <a:latin typeface="+mn-lt"/>
                <a:cs typeface="Arial"/>
              </a:rPr>
              <a:t>.   </a:t>
            </a:r>
            <a:r>
              <a:rPr lang="en-GB" sz="1200" b="1" dirty="0">
                <a:cs typeface="Arial"/>
              </a:rPr>
              <a:t>P38 - Look at the 4 reasons for the conflict in Syria, rank them on the pyramid (top as the most important cause for the conflict, bottom as the least important cause)</a:t>
            </a:r>
            <a:endParaRPr lang="en-GB" sz="1200" b="1" baseline="0" dirty="0">
              <a:latin typeface="+mn-lt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1F9DA8-9E3C-49C4-92F4-69B081AAF2D7}"/>
              </a:ext>
            </a:extLst>
          </p:cNvPr>
          <p:cNvSpPr/>
          <p:nvPr/>
        </p:nvSpPr>
        <p:spPr>
          <a:xfrm>
            <a:off x="7480231" y="1298268"/>
            <a:ext cx="286338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9B08AC-B146-499E-8074-49595015A73D}"/>
              </a:ext>
            </a:extLst>
          </p:cNvPr>
          <p:cNvSpPr/>
          <p:nvPr/>
        </p:nvSpPr>
        <p:spPr>
          <a:xfrm>
            <a:off x="7480230" y="2080983"/>
            <a:ext cx="286338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461839-F8E0-42E9-806C-A37AAD2665DE}"/>
              </a:ext>
            </a:extLst>
          </p:cNvPr>
          <p:cNvSpPr/>
          <p:nvPr/>
        </p:nvSpPr>
        <p:spPr>
          <a:xfrm>
            <a:off x="7480230" y="2866112"/>
            <a:ext cx="2863379" cy="346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9344D7-2F8B-4C30-9D45-CEDD46E305EC}"/>
              </a:ext>
            </a:extLst>
          </p:cNvPr>
          <p:cNvSpPr/>
          <p:nvPr/>
        </p:nvSpPr>
        <p:spPr>
          <a:xfrm>
            <a:off x="7480230" y="3818676"/>
            <a:ext cx="2863381" cy="346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E5EF04-A505-4E75-B948-4739B6789A38}"/>
              </a:ext>
            </a:extLst>
          </p:cNvPr>
          <p:cNvSpPr txBox="1"/>
          <p:nvPr/>
        </p:nvSpPr>
        <p:spPr>
          <a:xfrm>
            <a:off x="6078581" y="4551536"/>
            <a:ext cx="5986642" cy="2187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cs typeface="Arial"/>
              </a:rPr>
              <a:t>3b</a:t>
            </a:r>
            <a:r>
              <a:rPr lang="en-GB" sz="1200" b="1" baseline="0" dirty="0">
                <a:latin typeface="+mn-lt"/>
                <a:cs typeface="Arial"/>
              </a:rPr>
              <a:t>.   Explain the order you have ranked the causes for conflict on the pyramid: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cs typeface="Arial"/>
              </a:rPr>
              <a:t>________________________________________________________________________________________________________________________________________________________ ________________________________________________________________________________________________________________________________________________________ ________________________________________________________________________________________________________________________________________________________ ____________________________________________________________________________</a:t>
            </a:r>
            <a:r>
              <a:rPr lang="en-GB" sz="1200" b="1" baseline="0" dirty="0">
                <a:latin typeface="+mn-lt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8584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5" y="101213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GB" sz="1600" dirty="0">
                <a:cs typeface="Arial"/>
              </a:rPr>
              <a:t>Year 8 Weekly Homework Spring 2.0	</a:t>
            </a:r>
            <a:r>
              <a:rPr lang="en-GB" sz="1600" b="1" dirty="0">
                <a:cs typeface="Arial"/>
              </a:rPr>
              <a:t>                      Conflict in Syria: The Impacts </a:t>
            </a:r>
            <a:r>
              <a:rPr lang="en-GB" sz="1600" dirty="0">
                <a:cs typeface="Arial"/>
              </a:rPr>
              <a:t>		                                                  KB: page 44-45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16" y="597696"/>
          <a:ext cx="11914326" cy="6161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7163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5957163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</a:tblGrid>
              <a:tr h="29607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1.  Study map below to describe the distribution of Syrian refugees in the Middle East and Europe  [4]</a:t>
                      </a:r>
                    </a:p>
                    <a:p>
                      <a:pPr marL="0" indent="0">
                        <a:buNone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+mn-lt"/>
                        </a:rPr>
                        <a:t> </a:t>
                      </a:r>
                      <a:endParaRPr lang="en-GB" sz="1200" b="0" i="0" u="none" strike="noStrike" baseline="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2775336">
                <a:tc>
                  <a:txBody>
                    <a:bodyPr/>
                    <a:lstStyle/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1" baseline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0434F52-D2C7-4D3D-9D2A-EEE3090CED69}"/>
              </a:ext>
            </a:extLst>
          </p:cNvPr>
          <p:cNvSpPr/>
          <p:nvPr/>
        </p:nvSpPr>
        <p:spPr>
          <a:xfrm>
            <a:off x="132368" y="3205597"/>
            <a:ext cx="5924669" cy="801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434F52-D2C7-4D3D-9D2A-EEE3090CED69}"/>
              </a:ext>
            </a:extLst>
          </p:cNvPr>
          <p:cNvSpPr/>
          <p:nvPr/>
        </p:nvSpPr>
        <p:spPr>
          <a:xfrm>
            <a:off x="6088010" y="3107954"/>
            <a:ext cx="5924669" cy="801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BBF49C-C94A-4F29-B971-291EDFC8D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148" y="1096005"/>
            <a:ext cx="3548552" cy="324439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9ED2EFF-2FF8-4E3B-BD3D-61B3A779682E}"/>
              </a:ext>
            </a:extLst>
          </p:cNvPr>
          <p:cNvSpPr txBox="1"/>
          <p:nvPr/>
        </p:nvSpPr>
        <p:spPr>
          <a:xfrm>
            <a:off x="6107837" y="574328"/>
            <a:ext cx="5957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cs typeface="Arial"/>
              </a:rPr>
              <a:t>2a</a:t>
            </a:r>
            <a:r>
              <a:rPr lang="en-GB" sz="1200" b="1" baseline="0" dirty="0">
                <a:latin typeface="+mn-lt"/>
                <a:cs typeface="Arial"/>
              </a:rPr>
              <a:t>.   </a:t>
            </a:r>
            <a:r>
              <a:rPr lang="en-GB" sz="1200" b="1" dirty="0">
                <a:cs typeface="Arial"/>
              </a:rPr>
              <a:t>P39 - Look at the 4 impacts of the Syrian conflict listed below, rank them on the pyramid (top as the most important impact, bottom as the least important impact)</a:t>
            </a:r>
            <a:endParaRPr lang="en-GB" sz="1200" b="1" baseline="0" dirty="0">
              <a:latin typeface="+mn-lt"/>
              <a:cs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1F9DA8-9E3C-49C4-92F4-69B081AAF2D7}"/>
              </a:ext>
            </a:extLst>
          </p:cNvPr>
          <p:cNvSpPr/>
          <p:nvPr/>
        </p:nvSpPr>
        <p:spPr>
          <a:xfrm>
            <a:off x="8686731" y="1300644"/>
            <a:ext cx="286338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9B08AC-B146-499E-8074-49595015A73D}"/>
              </a:ext>
            </a:extLst>
          </p:cNvPr>
          <p:cNvSpPr/>
          <p:nvPr/>
        </p:nvSpPr>
        <p:spPr>
          <a:xfrm>
            <a:off x="8686730" y="2083359"/>
            <a:ext cx="2863380" cy="346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461839-F8E0-42E9-806C-A37AAD2665DE}"/>
              </a:ext>
            </a:extLst>
          </p:cNvPr>
          <p:cNvSpPr/>
          <p:nvPr/>
        </p:nvSpPr>
        <p:spPr>
          <a:xfrm>
            <a:off x="8686730" y="2868488"/>
            <a:ext cx="2863379" cy="346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89344D7-2F8B-4C30-9D45-CEDD46E305EC}"/>
              </a:ext>
            </a:extLst>
          </p:cNvPr>
          <p:cNvSpPr/>
          <p:nvPr/>
        </p:nvSpPr>
        <p:spPr>
          <a:xfrm>
            <a:off x="8686730" y="3821052"/>
            <a:ext cx="2863381" cy="346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E5EF04-A505-4E75-B948-4739B6789A38}"/>
              </a:ext>
            </a:extLst>
          </p:cNvPr>
          <p:cNvSpPr txBox="1"/>
          <p:nvPr/>
        </p:nvSpPr>
        <p:spPr>
          <a:xfrm>
            <a:off x="6078581" y="4551536"/>
            <a:ext cx="598664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cs typeface="Arial"/>
              </a:rPr>
              <a:t>2b</a:t>
            </a:r>
            <a:r>
              <a:rPr lang="en-GB" sz="1200" b="1" baseline="0" dirty="0">
                <a:latin typeface="+mn-lt"/>
                <a:cs typeface="Arial"/>
              </a:rPr>
              <a:t>.   Explain the order you have ranked the </a:t>
            </a:r>
            <a:r>
              <a:rPr lang="en-GB" sz="1200" b="1" dirty="0">
                <a:cs typeface="Arial"/>
              </a:rPr>
              <a:t>impacts</a:t>
            </a:r>
            <a:r>
              <a:rPr lang="en-GB" sz="1200" b="1" baseline="0" dirty="0">
                <a:latin typeface="+mn-lt"/>
                <a:cs typeface="Arial"/>
              </a:rPr>
              <a:t> of conflict on the pyramid: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cs typeface="Arial"/>
              </a:rPr>
              <a:t>________________________________________________________________________________________________________________________________________________________ ________________________________________________________________________________________________________________________________________________________ ________________________________________________________________________________________________________________________________________________________ ____________________________________________________________________________</a:t>
            </a:r>
            <a:r>
              <a:rPr lang="en-GB" sz="1200" b="1" baseline="0" dirty="0">
                <a:latin typeface="+mn-lt"/>
                <a:cs typeface="Arial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3108" y="1036591"/>
            <a:ext cx="24637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11.5% of people killed or injured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5 million refugees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Refugees make dangerous journeys to Europe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Children experience violence and brutality</a:t>
            </a:r>
          </a:p>
        </p:txBody>
      </p:sp>
      <p:pic>
        <p:nvPicPr>
          <p:cNvPr id="1026" name="Picture 2" descr="The Syrian Refugee Crisis: The View From Turkey | Near Futur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" t="1565" b="-1"/>
          <a:stretch/>
        </p:blipFill>
        <p:spPr bwMode="auto">
          <a:xfrm>
            <a:off x="1159077" y="952500"/>
            <a:ext cx="3911600" cy="33370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6E5EF04-A505-4E75-B948-4739B6789A38}"/>
              </a:ext>
            </a:extLst>
          </p:cNvPr>
          <p:cNvSpPr txBox="1"/>
          <p:nvPr/>
        </p:nvSpPr>
        <p:spPr>
          <a:xfrm>
            <a:off x="132368" y="4298816"/>
            <a:ext cx="5917232" cy="2556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dirty="0">
                <a:cs typeface="Arial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 b="1" baseline="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065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335688"/>
            <a:ext cx="5157787" cy="823912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Questions to ask: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9788" y="1159600"/>
            <a:ext cx="5157787" cy="50300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335688"/>
            <a:ext cx="5183188" cy="823912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1159600"/>
            <a:ext cx="5183188" cy="50300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814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335688"/>
            <a:ext cx="5157787" cy="823912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Questions to ask: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9788" y="1159600"/>
            <a:ext cx="5157787" cy="50300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335688"/>
            <a:ext cx="5183188" cy="823912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1159600"/>
            <a:ext cx="5183188" cy="50300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77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335688"/>
            <a:ext cx="5157787" cy="823912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Questions to ask: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9788" y="1159600"/>
            <a:ext cx="5157787" cy="50300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335688"/>
            <a:ext cx="5183188" cy="823912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1159600"/>
            <a:ext cx="5183188" cy="50300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32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335688"/>
            <a:ext cx="5157787" cy="823912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Questions to ask: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9788" y="1159600"/>
            <a:ext cx="5157787" cy="50300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335688"/>
            <a:ext cx="5183188" cy="823912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1159600"/>
            <a:ext cx="5183188" cy="50300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8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7B5428-C187-4265-8A22-F1064394FACC}"/>
              </a:ext>
            </a:extLst>
          </p:cNvPr>
          <p:cNvGraphicFramePr>
            <a:graphicFrameLocks noGrp="1"/>
          </p:cNvGraphicFramePr>
          <p:nvPr/>
        </p:nvGraphicFramePr>
        <p:xfrm>
          <a:off x="98433" y="584464"/>
          <a:ext cx="12005584" cy="6183977"/>
        </p:xfrm>
        <a:graphic>
          <a:graphicData uri="http://schemas.openxmlformats.org/drawingml/2006/table">
            <a:tbl>
              <a:tblPr/>
              <a:tblGrid>
                <a:gridCol w="6002792">
                  <a:extLst>
                    <a:ext uri="{9D8B030D-6E8A-4147-A177-3AD203B41FA5}">
                      <a16:colId xmlns:a16="http://schemas.microsoft.com/office/drawing/2014/main" val="2012334872"/>
                    </a:ext>
                  </a:extLst>
                </a:gridCol>
                <a:gridCol w="6002792">
                  <a:extLst>
                    <a:ext uri="{9D8B030D-6E8A-4147-A177-3AD203B41FA5}">
                      <a16:colId xmlns:a16="http://schemas.microsoft.com/office/drawing/2014/main" val="2060017392"/>
                    </a:ext>
                  </a:extLst>
                </a:gridCol>
              </a:tblGrid>
              <a:tr h="3163420">
                <a:tc>
                  <a:txBody>
                    <a:bodyPr/>
                    <a:lstStyle/>
                    <a:p>
                      <a:pPr algn="l" fontAlgn="base">
                        <a:buFont typeface="+mj-lt"/>
                        <a:buAutoNum type="arabicPeriod"/>
                      </a:pPr>
                      <a:r>
                        <a:rPr lang="en-US" sz="11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Match the capitals to the country: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9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ase">
                        <a:buFont typeface="+mj-lt"/>
                        <a:buNone/>
                      </a:pPr>
                      <a:endParaRPr lang="en-US" sz="9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65" marR="86165" marT="43083" marB="43083">
                    <a:lnL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</a:pPr>
                      <a:r>
                        <a:rPr lang="en-US" sz="11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2. Define the term ‘Diversifying’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7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>
                        <a:lnSpc>
                          <a:spcPct val="150000"/>
                        </a:lnSpc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pPr algn="l" fontAlgn="base">
                        <a:lnSpc>
                          <a:spcPct val="150000"/>
                        </a:lnSpc>
                      </a:pPr>
                      <a:endParaRPr lang="en-US" sz="1100" b="1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ase">
                        <a:lnSpc>
                          <a:spcPct val="150000"/>
                        </a:lnSpc>
                      </a:pPr>
                      <a:r>
                        <a:rPr lang="en-US" sz="11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Explain why it is important for the Middle East to diversify: 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7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>
                        <a:lnSpc>
                          <a:spcPct val="150000"/>
                        </a:lnSpc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​____________________________________________________________________________________________________________________________________________________</a:t>
                      </a:r>
                      <a:endParaRPr lang="en-US" sz="17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165" marR="86165" marT="43083" marB="43083">
                    <a:lnL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398971"/>
                  </a:ext>
                </a:extLst>
              </a:tr>
              <a:tr h="302055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1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Are these statements TRUE or FALSE?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>
                        <a:lnSpc>
                          <a:spcPct val="200000"/>
                        </a:lnSpc>
                        <a:buFont typeface="+mj-lt"/>
                        <a:buAutoNum type="arabicPeriod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The Middle East is where Africa, Asia and Europe meet?                           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TRUE/ FALSE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ase">
                        <a:lnSpc>
                          <a:spcPct val="200000"/>
                        </a:lnSpc>
                        <a:buFont typeface="+mj-lt"/>
                        <a:buAutoNum type="arabicPeriod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It is sometimes called South-East Asia?                                                         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TRUE/ FALSE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ase">
                        <a:lnSpc>
                          <a:spcPct val="200000"/>
                        </a:lnSpc>
                        <a:buFont typeface="+mj-lt"/>
                        <a:buAutoNum type="arabicPeriod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‘Middle East’ describes the geography and the culture of the area?        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TRUE/ FALSE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  <a:p>
                      <a:pPr algn="l" fontAlgn="base">
                        <a:lnSpc>
                          <a:spcPct val="200000"/>
                        </a:lnSpc>
                        <a:buFont typeface="+mj-lt"/>
                        <a:buAutoNum type="arabicPeriod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The Middle East is home to the largest oil reserves in the world?             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TRUE/ FALSE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ase">
                        <a:lnSpc>
                          <a:spcPct val="200000"/>
                        </a:lnSpc>
                        <a:buFont typeface="+mj-lt"/>
                        <a:buAutoNum type="arabicPeriod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The area has suffered from conflicts and unrest?                                         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TRUE/ FALSE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ase">
                        <a:lnSpc>
                          <a:spcPct val="200000"/>
                        </a:lnSpc>
                        <a:buFont typeface="+mj-lt"/>
                        <a:buAutoNum type="arabicPeriod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Its biggest natural resource is gemstones?                                                   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TRUE/ FALSE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  <a:p>
                      <a:pPr algn="l" fontAlgn="base">
                        <a:lnSpc>
                          <a:spcPct val="200000"/>
                        </a:lnSpc>
                        <a:buFont typeface="+mj-lt"/>
                        <a:buAutoNum type="arabicPeriod"/>
                      </a:pP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The two main biomes are mountain and desert?                                         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TRUE/ FALSE</a:t>
                      </a:r>
                    </a:p>
                  </a:txBody>
                  <a:tcPr marL="86165" marR="86165" marT="43083" marB="43083">
                    <a:lnL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Fill in the key terms and definitions for the following: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165" marR="86165" marT="43083" marB="43083">
                    <a:lnL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420557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CA66882B-A2C2-4865-A181-B9AA529C6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5" y="5152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108384-2235-4B31-8152-A1F75934C9A6}"/>
              </a:ext>
            </a:extLst>
          </p:cNvPr>
          <p:cNvGraphicFramePr>
            <a:graphicFrameLocks noGrp="1"/>
          </p:cNvGraphicFramePr>
          <p:nvPr/>
        </p:nvGraphicFramePr>
        <p:xfrm>
          <a:off x="447223" y="967094"/>
          <a:ext cx="5350262" cy="2591649"/>
        </p:xfrm>
        <a:graphic>
          <a:graphicData uri="http://schemas.openxmlformats.org/drawingml/2006/table">
            <a:tbl>
              <a:tblPr/>
              <a:tblGrid>
                <a:gridCol w="2675131">
                  <a:extLst>
                    <a:ext uri="{9D8B030D-6E8A-4147-A177-3AD203B41FA5}">
                      <a16:colId xmlns:a16="http://schemas.microsoft.com/office/drawing/2014/main" val="145612017"/>
                    </a:ext>
                  </a:extLst>
                </a:gridCol>
                <a:gridCol w="2675131">
                  <a:extLst>
                    <a:ext uri="{9D8B030D-6E8A-4147-A177-3AD203B41FA5}">
                      <a16:colId xmlns:a16="http://schemas.microsoft.com/office/drawing/2014/main" val="1876374272"/>
                    </a:ext>
                  </a:extLst>
                </a:gridCol>
              </a:tblGrid>
              <a:tr h="267279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</a:t>
                      </a:r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178195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Cairo​</a:t>
                      </a:r>
                    </a:p>
                  </a:txBody>
                  <a:tcPr>
                    <a:lnL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Saudi Arabia</a:t>
                      </a:r>
                    </a:p>
                  </a:txBody>
                  <a:tcPr>
                    <a:lnL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339649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Ankara​</a:t>
                      </a:r>
                    </a:p>
                  </a:txBody>
                  <a:tcPr>
                    <a:lnL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Arab Emirates</a:t>
                      </a:r>
                    </a:p>
                  </a:txBody>
                  <a:tcPr>
                    <a:lnL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614300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Doha</a:t>
                      </a:r>
                    </a:p>
                  </a:txBody>
                  <a:tcPr>
                    <a:lnL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Egypt​</a:t>
                      </a:r>
                    </a:p>
                  </a:txBody>
                  <a:tcPr>
                    <a:lnL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88234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Abu Dhabi</a:t>
                      </a:r>
                    </a:p>
                  </a:txBody>
                  <a:tcPr>
                    <a:lnL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Yemen</a:t>
                      </a:r>
                    </a:p>
                  </a:txBody>
                  <a:tcPr>
                    <a:lnL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037665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Beirut</a:t>
                      </a:r>
                    </a:p>
                  </a:txBody>
                  <a:tcPr>
                    <a:lnL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Turkey​</a:t>
                      </a:r>
                    </a:p>
                  </a:txBody>
                  <a:tcPr>
                    <a:lnL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636658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Riyadh</a:t>
                      </a:r>
                    </a:p>
                  </a:txBody>
                  <a:tcPr>
                    <a:lnL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Qatar</a:t>
                      </a:r>
                    </a:p>
                  </a:txBody>
                  <a:tcPr>
                    <a:lnL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051010"/>
                  </a:ext>
                </a:extLst>
              </a:tr>
              <a:tr h="331047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Sana’a</a:t>
                      </a:r>
                    </a:p>
                  </a:txBody>
                  <a:tcPr>
                    <a:lnL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Lebanon</a:t>
                      </a:r>
                    </a:p>
                  </a:txBody>
                  <a:tcPr>
                    <a:lnL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2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640680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12A8CBB-0CF7-4D5A-AFD8-FAA416F26AA7}"/>
              </a:ext>
            </a:extLst>
          </p:cNvPr>
          <p:cNvSpPr txBox="1">
            <a:spLocks/>
          </p:cNvSpPr>
          <p:nvPr/>
        </p:nvSpPr>
        <p:spPr>
          <a:xfrm>
            <a:off x="78375" y="101213"/>
            <a:ext cx="12000413" cy="4364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cs typeface="Arial"/>
              </a:rPr>
              <a:t>Year 8 Weekly Homework Spring 1.1	</a:t>
            </a:r>
            <a:r>
              <a:rPr lang="en-GB" sz="1600" b="1" dirty="0">
                <a:cs typeface="Arial"/>
              </a:rPr>
              <a:t>        The Middle East: An Important World Region</a:t>
            </a:r>
            <a:r>
              <a:rPr lang="en-GB" sz="1600" dirty="0">
                <a:cs typeface="Arial"/>
              </a:rPr>
              <a:t>		                             KB: </a:t>
            </a:r>
            <a:r>
              <a:rPr lang="en-GB" sz="1600">
                <a:cs typeface="Arial"/>
              </a:rPr>
              <a:t>page 32- 33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C1A8A46-76B6-4C8F-859A-B8FB727D8762}"/>
              </a:ext>
            </a:extLst>
          </p:cNvPr>
          <p:cNvGraphicFramePr>
            <a:graphicFrameLocks noGrp="1"/>
          </p:cNvGraphicFramePr>
          <p:nvPr/>
        </p:nvGraphicFramePr>
        <p:xfrm>
          <a:off x="6175556" y="4066882"/>
          <a:ext cx="5853047" cy="2635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9644">
                  <a:extLst>
                    <a:ext uri="{9D8B030D-6E8A-4147-A177-3AD203B41FA5}">
                      <a16:colId xmlns:a16="http://schemas.microsoft.com/office/drawing/2014/main" val="3720703643"/>
                    </a:ext>
                  </a:extLst>
                </a:gridCol>
                <a:gridCol w="4713403">
                  <a:extLst>
                    <a:ext uri="{9D8B030D-6E8A-4147-A177-3AD203B41FA5}">
                      <a16:colId xmlns:a16="http://schemas.microsoft.com/office/drawing/2014/main" val="3263919625"/>
                    </a:ext>
                  </a:extLst>
                </a:gridCol>
              </a:tblGrid>
              <a:tr h="36371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Key Term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200" b="1" dirty="0"/>
                        <a:t>Definition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194644"/>
                  </a:ext>
                </a:extLst>
              </a:tr>
              <a:tr h="598132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  <a:p>
                      <a:pPr algn="ctr"/>
                      <a:r>
                        <a:rPr lang="en-GB" sz="1200" dirty="0"/>
                        <a:t>Crude Oil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731674"/>
                  </a:ext>
                </a:extLst>
              </a:tr>
              <a:tr h="546755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An area within a country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715642"/>
                  </a:ext>
                </a:extLst>
              </a:tr>
              <a:tr h="54675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Forced Migration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832151"/>
                  </a:ext>
                </a:extLst>
              </a:tr>
              <a:tr h="58021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Mediterranean Climate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129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93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5" y="120877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GB" sz="1600" dirty="0">
                <a:cs typeface="Arial"/>
              </a:rPr>
              <a:t>Year 8 Weekly Homework Spring 1.2                       </a:t>
            </a:r>
            <a:r>
              <a:rPr lang="en-GB" sz="1600" b="1" dirty="0">
                <a:cs typeface="Arial"/>
              </a:rPr>
              <a:t>Physical Geography &amp; Climate of the Middle East                          </a:t>
            </a:r>
            <a:r>
              <a:rPr lang="en-GB" sz="1600" dirty="0">
                <a:cs typeface="Arial"/>
              </a:rPr>
              <a:t>Knowledge Book Page 34-36</a:t>
            </a:r>
            <a:endParaRPr lang="en-GB" sz="1600" dirty="0">
              <a:latin typeface="Arial" panose="020B0604020202020204" pitchFamily="34" charset="0"/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143418"/>
              </p:ext>
            </p:extLst>
          </p:nvPr>
        </p:nvGraphicFramePr>
        <p:xfrm>
          <a:off x="121915" y="676120"/>
          <a:ext cx="11956872" cy="59443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8436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5978436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</a:tblGrid>
              <a:tr h="2960716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GB" sz="1200" b="1" baseline="0">
                          <a:latin typeface="Arial"/>
                          <a:cs typeface="Arial"/>
                        </a:rPr>
                        <a:t>What is the difference in climate between the north and south:</a:t>
                      </a:r>
                    </a:p>
                    <a:p>
                      <a:pPr marL="0" indent="0">
                        <a:buNone/>
                      </a:pPr>
                      <a:endParaRPr lang="en-US" sz="1200" b="0" i="0" u="none" strike="noStrike" baseline="0" noProof="0">
                        <a:latin typeface="Arial"/>
                        <a:cs typeface="Arial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b="1">
                          <a:latin typeface="Arial"/>
                          <a:cs typeface="Arial"/>
                        </a:rPr>
                        <a:t> 2.</a:t>
                      </a:r>
                      <a:r>
                        <a:rPr lang="en-GB" sz="1200" b="1" baseline="0">
                          <a:latin typeface="Arial"/>
                          <a:cs typeface="Arial"/>
                        </a:rPr>
                        <a:t>  Use the flow diagram below to show how the Middle East has been affected by plate tectonics (pg31)</a:t>
                      </a:r>
                      <a:endParaRPr lang="en-GB" sz="1200" b="1">
                        <a:latin typeface="Arial"/>
                        <a:cs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1200" b="1" baseline="0">
                        <a:latin typeface="Arial"/>
                        <a:cs typeface="Arial"/>
                      </a:endParaRPr>
                    </a:p>
                    <a:p>
                      <a:endParaRPr lang="en-GB" sz="1200" b="1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2823341">
                <a:tc>
                  <a:txBody>
                    <a:bodyPr/>
                    <a:lstStyle/>
                    <a:p>
                      <a:r>
                        <a:rPr lang="en-GB" sz="1200" b="1" baseline="0">
                          <a:latin typeface="Arial"/>
                          <a:cs typeface="Arial"/>
                        </a:rPr>
                        <a:t>3. Explain how plate tectonics in the Middle East has formed mountains and volcanoes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latin typeface="Arial"/>
                          <a:cs typeface="Arial"/>
                        </a:rPr>
                        <a:t>4.</a:t>
                      </a:r>
                      <a:r>
                        <a:rPr lang="en-GB" sz="1200" b="1" baseline="0">
                          <a:latin typeface="Arial"/>
                          <a:cs typeface="Arial"/>
                        </a:rPr>
                        <a:t> Answer the questions below:</a:t>
                      </a:r>
                    </a:p>
                    <a:p>
                      <a:pPr marL="685800" lvl="1" indent="-2286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GB" sz="1200" b="0" baseline="0">
                          <a:latin typeface="Arial"/>
                          <a:cs typeface="Arial"/>
                        </a:rPr>
                        <a:t>What mountain ranges can be found in Tukey? ___________________________</a:t>
                      </a:r>
                    </a:p>
                    <a:p>
                      <a:pPr marL="685800" lvl="1" indent="-2286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GB" sz="1200" b="0" baseline="0">
                          <a:latin typeface="Arial"/>
                          <a:cs typeface="Arial"/>
                        </a:rPr>
                        <a:t>What mountain ranges can be found in Iran?  ___________________________</a:t>
                      </a:r>
                    </a:p>
                    <a:p>
                      <a:pPr marL="685800" lvl="1" indent="-2286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GB" sz="1200" b="0" baseline="0">
                          <a:latin typeface="Arial"/>
                          <a:cs typeface="Arial"/>
                        </a:rPr>
                        <a:t>What is found in the south of the Middle East?? _______________________________________</a:t>
                      </a:r>
                    </a:p>
                    <a:p>
                      <a:pPr marL="685800" lvl="1" indent="-2286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GB" sz="1200" b="0" baseline="0">
                          <a:latin typeface="Arial"/>
                          <a:cs typeface="Arial"/>
                        </a:rPr>
                        <a:t>There are 3 rivers basins in the Middle East, name them:</a:t>
                      </a:r>
                    </a:p>
                    <a:p>
                      <a:pPr marL="1143000" lvl="2" indent="-2286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GB" sz="1200" b="0" baseline="0">
                          <a:latin typeface="Arial"/>
                          <a:cs typeface="Arial"/>
                        </a:rPr>
                        <a:t>_________________________________</a:t>
                      </a:r>
                    </a:p>
                    <a:p>
                      <a:pPr marL="1143000" lvl="2" indent="-2286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GB" sz="1200" b="0" baseline="0">
                          <a:latin typeface="Arial"/>
                          <a:cs typeface="Arial"/>
                        </a:rPr>
                        <a:t>_________________________________</a:t>
                      </a:r>
                    </a:p>
                    <a:p>
                      <a:pPr marL="1143000" lvl="2" indent="-2286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GB" sz="1200" b="0" baseline="0">
                          <a:latin typeface="Arial"/>
                          <a:cs typeface="Arial"/>
                        </a:rPr>
                        <a:t>_________________________________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870689"/>
              </p:ext>
            </p:extLst>
          </p:nvPr>
        </p:nvGraphicFramePr>
        <p:xfrm>
          <a:off x="268195" y="1013769"/>
          <a:ext cx="5680364" cy="23766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0182">
                  <a:extLst>
                    <a:ext uri="{9D8B030D-6E8A-4147-A177-3AD203B41FA5}">
                      <a16:colId xmlns:a16="http://schemas.microsoft.com/office/drawing/2014/main" val="3720703643"/>
                    </a:ext>
                  </a:extLst>
                </a:gridCol>
                <a:gridCol w="2840182">
                  <a:extLst>
                    <a:ext uri="{9D8B030D-6E8A-4147-A177-3AD203B41FA5}">
                      <a16:colId xmlns:a16="http://schemas.microsoft.com/office/drawing/2014/main" val="2039205728"/>
                    </a:ext>
                  </a:extLst>
                </a:gridCol>
              </a:tblGrid>
              <a:tr h="396110"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North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South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7194644"/>
                  </a:ext>
                </a:extLst>
              </a:tr>
              <a:tr h="660184">
                <a:tc>
                  <a:txBody>
                    <a:bodyPr/>
                    <a:lstStyle/>
                    <a:p>
                      <a:pPr algn="ctr"/>
                      <a:endParaRPr lang="en-GB" sz="1400" err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aseline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3731674"/>
                  </a:ext>
                </a:extLst>
              </a:tr>
              <a:tr h="660184"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aseline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4832151"/>
                  </a:ext>
                </a:extLst>
              </a:tr>
              <a:tr h="660184"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aseline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0129559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2E9B663A-73BD-43D4-A492-06120D8A268F}"/>
              </a:ext>
            </a:extLst>
          </p:cNvPr>
          <p:cNvGrpSpPr/>
          <p:nvPr/>
        </p:nvGrpSpPr>
        <p:grpSpPr>
          <a:xfrm>
            <a:off x="6225814" y="1013769"/>
            <a:ext cx="5697991" cy="2647331"/>
            <a:chOff x="6200783" y="1065493"/>
            <a:chExt cx="5697991" cy="269943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6154F4B-172E-4A0F-8040-4E2768C17B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688" t="34179" r="74307" b="41282"/>
            <a:stretch/>
          </p:blipFill>
          <p:spPr>
            <a:xfrm>
              <a:off x="6200783" y="1151463"/>
              <a:ext cx="5697991" cy="249875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10C261-58C2-4816-A0C2-135082F23EF7}"/>
                </a:ext>
              </a:extLst>
            </p:cNvPr>
            <p:cNvSpPr txBox="1"/>
            <p:nvPr/>
          </p:nvSpPr>
          <p:spPr>
            <a:xfrm>
              <a:off x="6200783" y="3026267"/>
              <a:ext cx="171110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/>
                <a:t>1__________________________________________________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3795AA-1EFB-4040-8EFD-A01C8DCC531C}"/>
                </a:ext>
              </a:extLst>
            </p:cNvPr>
            <p:cNvSpPr txBox="1"/>
            <p:nvPr/>
          </p:nvSpPr>
          <p:spPr>
            <a:xfrm>
              <a:off x="8291465" y="1065493"/>
              <a:ext cx="171110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/>
                <a:t>2__________________________________________________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B1D477-C953-4380-AF10-F3C6A37139A7}"/>
                </a:ext>
              </a:extLst>
            </p:cNvPr>
            <p:cNvSpPr txBox="1"/>
            <p:nvPr/>
          </p:nvSpPr>
          <p:spPr>
            <a:xfrm>
              <a:off x="10187669" y="3026267"/>
              <a:ext cx="171110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/>
                <a:t>3__________________________________________________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4EE83EA-E810-49DA-8B9C-3336BDAFCDFE}"/>
              </a:ext>
            </a:extLst>
          </p:cNvPr>
          <p:cNvSpPr/>
          <p:nvPr/>
        </p:nvSpPr>
        <p:spPr>
          <a:xfrm>
            <a:off x="6437745" y="1191491"/>
            <a:ext cx="360219" cy="2124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76E72B-96E5-443E-A5AC-F6711D3DCF9D}"/>
              </a:ext>
            </a:extLst>
          </p:cNvPr>
          <p:cNvSpPr/>
          <p:nvPr/>
        </p:nvSpPr>
        <p:spPr>
          <a:xfrm>
            <a:off x="8316496" y="2324735"/>
            <a:ext cx="360219" cy="2124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03D0F-6FBC-4737-A25B-8B059BE9D9BA}"/>
              </a:ext>
            </a:extLst>
          </p:cNvPr>
          <p:cNvSpPr/>
          <p:nvPr/>
        </p:nvSpPr>
        <p:spPr>
          <a:xfrm>
            <a:off x="10277148" y="1191491"/>
            <a:ext cx="360219" cy="2124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2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5" y="101213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GB" sz="1400" dirty="0">
                <a:cs typeface="Arial"/>
              </a:rPr>
              <a:t>Year 8 Weekly Homework Spring 1.3	</a:t>
            </a:r>
            <a:r>
              <a:rPr lang="en-GB" sz="1400" b="1" dirty="0">
                <a:cs typeface="Arial"/>
              </a:rPr>
              <a:t>                                      How Are Populations Changing in the Middle East?</a:t>
            </a:r>
            <a:r>
              <a:rPr lang="en-GB" sz="1400" dirty="0">
                <a:cs typeface="Arial"/>
              </a:rPr>
              <a:t>		                           Knowledge Book: P60</a:t>
            </a:r>
            <a:endParaRPr lang="en-US" sz="5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714200"/>
              </p:ext>
            </p:extLst>
          </p:nvPr>
        </p:nvGraphicFramePr>
        <p:xfrm>
          <a:off x="121916" y="597696"/>
          <a:ext cx="11914326" cy="6161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7163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5957163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</a:tblGrid>
              <a:tr h="296071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1.  Use P52 to fill in the key terms and definitions for the following: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+mn-lt"/>
                        </a:rPr>
                        <a:t> </a:t>
                      </a:r>
                      <a:r>
                        <a:rPr lang="en-GB" sz="1200" b="1" dirty="0">
                          <a:latin typeface="+mn-lt"/>
                          <a:cs typeface="Arial"/>
                        </a:rPr>
                        <a:t>3.</a:t>
                      </a: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 Use compass points to describe the population distribution of the Middle East    [4]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200" b="0" i="0" u="none" strike="noStrike" baseline="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2775336">
                <a:tc>
                  <a:txBody>
                    <a:bodyPr/>
                    <a:lstStyle/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2. Draw an image/ icon for the following key terms:</a:t>
                      </a: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1" baseline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0434F52-D2C7-4D3D-9D2A-EEE3090CED69}"/>
              </a:ext>
            </a:extLst>
          </p:cNvPr>
          <p:cNvSpPr/>
          <p:nvPr/>
        </p:nvSpPr>
        <p:spPr>
          <a:xfrm>
            <a:off x="131747" y="3224981"/>
            <a:ext cx="5924669" cy="801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C414809-A8F2-4DE1-BB0F-03277709E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236605"/>
              </p:ext>
            </p:extLst>
          </p:nvPr>
        </p:nvGraphicFramePr>
        <p:xfrm>
          <a:off x="201373" y="887444"/>
          <a:ext cx="5827623" cy="39311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258">
                  <a:extLst>
                    <a:ext uri="{9D8B030D-6E8A-4147-A177-3AD203B41FA5}">
                      <a16:colId xmlns:a16="http://schemas.microsoft.com/office/drawing/2014/main" val="3720703643"/>
                    </a:ext>
                  </a:extLst>
                </a:gridCol>
                <a:gridCol w="4614365">
                  <a:extLst>
                    <a:ext uri="{9D8B030D-6E8A-4147-A177-3AD203B41FA5}">
                      <a16:colId xmlns:a16="http://schemas.microsoft.com/office/drawing/2014/main" val="3263919625"/>
                    </a:ext>
                  </a:extLst>
                </a:gridCol>
              </a:tblGrid>
              <a:tr h="32669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Key Term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200" b="1" dirty="0"/>
                        <a:t>Definition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194644"/>
                  </a:ext>
                </a:extLst>
              </a:tr>
              <a:tr h="492888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The number of people living in a given area, usually within 1km²</a:t>
                      </a:r>
                    </a:p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731674"/>
                  </a:ext>
                </a:extLst>
              </a:tr>
              <a:tr h="538354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A small amount of people in a given area.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832151"/>
                  </a:ext>
                </a:extLst>
              </a:tr>
              <a:tr h="53028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Densely Populated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129559"/>
                  </a:ext>
                </a:extLst>
              </a:tr>
              <a:tr h="53028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Population Distribution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811332"/>
                  </a:ext>
                </a:extLst>
              </a:tr>
              <a:tr h="5412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Old Dependent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994362"/>
                  </a:ext>
                </a:extLst>
              </a:tr>
              <a:tr h="51974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Young Dependent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34053"/>
                  </a:ext>
                </a:extLst>
              </a:tr>
              <a:tr h="451584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All the inhabitants of a particular place.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0081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9563141-8499-4C22-8FBC-9FC5B0441AD6}"/>
              </a:ext>
            </a:extLst>
          </p:cNvPr>
          <p:cNvSpPr/>
          <p:nvPr/>
        </p:nvSpPr>
        <p:spPr>
          <a:xfrm>
            <a:off x="258772" y="5157809"/>
            <a:ext cx="2700738" cy="1467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D5EC8-C0CF-427E-8494-2E5498EE0781}"/>
              </a:ext>
            </a:extLst>
          </p:cNvPr>
          <p:cNvSpPr/>
          <p:nvPr/>
        </p:nvSpPr>
        <p:spPr>
          <a:xfrm>
            <a:off x="3233258" y="5157809"/>
            <a:ext cx="2700738" cy="1467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0ABC9D-D7A8-447B-9488-3C7656BE9E28}"/>
              </a:ext>
            </a:extLst>
          </p:cNvPr>
          <p:cNvSpPr txBox="1"/>
          <p:nvPr/>
        </p:nvSpPr>
        <p:spPr>
          <a:xfrm>
            <a:off x="452487" y="6336211"/>
            <a:ext cx="2235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Old Dependent Population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27D043-B259-4AC2-A4DA-138185EFEAA7}"/>
              </a:ext>
            </a:extLst>
          </p:cNvPr>
          <p:cNvSpPr txBox="1"/>
          <p:nvPr/>
        </p:nvSpPr>
        <p:spPr>
          <a:xfrm>
            <a:off x="3824976" y="6336211"/>
            <a:ext cx="1563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Sparsely Populated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D812FB-1ADD-477A-BD77-21195507E868}"/>
              </a:ext>
            </a:extLst>
          </p:cNvPr>
          <p:cNvSpPr txBox="1"/>
          <p:nvPr/>
        </p:nvSpPr>
        <p:spPr>
          <a:xfrm>
            <a:off x="6108452" y="4041356"/>
            <a:ext cx="59003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434F52-D2C7-4D3D-9D2A-EEE3090CED69}"/>
              </a:ext>
            </a:extLst>
          </p:cNvPr>
          <p:cNvSpPr/>
          <p:nvPr/>
        </p:nvSpPr>
        <p:spPr>
          <a:xfrm>
            <a:off x="6088010" y="3107954"/>
            <a:ext cx="5924669" cy="801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35" t="6617"/>
          <a:stretch/>
        </p:blipFill>
        <p:spPr>
          <a:xfrm>
            <a:off x="6833849" y="989015"/>
            <a:ext cx="4370119" cy="305234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CC78A29-5509-4863-A47E-D2E604142C79}"/>
              </a:ext>
            </a:extLst>
          </p:cNvPr>
          <p:cNvCxnSpPr/>
          <p:nvPr/>
        </p:nvCxnSpPr>
        <p:spPr>
          <a:xfrm flipV="1">
            <a:off x="11468743" y="1363406"/>
            <a:ext cx="0" cy="4179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0C195FA-A05A-4A17-B082-8394FC756AA7}"/>
              </a:ext>
            </a:extLst>
          </p:cNvPr>
          <p:cNvSpPr txBox="1"/>
          <p:nvPr/>
        </p:nvSpPr>
        <p:spPr>
          <a:xfrm>
            <a:off x="11331091" y="1073093"/>
            <a:ext cx="275303" cy="2616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69116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5" y="120877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GB" sz="1600" dirty="0">
                <a:cs typeface="Arial" panose="020B0604020202020204" pitchFamily="34" charset="0"/>
              </a:rPr>
              <a:t>Year 8 Weekly Homework Spring 1.4                                    </a:t>
            </a:r>
            <a:r>
              <a:rPr lang="en-GB" sz="1600" b="1" dirty="0">
                <a:cs typeface="Arial" panose="020B0604020202020204" pitchFamily="34" charset="0"/>
              </a:rPr>
              <a:t>Middle East Population &amp; Economy                                                 </a:t>
            </a:r>
            <a:r>
              <a:rPr lang="en-GB" sz="1600" dirty="0">
                <a:cs typeface="Arial" panose="020B0604020202020204" pitchFamily="34" charset="0"/>
              </a:rPr>
              <a:t>Knowledge Book 37-38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18131"/>
              </p:ext>
            </p:extLst>
          </p:nvPr>
        </p:nvGraphicFramePr>
        <p:xfrm>
          <a:off x="121915" y="676120"/>
          <a:ext cx="11956872" cy="5943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8436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5978436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</a:tblGrid>
              <a:tr h="3120025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GB" sz="1200" b="1" baseline="0">
                          <a:latin typeface="Arial"/>
                          <a:cs typeface="Arial"/>
                        </a:rPr>
                        <a:t>Answer the following questions:</a:t>
                      </a:r>
                    </a:p>
                    <a:p>
                      <a:pPr marL="685800" lvl="1" indent="-228600">
                        <a:lnSpc>
                          <a:spcPct val="200000"/>
                        </a:lnSpc>
                        <a:buAutoNum type="arabicPeriod"/>
                      </a:pPr>
                      <a:r>
                        <a:rPr lang="en-GB" sz="1200" b="0" baseline="0">
                          <a:latin typeface="Arial"/>
                          <a:cs typeface="Arial"/>
                        </a:rPr>
                        <a:t>Which country has the highest population?  _________________________</a:t>
                      </a:r>
                    </a:p>
                    <a:p>
                      <a:pPr marL="685800" lvl="1" indent="-228600">
                        <a:lnSpc>
                          <a:spcPct val="200000"/>
                        </a:lnSpc>
                        <a:buAutoNum type="arabicPeriod"/>
                      </a:pPr>
                      <a:r>
                        <a:rPr lang="en-GB" sz="1200" b="0" baseline="0">
                          <a:latin typeface="Arial"/>
                          <a:cs typeface="Arial"/>
                        </a:rPr>
                        <a:t>Which country has the lowest population?   _________________________</a:t>
                      </a:r>
                    </a:p>
                    <a:p>
                      <a:pPr marL="685800" lvl="1" indent="-228600">
                        <a:lnSpc>
                          <a:spcPct val="200000"/>
                        </a:lnSpc>
                        <a:buAutoNum type="arabicPeriod"/>
                      </a:pPr>
                      <a:r>
                        <a:rPr lang="en-GB" sz="1200" b="0" baseline="0">
                          <a:latin typeface="Arial"/>
                          <a:cs typeface="Arial"/>
                        </a:rPr>
                        <a:t>What country had a population of 28.3 million in 2017?   _______________</a:t>
                      </a:r>
                    </a:p>
                    <a:p>
                      <a:pPr marL="685800" lvl="1" indent="-228600">
                        <a:lnSpc>
                          <a:spcPct val="200000"/>
                        </a:lnSpc>
                        <a:buAutoNum type="arabicPeriod"/>
                      </a:pPr>
                      <a:r>
                        <a:rPr lang="en-GB" sz="1200" b="0" baseline="0">
                          <a:latin typeface="Arial"/>
                          <a:cs typeface="Arial"/>
                        </a:rPr>
                        <a:t>How many people live in Lebanon?      _____________________________</a:t>
                      </a:r>
                    </a:p>
                    <a:p>
                      <a:pPr marL="685800" lvl="1" indent="-228600">
                        <a:lnSpc>
                          <a:spcPct val="200000"/>
                        </a:lnSpc>
                        <a:buAutoNum type="arabicPeriod"/>
                      </a:pPr>
                      <a:r>
                        <a:rPr lang="en-GB" sz="1200" b="0" baseline="0">
                          <a:latin typeface="Arial"/>
                          <a:cs typeface="Arial"/>
                        </a:rPr>
                        <a:t>What is the population of the Middle East in total?  ___________________</a:t>
                      </a:r>
                    </a:p>
                    <a:p>
                      <a:pPr marL="685800" lvl="1" indent="-228600">
                        <a:lnSpc>
                          <a:spcPct val="200000"/>
                        </a:lnSpc>
                        <a:buAutoNum type="arabicPeriod"/>
                      </a:pPr>
                      <a:r>
                        <a:rPr lang="en-GB" sz="1200" b="0" baseline="0">
                          <a:latin typeface="Arial"/>
                          <a:cs typeface="Arial"/>
                        </a:rPr>
                        <a:t>Which country contains the most populated areas?  __________________</a:t>
                      </a:r>
                    </a:p>
                    <a:p>
                      <a:pPr marL="685800" lvl="1" indent="-228600">
                        <a:lnSpc>
                          <a:spcPct val="200000"/>
                        </a:lnSpc>
                        <a:buAutoNum type="arabicPeriod"/>
                      </a:pPr>
                      <a:r>
                        <a:rPr lang="en-GB" sz="1200" b="0" baseline="0">
                          <a:latin typeface="Arial"/>
                          <a:cs typeface="Arial"/>
                        </a:rPr>
                        <a:t>Which regions are most densely populated?  ________________________</a:t>
                      </a:r>
                    </a:p>
                    <a:p>
                      <a:pPr marL="685800" lvl="1" indent="-228600">
                        <a:buAutoNum type="arabicPeriod"/>
                      </a:pPr>
                      <a:endParaRPr lang="en-GB" sz="1200" b="0" baseline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>
                          <a:latin typeface="Arial"/>
                          <a:cs typeface="Arial"/>
                        </a:rPr>
                        <a:t>2.</a:t>
                      </a:r>
                      <a:r>
                        <a:rPr lang="en-GB" sz="1200" b="1" baseline="0">
                          <a:latin typeface="Arial"/>
                          <a:cs typeface="Arial"/>
                        </a:rPr>
                        <a:t> Complete the following statements about the Middle East: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200" b="0" baseline="0">
                          <a:latin typeface="Arial"/>
                          <a:cs typeface="Arial"/>
                        </a:rPr>
                        <a:t>It is the _______________ source of crude oil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200" b="0" baseline="0">
                          <a:latin typeface="Arial"/>
                          <a:cs typeface="Arial"/>
                        </a:rPr>
                        <a:t>Oil was discovered in ___________ in 1908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200" b="0" baseline="0">
                          <a:latin typeface="Arial"/>
                          <a:cs typeface="Arial"/>
                        </a:rPr>
                        <a:t>The ____________ plate holds ____% of the worlds oil reserve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200" b="0" baseline="0">
                          <a:latin typeface="Arial"/>
                          <a:cs typeface="Arial"/>
                        </a:rPr>
                        <a:t>The discovery of oil came at the same time as the _______________ of the car.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200" b="0" baseline="0">
                          <a:latin typeface="Arial"/>
                          <a:cs typeface="Arial"/>
                        </a:rPr>
                        <a:t>The __________ and ________ became very interested in the ________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200" b="0" baseline="0">
                          <a:latin typeface="Arial"/>
                          <a:cs typeface="Arial"/>
                        </a:rPr>
                        <a:t>Oil has brought great _______________ to some parts of the region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200" b="0" baseline="0">
                          <a:latin typeface="Arial"/>
                          <a:cs typeface="Arial"/>
                        </a:rPr>
                        <a:t>The Middle East has been a ___________ point for trade routes for ______ years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200" b="0" baseline="0">
                          <a:latin typeface="Arial"/>
                          <a:cs typeface="Arial"/>
                        </a:rPr>
                        <a:t>The region is home to three major religions: _____________, ____________ and ____________.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baseline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2823341">
                <a:tc>
                  <a:txBody>
                    <a:bodyPr/>
                    <a:lstStyle/>
                    <a:p>
                      <a:r>
                        <a:rPr lang="en-GB" sz="1200" b="1" baseline="0" dirty="0">
                          <a:latin typeface="Arial"/>
                          <a:cs typeface="Arial"/>
                        </a:rPr>
                        <a:t>3. Rank the reasons for the diversity of the Middle East. E.g.  “It connects Asia, Africa &amp; Europe” (pg33)</a:t>
                      </a:r>
                    </a:p>
                    <a:p>
                      <a:endParaRPr lang="en-GB" sz="1200" b="1" baseline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why Oil is important to the Middle East economy: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graphicFrame>
        <p:nvGraphicFramePr>
          <p:cNvPr id="5" name="Diagram 28">
            <a:extLst>
              <a:ext uri="{FF2B5EF4-FFF2-40B4-BE49-F238E27FC236}">
                <a16:creationId xmlns:a16="http://schemas.microsoft.com/office/drawing/2014/main" id="{525237A1-8DDF-4AC4-9680-A0E6E24B15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3591927"/>
              </p:ext>
            </p:extLst>
          </p:nvPr>
        </p:nvGraphicFramePr>
        <p:xfrm>
          <a:off x="3100643" y="4126971"/>
          <a:ext cx="2902837" cy="2415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9641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2785B7-B7C7-425C-8A4E-C406D1389D29}"/>
              </a:ext>
            </a:extLst>
          </p:cNvPr>
          <p:cNvSpPr/>
          <p:nvPr/>
        </p:nvSpPr>
        <p:spPr>
          <a:xfrm>
            <a:off x="6096000" y="660032"/>
            <a:ext cx="5978436" cy="612176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84D0B8-47DE-4440-B38B-DBAF51FC65F2}"/>
              </a:ext>
            </a:extLst>
          </p:cNvPr>
          <p:cNvSpPr txBox="1"/>
          <p:nvPr/>
        </p:nvSpPr>
        <p:spPr>
          <a:xfrm>
            <a:off x="6143625" y="623873"/>
            <a:ext cx="5897456" cy="625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/>
              <a:t>Interpreting Scale:</a:t>
            </a:r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en-GB" sz="1200" dirty="0"/>
              <a:t>2cm on the map is what distance in real life?  _______________________________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3cm on the map is what distance in real life?  _______________________________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0.5km in real life is how many ‘cm’ on the map?  ____________________________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4.5km in real life is how many ‘cm’ on the map?  ____________________________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endParaRPr lang="en-GB" sz="1200" b="1" dirty="0"/>
          </a:p>
          <a:p>
            <a:pPr>
              <a:lnSpc>
                <a:spcPct val="150000"/>
              </a:lnSpc>
            </a:pPr>
            <a:r>
              <a:rPr lang="en-GB" sz="1200" b="1" u="sng" dirty="0"/>
              <a:t>Measuring Distance:</a:t>
            </a:r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en-GB" sz="1200" dirty="0"/>
              <a:t>On the map, how many ‘cm’ apart are             and            ? 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On the map, how many ‘cm’ apart are             and            ? 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In real life, how far apart in ‘km’ are            and            ? 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In real life, how far apart in ‘km’ are            and            ? 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endParaRPr lang="en-GB" sz="1200" dirty="0"/>
          </a:p>
          <a:p>
            <a:pPr>
              <a:lnSpc>
                <a:spcPct val="150000"/>
              </a:lnSpc>
            </a:pPr>
            <a:r>
              <a:rPr lang="en-GB" sz="1200" b="1" u="sng" dirty="0"/>
              <a:t>Compass Points (Identify the correct compass direction): </a:t>
            </a:r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en-GB" sz="1200" dirty="0"/>
              <a:t>To get from             to              you travel… ___________________________________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To get from             to              you travel… ___________________________________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To get from             to              you travel… ___________________________________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To get from             to              you travel… ___________________________________</a:t>
            </a:r>
          </a:p>
          <a:p>
            <a:pPr>
              <a:lnSpc>
                <a:spcPct val="150000"/>
              </a:lnSpc>
            </a:pPr>
            <a:endParaRPr lang="en-GB" sz="1200" dirty="0"/>
          </a:p>
          <a:p>
            <a:pPr>
              <a:lnSpc>
                <a:spcPct val="150000"/>
              </a:lnSpc>
            </a:pPr>
            <a:r>
              <a:rPr lang="en-GB" sz="1200" b="1" u="sng" dirty="0"/>
              <a:t>6- Figure Grid References:</a:t>
            </a:r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en-GB" sz="1200" dirty="0"/>
              <a:t>What is the 6 figure grid reference for the            ? ____________________________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Which shape is found in grid reference </a:t>
            </a:r>
            <a:r>
              <a:rPr lang="en-GB" sz="1200" b="1" dirty="0"/>
              <a:t>238,477?   </a:t>
            </a:r>
            <a:r>
              <a:rPr lang="en-GB" sz="1200" dirty="0"/>
              <a:t>____________________________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Draw a            in grid reference </a:t>
            </a:r>
            <a:r>
              <a:rPr lang="en-GB" sz="1200" b="1" dirty="0"/>
              <a:t>244,467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D35548-EAFB-42C1-995C-516E0D331DDA}"/>
              </a:ext>
            </a:extLst>
          </p:cNvPr>
          <p:cNvSpPr/>
          <p:nvPr/>
        </p:nvSpPr>
        <p:spPr>
          <a:xfrm>
            <a:off x="117564" y="660032"/>
            <a:ext cx="5978436" cy="612176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EB45D6-7B19-4FA5-9A69-803F4B7EB062}"/>
              </a:ext>
            </a:extLst>
          </p:cNvPr>
          <p:cNvGrpSpPr/>
          <p:nvPr/>
        </p:nvGrpSpPr>
        <p:grpSpPr>
          <a:xfrm>
            <a:off x="651704" y="750851"/>
            <a:ext cx="4981575" cy="5159743"/>
            <a:chOff x="494225" y="1181100"/>
            <a:chExt cx="5110642" cy="5159743"/>
          </a:xfrm>
        </p:grpSpPr>
        <p:pic>
          <p:nvPicPr>
            <p:cNvPr id="9218" name="Picture 2" descr="4 Figure Grid References - Geo for CXC">
              <a:extLst>
                <a:ext uri="{FF2B5EF4-FFF2-40B4-BE49-F238E27FC236}">
                  <a16:creationId xmlns:a16="http://schemas.microsoft.com/office/drawing/2014/main" id="{24F24B29-0948-4DD0-80B3-236BCBCA32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1" t="5049" r="5590" b="4150"/>
            <a:stretch/>
          </p:blipFill>
          <p:spPr bwMode="auto">
            <a:xfrm>
              <a:off x="494225" y="1181100"/>
              <a:ext cx="5110642" cy="5159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A89C1B13-B8C9-4A21-AD60-3D5E85A09F8B}"/>
                </a:ext>
              </a:extLst>
            </p:cNvPr>
            <p:cNvSpPr/>
            <p:nvPr/>
          </p:nvSpPr>
          <p:spPr>
            <a:xfrm>
              <a:off x="1303055" y="2239198"/>
              <a:ext cx="184825" cy="214008"/>
            </a:xfrm>
            <a:prstGeom prst="star5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2104F5AB-ADC1-4D88-8C30-D6F63694DC66}"/>
                </a:ext>
              </a:extLst>
            </p:cNvPr>
            <p:cNvSpPr/>
            <p:nvPr/>
          </p:nvSpPr>
          <p:spPr>
            <a:xfrm>
              <a:off x="3472774" y="4426085"/>
              <a:ext cx="175098" cy="184826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5CBC6BE-8493-47F8-9644-AD2398161699}"/>
                </a:ext>
              </a:extLst>
            </p:cNvPr>
            <p:cNvSpPr/>
            <p:nvPr/>
          </p:nvSpPr>
          <p:spPr>
            <a:xfrm>
              <a:off x="4814794" y="1653702"/>
              <a:ext cx="175098" cy="18482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Moon 10">
              <a:extLst>
                <a:ext uri="{FF2B5EF4-FFF2-40B4-BE49-F238E27FC236}">
                  <a16:creationId xmlns:a16="http://schemas.microsoft.com/office/drawing/2014/main" id="{CEAA2994-5548-4308-89DF-0E8BAA3C293A}"/>
                </a:ext>
              </a:extLst>
            </p:cNvPr>
            <p:cNvSpPr/>
            <p:nvPr/>
          </p:nvSpPr>
          <p:spPr>
            <a:xfrm>
              <a:off x="2235905" y="3785273"/>
              <a:ext cx="175098" cy="223736"/>
            </a:xfrm>
            <a:prstGeom prst="mo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Multiplication Sign 11">
              <a:extLst>
                <a:ext uri="{FF2B5EF4-FFF2-40B4-BE49-F238E27FC236}">
                  <a16:creationId xmlns:a16="http://schemas.microsoft.com/office/drawing/2014/main" id="{D1BD602F-5E37-481A-9475-0BA3BB7FFB15}"/>
                </a:ext>
              </a:extLst>
            </p:cNvPr>
            <p:cNvSpPr/>
            <p:nvPr/>
          </p:nvSpPr>
          <p:spPr>
            <a:xfrm>
              <a:off x="1060089" y="5424015"/>
              <a:ext cx="311285" cy="291830"/>
            </a:xfrm>
            <a:prstGeom prst="mathMultiply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Heart 12">
              <a:extLst>
                <a:ext uri="{FF2B5EF4-FFF2-40B4-BE49-F238E27FC236}">
                  <a16:creationId xmlns:a16="http://schemas.microsoft.com/office/drawing/2014/main" id="{5FCA3AEC-FCE0-4C25-8FD0-BE3691BC7261}"/>
                </a:ext>
              </a:extLst>
            </p:cNvPr>
            <p:cNvSpPr/>
            <p:nvPr/>
          </p:nvSpPr>
          <p:spPr>
            <a:xfrm>
              <a:off x="4824566" y="5087566"/>
              <a:ext cx="175098" cy="184826"/>
            </a:xfrm>
            <a:prstGeom prst="hear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F5BD3B-62A4-4C2B-87D9-4A11B6E68A0D}"/>
                </a:ext>
              </a:extLst>
            </p:cNvPr>
            <p:cNvSpPr/>
            <p:nvPr/>
          </p:nvSpPr>
          <p:spPr>
            <a:xfrm>
              <a:off x="2394855" y="1893929"/>
              <a:ext cx="326243" cy="8957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Flowchart: Decision 14">
              <a:extLst>
                <a:ext uri="{FF2B5EF4-FFF2-40B4-BE49-F238E27FC236}">
                  <a16:creationId xmlns:a16="http://schemas.microsoft.com/office/drawing/2014/main" id="{A83BB093-26D8-4688-B826-8E7E4320C3D8}"/>
                </a:ext>
              </a:extLst>
            </p:cNvPr>
            <p:cNvSpPr/>
            <p:nvPr/>
          </p:nvSpPr>
          <p:spPr>
            <a:xfrm>
              <a:off x="3668393" y="2850204"/>
              <a:ext cx="319462" cy="20428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2BC4BAE6-9CD3-4732-A5F2-5AC7C3EEFFFE}"/>
              </a:ext>
            </a:extLst>
          </p:cNvPr>
          <p:cNvSpPr txBox="1">
            <a:spLocks/>
          </p:cNvSpPr>
          <p:nvPr/>
        </p:nvSpPr>
        <p:spPr>
          <a:xfrm>
            <a:off x="78375" y="120877"/>
            <a:ext cx="12000413" cy="4364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>
                <a:cs typeface="Arial" panose="020B0604020202020204" pitchFamily="34" charset="0"/>
              </a:rPr>
              <a:t>Year 8 Weekly </a:t>
            </a:r>
            <a:r>
              <a:rPr lang="en-GB" sz="1600">
                <a:cs typeface="Arial" panose="020B0604020202020204" pitchFamily="34" charset="0"/>
              </a:rPr>
              <a:t>Homework Spring </a:t>
            </a:r>
            <a:r>
              <a:rPr lang="en-GB" sz="1600" dirty="0">
                <a:cs typeface="Arial" panose="020B0604020202020204" pitchFamily="34" charset="0"/>
              </a:rPr>
              <a:t>1.5                 </a:t>
            </a:r>
            <a:r>
              <a:rPr lang="en-GB" sz="1600" b="1" dirty="0">
                <a:cs typeface="Arial" panose="020B0604020202020204" pitchFamily="34" charset="0"/>
              </a:rPr>
              <a:t>Map Skills: Scale, Distance, Compass Points and Grid References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0B36D-4760-4D28-8E4A-66A46C424681}"/>
              </a:ext>
            </a:extLst>
          </p:cNvPr>
          <p:cNvCxnSpPr>
            <a:cxnSpLocks/>
          </p:cNvCxnSpPr>
          <p:nvPr/>
        </p:nvCxnSpPr>
        <p:spPr>
          <a:xfrm>
            <a:off x="3979512" y="6432851"/>
            <a:ext cx="9554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9F71B04-8747-43CB-A646-CD052D59EAC9}"/>
              </a:ext>
            </a:extLst>
          </p:cNvPr>
          <p:cNvSpPr txBox="1"/>
          <p:nvPr/>
        </p:nvSpPr>
        <p:spPr>
          <a:xfrm>
            <a:off x="4200258" y="6154885"/>
            <a:ext cx="438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2cm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5151AF-D8A4-4502-803E-99D5C5535082}"/>
              </a:ext>
            </a:extLst>
          </p:cNvPr>
          <p:cNvSpPr txBox="1"/>
          <p:nvPr/>
        </p:nvSpPr>
        <p:spPr>
          <a:xfrm>
            <a:off x="4200258" y="6457470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1km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977EAD2-B47F-4AAC-9171-0FC174B8EF29}"/>
              </a:ext>
            </a:extLst>
          </p:cNvPr>
          <p:cNvSpPr txBox="1"/>
          <p:nvPr/>
        </p:nvSpPr>
        <p:spPr>
          <a:xfrm>
            <a:off x="5129721" y="6285690"/>
            <a:ext cx="771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2cm: 4km</a:t>
            </a:r>
          </a:p>
        </p:txBody>
      </p:sp>
      <p:sp>
        <p:nvSpPr>
          <p:cNvPr id="46" name="Multiplication Sign 45">
            <a:extLst>
              <a:ext uri="{FF2B5EF4-FFF2-40B4-BE49-F238E27FC236}">
                <a16:creationId xmlns:a16="http://schemas.microsoft.com/office/drawing/2014/main" id="{EF58C5E5-7C19-418A-968B-8A650C707DB0}"/>
              </a:ext>
            </a:extLst>
          </p:cNvPr>
          <p:cNvSpPr/>
          <p:nvPr/>
        </p:nvSpPr>
        <p:spPr>
          <a:xfrm>
            <a:off x="8856123" y="2487563"/>
            <a:ext cx="318004" cy="30382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Heart 47">
            <a:extLst>
              <a:ext uri="{FF2B5EF4-FFF2-40B4-BE49-F238E27FC236}">
                <a16:creationId xmlns:a16="http://schemas.microsoft.com/office/drawing/2014/main" id="{0EDD77F3-57A4-498B-B24F-8DFA445192CF}"/>
              </a:ext>
            </a:extLst>
          </p:cNvPr>
          <p:cNvSpPr/>
          <p:nvPr/>
        </p:nvSpPr>
        <p:spPr>
          <a:xfrm>
            <a:off x="9614912" y="2547060"/>
            <a:ext cx="170676" cy="18482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Moon 48">
            <a:extLst>
              <a:ext uri="{FF2B5EF4-FFF2-40B4-BE49-F238E27FC236}">
                <a16:creationId xmlns:a16="http://schemas.microsoft.com/office/drawing/2014/main" id="{6DC1CDD9-1FB6-4F10-941C-E639D8A118E3}"/>
              </a:ext>
            </a:extLst>
          </p:cNvPr>
          <p:cNvSpPr/>
          <p:nvPr/>
        </p:nvSpPr>
        <p:spPr>
          <a:xfrm>
            <a:off x="8921677" y="2827542"/>
            <a:ext cx="170676" cy="223736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4BF652B7-FB35-4658-805A-CF9652642FAA}"/>
              </a:ext>
            </a:extLst>
          </p:cNvPr>
          <p:cNvSpPr/>
          <p:nvPr/>
        </p:nvSpPr>
        <p:spPr>
          <a:xfrm>
            <a:off x="9624185" y="2811893"/>
            <a:ext cx="170676" cy="18482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8BDEC85-BE61-4FDE-90E7-7A055F70C7A9}"/>
              </a:ext>
            </a:extLst>
          </p:cNvPr>
          <p:cNvSpPr/>
          <p:nvPr/>
        </p:nvSpPr>
        <p:spPr>
          <a:xfrm>
            <a:off x="8705999" y="3162439"/>
            <a:ext cx="318004" cy="89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E47D760-7A2B-49A1-8484-FE2545F99AC5}"/>
              </a:ext>
            </a:extLst>
          </p:cNvPr>
          <p:cNvSpPr/>
          <p:nvPr/>
        </p:nvSpPr>
        <p:spPr>
          <a:xfrm>
            <a:off x="9439588" y="3105210"/>
            <a:ext cx="170676" cy="1848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B95C2266-7327-468F-85E2-EE093D4B2C07}"/>
              </a:ext>
            </a:extLst>
          </p:cNvPr>
          <p:cNvSpPr/>
          <p:nvPr/>
        </p:nvSpPr>
        <p:spPr>
          <a:xfrm>
            <a:off x="8770785" y="3354698"/>
            <a:ext cx="170676" cy="18482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Heart 62">
            <a:extLst>
              <a:ext uri="{FF2B5EF4-FFF2-40B4-BE49-F238E27FC236}">
                <a16:creationId xmlns:a16="http://schemas.microsoft.com/office/drawing/2014/main" id="{4CB70DCE-1756-4542-82B1-283228CD2007}"/>
              </a:ext>
            </a:extLst>
          </p:cNvPr>
          <p:cNvSpPr/>
          <p:nvPr/>
        </p:nvSpPr>
        <p:spPr>
          <a:xfrm>
            <a:off x="9457739" y="3402579"/>
            <a:ext cx="170676" cy="18482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AE09FCB-BCC4-40E6-8B84-08CC99917620}"/>
              </a:ext>
            </a:extLst>
          </p:cNvPr>
          <p:cNvCxnSpPr/>
          <p:nvPr/>
        </p:nvCxnSpPr>
        <p:spPr>
          <a:xfrm flipV="1">
            <a:off x="326635" y="890970"/>
            <a:ext cx="0" cy="417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BD0962D-08F3-4699-AD65-34E0DF57A745}"/>
              </a:ext>
            </a:extLst>
          </p:cNvPr>
          <p:cNvSpPr txBox="1"/>
          <p:nvPr/>
        </p:nvSpPr>
        <p:spPr>
          <a:xfrm>
            <a:off x="188983" y="660032"/>
            <a:ext cx="2753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N</a:t>
            </a:r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70EF9398-CB50-4FEB-AB41-73DC41DB39AB}"/>
              </a:ext>
            </a:extLst>
          </p:cNvPr>
          <p:cNvSpPr/>
          <p:nvPr/>
        </p:nvSpPr>
        <p:spPr>
          <a:xfrm>
            <a:off x="7216538" y="4152401"/>
            <a:ext cx="318004" cy="30382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973F610-3310-4537-819B-6B4B52551A75}"/>
              </a:ext>
            </a:extLst>
          </p:cNvPr>
          <p:cNvSpPr/>
          <p:nvPr/>
        </p:nvSpPr>
        <p:spPr>
          <a:xfrm>
            <a:off x="7225416" y="4518386"/>
            <a:ext cx="318004" cy="89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Heart 41">
            <a:extLst>
              <a:ext uri="{FF2B5EF4-FFF2-40B4-BE49-F238E27FC236}">
                <a16:creationId xmlns:a16="http://schemas.microsoft.com/office/drawing/2014/main" id="{BE2E9D68-4035-40FB-B74C-AA807B63A595}"/>
              </a:ext>
            </a:extLst>
          </p:cNvPr>
          <p:cNvSpPr/>
          <p:nvPr/>
        </p:nvSpPr>
        <p:spPr>
          <a:xfrm>
            <a:off x="7942603" y="4474173"/>
            <a:ext cx="170676" cy="18482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7007731E-0DB5-4A45-95B7-A51B3DF9665F}"/>
              </a:ext>
            </a:extLst>
          </p:cNvPr>
          <p:cNvSpPr/>
          <p:nvPr/>
        </p:nvSpPr>
        <p:spPr>
          <a:xfrm>
            <a:off x="7290202" y="4721551"/>
            <a:ext cx="170676" cy="18482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Moon 43">
            <a:extLst>
              <a:ext uri="{FF2B5EF4-FFF2-40B4-BE49-F238E27FC236}">
                <a16:creationId xmlns:a16="http://schemas.microsoft.com/office/drawing/2014/main" id="{AC49BC6A-5B9A-49A1-9190-120C61715E36}"/>
              </a:ext>
            </a:extLst>
          </p:cNvPr>
          <p:cNvSpPr/>
          <p:nvPr/>
        </p:nvSpPr>
        <p:spPr>
          <a:xfrm>
            <a:off x="7942603" y="4716734"/>
            <a:ext cx="170676" cy="223736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F74DFBC-549C-4AD4-826D-14550C10B7D8}"/>
              </a:ext>
            </a:extLst>
          </p:cNvPr>
          <p:cNvSpPr/>
          <p:nvPr/>
        </p:nvSpPr>
        <p:spPr>
          <a:xfrm>
            <a:off x="7299080" y="5021842"/>
            <a:ext cx="170676" cy="1848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C2307818-54B4-4285-8966-A2179E4FB931}"/>
              </a:ext>
            </a:extLst>
          </p:cNvPr>
          <p:cNvSpPr/>
          <p:nvPr/>
        </p:nvSpPr>
        <p:spPr>
          <a:xfrm>
            <a:off x="6966812" y="6383214"/>
            <a:ext cx="276360" cy="2050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Moon 39">
            <a:extLst>
              <a:ext uri="{FF2B5EF4-FFF2-40B4-BE49-F238E27FC236}">
                <a16:creationId xmlns:a16="http://schemas.microsoft.com/office/drawing/2014/main" id="{AC49BC6A-5B9A-49A1-9190-120C61715E36}"/>
              </a:ext>
            </a:extLst>
          </p:cNvPr>
          <p:cNvSpPr/>
          <p:nvPr/>
        </p:nvSpPr>
        <p:spPr>
          <a:xfrm>
            <a:off x="9117643" y="5798726"/>
            <a:ext cx="170676" cy="223736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7007731E-0DB5-4A45-95B7-A51B3DF9665F}"/>
              </a:ext>
            </a:extLst>
          </p:cNvPr>
          <p:cNvSpPr/>
          <p:nvPr/>
        </p:nvSpPr>
        <p:spPr>
          <a:xfrm>
            <a:off x="7911925" y="4186663"/>
            <a:ext cx="170676" cy="18482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Star: 5 Points 5">
            <a:extLst>
              <a:ext uri="{FF2B5EF4-FFF2-40B4-BE49-F238E27FC236}">
                <a16:creationId xmlns:a16="http://schemas.microsoft.com/office/drawing/2014/main" id="{A89C1B13-B8C9-4A21-AD60-3D5E85A09F8B}"/>
              </a:ext>
            </a:extLst>
          </p:cNvPr>
          <p:cNvSpPr/>
          <p:nvPr/>
        </p:nvSpPr>
        <p:spPr>
          <a:xfrm>
            <a:off x="7933122" y="5009967"/>
            <a:ext cx="180157" cy="214008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651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5" y="120877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GB" sz="1600" dirty="0">
                <a:cs typeface="Arial" panose="020B0604020202020204" pitchFamily="34" charset="0"/>
              </a:rPr>
              <a:t>Year 8 Weekly </a:t>
            </a:r>
            <a:r>
              <a:rPr lang="en-GB" sz="1600" dirty="0">
                <a:solidFill>
                  <a:schemeClr val="tx1"/>
                </a:solidFill>
                <a:cs typeface="Arial" panose="020B0604020202020204" pitchFamily="34" charset="0"/>
              </a:rPr>
              <a:t>Homework</a:t>
            </a:r>
            <a:r>
              <a:rPr lang="en-GB" sz="1600" dirty="0">
                <a:cs typeface="Arial" panose="020B0604020202020204" pitchFamily="34" charset="0"/>
              </a:rPr>
              <a:t> Spring 1.6		</a:t>
            </a:r>
            <a:r>
              <a:rPr lang="en-GB" sz="1600" b="1" dirty="0">
                <a:cs typeface="Arial" panose="020B0604020202020204" pitchFamily="34" charset="0"/>
              </a:rPr>
              <a:t>Middle East Population: UAE Vs. Yemen	                                  </a:t>
            </a:r>
            <a:r>
              <a:rPr lang="en-GB" sz="1600" dirty="0">
                <a:cs typeface="Arial" panose="020B0604020202020204" pitchFamily="34" charset="0"/>
              </a:rPr>
              <a:t>Knowledge Book 39-40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375" y="589263"/>
          <a:ext cx="11956872" cy="61976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8436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5978436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</a:tblGrid>
              <a:tr h="3015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GB" sz="1100" b="1" dirty="0">
                          <a:latin typeface="Arial"/>
                          <a:cs typeface="Arial"/>
                        </a:rPr>
                        <a:t>Which countries population pyramid is this?  Explain what it shows.</a:t>
                      </a:r>
                      <a:endParaRPr lang="en-GB" sz="11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endParaRPr lang="en-GB" sz="11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dirty="0">
                          <a:latin typeface="Arial"/>
                          <a:cs typeface="Arial"/>
                        </a:rPr>
                        <a:t> 3a.</a:t>
                      </a:r>
                      <a:r>
                        <a:rPr lang="en-GB" sz="1100" b="1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Look at the population pyramids for UAE</a:t>
                      </a:r>
                      <a:r>
                        <a:rPr lang="en-GB" sz="11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Yemen. Tick the statements that   are true for each location</a:t>
                      </a:r>
                      <a:endParaRPr lang="en-GB" sz="11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3181813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b="1" baseline="0" dirty="0">
                          <a:latin typeface="Arial"/>
                          <a:cs typeface="Arial"/>
                        </a:rPr>
                        <a:t>2. </a:t>
                      </a:r>
                      <a:r>
                        <a:rPr lang="en-GB" sz="1100" b="1" dirty="0">
                          <a:latin typeface="Arial"/>
                          <a:cs typeface="Arial"/>
                        </a:rPr>
                        <a:t>Which countries population pyramid is this?  Explain what it shows.</a:t>
                      </a:r>
                      <a:endParaRPr lang="en-GB" sz="11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GB" sz="11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</a:t>
                      </a:r>
                      <a:endParaRPr lang="en-GB" sz="11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1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1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1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3b. Explain why UAE population is so distorted and suggest what schemes/ resources the UAE government should invest in to suit it’s population.</a:t>
                      </a:r>
                    </a:p>
                    <a:p>
                      <a:endParaRPr lang="en-GB" sz="11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93131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A9AF308-74D5-41CB-96A5-E2D109C78974}"/>
              </a:ext>
            </a:extLst>
          </p:cNvPr>
          <p:cNvSpPr txBox="1"/>
          <p:nvPr/>
        </p:nvSpPr>
        <p:spPr>
          <a:xfrm>
            <a:off x="3201111" y="920796"/>
            <a:ext cx="28700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B14EC-7A24-47E1-93E0-7F40F8DD624F}"/>
              </a:ext>
            </a:extLst>
          </p:cNvPr>
          <p:cNvSpPr txBox="1"/>
          <p:nvPr/>
        </p:nvSpPr>
        <p:spPr>
          <a:xfrm>
            <a:off x="3190443" y="3809320"/>
            <a:ext cx="28700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4024B0C8-8646-41EB-9D96-300C9D54B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4"/>
          <a:stretch/>
        </p:blipFill>
        <p:spPr bwMode="auto">
          <a:xfrm>
            <a:off x="144364" y="864166"/>
            <a:ext cx="3053578" cy="2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2E02E536-25F3-4606-9852-53B2828BC4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4"/>
          <a:stretch/>
        </p:blipFill>
        <p:spPr bwMode="auto">
          <a:xfrm>
            <a:off x="84633" y="3895708"/>
            <a:ext cx="3169938" cy="277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88FCB2-48E0-435A-B541-94C46FE5ED53}"/>
              </a:ext>
            </a:extLst>
          </p:cNvPr>
          <p:cNvGraphicFramePr>
            <a:graphicFrameLocks noGrp="1"/>
          </p:cNvGraphicFramePr>
          <p:nvPr/>
        </p:nvGraphicFramePr>
        <p:xfrm>
          <a:off x="6078256" y="1073479"/>
          <a:ext cx="5939247" cy="30933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04542">
                  <a:extLst>
                    <a:ext uri="{9D8B030D-6E8A-4147-A177-3AD203B41FA5}">
                      <a16:colId xmlns:a16="http://schemas.microsoft.com/office/drawing/2014/main" val="3727939619"/>
                    </a:ext>
                  </a:extLst>
                </a:gridCol>
                <a:gridCol w="1784103">
                  <a:extLst>
                    <a:ext uri="{9D8B030D-6E8A-4147-A177-3AD203B41FA5}">
                      <a16:colId xmlns:a16="http://schemas.microsoft.com/office/drawing/2014/main" val="835498204"/>
                    </a:ext>
                  </a:extLst>
                </a:gridCol>
                <a:gridCol w="1750602">
                  <a:extLst>
                    <a:ext uri="{9D8B030D-6E8A-4147-A177-3AD203B41FA5}">
                      <a16:colId xmlns:a16="http://schemas.microsoft.com/office/drawing/2014/main" val="1397787318"/>
                    </a:ext>
                  </a:extLst>
                </a:gridCol>
              </a:tblGrid>
              <a:tr h="118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</a:endParaRPr>
                    </a:p>
                  </a:txBody>
                  <a:tcPr marL="41603" marR="41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UAE</a:t>
                      </a:r>
                    </a:p>
                  </a:txBody>
                  <a:tcPr marL="41603" marR="41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Yemen</a:t>
                      </a:r>
                    </a:p>
                  </a:txBody>
                  <a:tcPr marL="41603" marR="4160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976464"/>
                  </a:ext>
                </a:extLst>
              </a:tr>
              <a:tr h="274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High birth rate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3" marR="41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3" marR="41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3" marR="4160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233446"/>
                  </a:ext>
                </a:extLst>
              </a:tr>
              <a:tr h="274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Largest population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3" marR="41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3" marR="41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3" marR="4160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190225"/>
                  </a:ext>
                </a:extLst>
              </a:tr>
              <a:tr h="232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Unequal distribution of males and females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3" marR="41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3" marR="41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3" marR="4160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505372"/>
                  </a:ext>
                </a:extLst>
              </a:tr>
              <a:tr h="232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A larger young dependent population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3" marR="41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3" marR="41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3" marR="4160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374879"/>
                  </a:ext>
                </a:extLst>
              </a:tr>
              <a:tr h="232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Larger working population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3" marR="41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3" marR="41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3" marR="4160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309347"/>
                  </a:ext>
                </a:extLst>
              </a:tr>
              <a:tr h="274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Lower birth rate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3" marR="41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3" marR="4160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3" marR="4160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647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934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D93E9F5-33E3-4CBA-B8D1-BEF4CD3F2FBF}"/>
              </a:ext>
            </a:extLst>
          </p:cNvPr>
          <p:cNvSpPr txBox="1">
            <a:spLocks/>
          </p:cNvSpPr>
          <p:nvPr/>
        </p:nvSpPr>
        <p:spPr>
          <a:xfrm>
            <a:off x="78375" y="53588"/>
            <a:ext cx="12000413" cy="4364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>
                <a:cs typeface="Arial" panose="020B0604020202020204" pitchFamily="34" charset="0"/>
              </a:rPr>
              <a:t>Year 8 Weekly Homework Spring 1.7                        </a:t>
            </a:r>
            <a:r>
              <a:rPr lang="en-GB" sz="1600" b="1" dirty="0">
                <a:cs typeface="Arial" panose="020B0604020202020204" pitchFamily="34" charset="0"/>
              </a:rPr>
              <a:t>Middle East Development: Dollar Street</a:t>
            </a:r>
            <a:r>
              <a:rPr lang="en-GB" sz="1600" dirty="0">
                <a:cs typeface="Arial" panose="020B0604020202020204" pitchFamily="34" charset="0"/>
              </a:rPr>
              <a:t>                                (Access the website link on SMH)</a:t>
            </a:r>
            <a:r>
              <a:rPr lang="en-GB" sz="1600" b="1" dirty="0">
                <a:cs typeface="Arial" panose="020B0604020202020204" pitchFamily="34" charset="0"/>
              </a:rPr>
              <a:t>  </a:t>
            </a:r>
            <a:endParaRPr lang="en-US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ED2EFF-2FF8-4E3B-BD3D-61B3A779682E}"/>
              </a:ext>
            </a:extLst>
          </p:cNvPr>
          <p:cNvSpPr txBox="1"/>
          <p:nvPr/>
        </p:nvSpPr>
        <p:spPr>
          <a:xfrm>
            <a:off x="126777" y="568172"/>
            <a:ext cx="11804811" cy="1356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200" b="1" baseline="0" dirty="0">
                <a:latin typeface="+mn-lt"/>
                <a:cs typeface="Arial"/>
              </a:rPr>
              <a:t>1.    </a:t>
            </a:r>
            <a:r>
              <a:rPr lang="en-GB" sz="1200" b="1" dirty="0"/>
              <a:t>Correctly define the following key terms: </a:t>
            </a:r>
          </a:p>
          <a:p>
            <a:pPr>
              <a:lnSpc>
                <a:spcPct val="150000"/>
              </a:lnSpc>
            </a:pPr>
            <a:r>
              <a:rPr lang="en-GB" sz="1200" dirty="0"/>
              <a:t>High Income Country (HIC) - 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dirty="0"/>
              <a:t>Middle Income Country (MIC) -  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dirty="0"/>
              <a:t>Newly Emerging Economy (NEE) -  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dirty="0"/>
              <a:t>Low Income Country (LIC) -__________________________________________________________________________________________________________________________________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C890C1-D063-4C7C-AAAB-16C2BC4204D4}"/>
              </a:ext>
            </a:extLst>
          </p:cNvPr>
          <p:cNvSpPr txBox="1"/>
          <p:nvPr/>
        </p:nvSpPr>
        <p:spPr>
          <a:xfrm>
            <a:off x="177577" y="1975775"/>
            <a:ext cx="11831915" cy="470898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200" b="1" dirty="0"/>
              <a:t>2.    Use the ‘Dollar Street Website’. Select any family living in either Iran, Jordan, Lebanon or Palestine, then answer the following questions about them…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GB" sz="1200" dirty="0"/>
              <a:t>Name of Family: _________________________________________________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GB" sz="1200" dirty="0"/>
              <a:t>Where do they live (which country)? _________________________________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GB" sz="1200" dirty="0"/>
              <a:t>Monthly Income?   _______________________________________________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GB" sz="1200" dirty="0"/>
              <a:t>Description of family (who is in the family?) 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endParaRPr lang="en-GB" sz="1200" dirty="0"/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endParaRPr lang="en-GB" sz="1200" dirty="0"/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GB" sz="1200" dirty="0"/>
              <a:t>Describe the bathroom/ toilet in their house…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endParaRPr lang="en-GB" sz="1200" dirty="0"/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GB" sz="1200" dirty="0"/>
              <a:t>Describe the kitchen in their house…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endParaRPr lang="en-GB" sz="1200" dirty="0"/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GB" sz="1200" dirty="0"/>
              <a:t>Describe the bedrooms/ beds in their house….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endParaRPr lang="en-GB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8905C-555D-44A3-921C-9BC288A548E7}"/>
              </a:ext>
            </a:extLst>
          </p:cNvPr>
          <p:cNvSpPr txBox="1"/>
          <p:nvPr/>
        </p:nvSpPr>
        <p:spPr>
          <a:xfrm>
            <a:off x="6851211" y="2263401"/>
            <a:ext cx="4429957" cy="3364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LcParenR" startAt="8"/>
            </a:pPr>
            <a:r>
              <a:rPr lang="en-GB" sz="1200" dirty="0"/>
              <a:t>How do they make a living? </a:t>
            </a:r>
          </a:p>
          <a:p>
            <a:pPr marL="228600" indent="-228600">
              <a:lnSpc>
                <a:spcPct val="200000"/>
              </a:lnSpc>
              <a:buFont typeface="+mj-lt"/>
              <a:buAutoNum type="alphaLcParenR" startAt="8"/>
            </a:pPr>
            <a:endParaRPr lang="en-GB" sz="1200" dirty="0"/>
          </a:p>
          <a:p>
            <a:pPr marL="228600" indent="-228600">
              <a:lnSpc>
                <a:spcPct val="200000"/>
              </a:lnSpc>
              <a:buFont typeface="+mj-lt"/>
              <a:buAutoNum type="alphaLcParenR" startAt="8"/>
            </a:pPr>
            <a:endParaRPr lang="en-GB" sz="1200" dirty="0"/>
          </a:p>
          <a:p>
            <a:pPr>
              <a:lnSpc>
                <a:spcPct val="200000"/>
              </a:lnSpc>
            </a:pPr>
            <a:endParaRPr lang="en-GB" sz="1200" dirty="0"/>
          </a:p>
          <a:p>
            <a:pPr marL="514350" indent="-514350">
              <a:lnSpc>
                <a:spcPct val="200000"/>
              </a:lnSpc>
              <a:buFont typeface="+mj-lt"/>
              <a:buAutoNum type="alphaLcParenR" startAt="9"/>
            </a:pPr>
            <a:r>
              <a:rPr lang="en-GB" sz="1200" dirty="0"/>
              <a:t>What challenges do they face?</a:t>
            </a:r>
          </a:p>
          <a:p>
            <a:pPr marL="228600" indent="-228600">
              <a:lnSpc>
                <a:spcPct val="200000"/>
              </a:lnSpc>
              <a:buFont typeface="+mj-lt"/>
              <a:buAutoNum type="alphaLcParenR" startAt="9"/>
            </a:pPr>
            <a:endParaRPr lang="en-GB" sz="1200" dirty="0"/>
          </a:p>
          <a:p>
            <a:pPr marL="228600" indent="-228600">
              <a:lnSpc>
                <a:spcPct val="200000"/>
              </a:lnSpc>
              <a:buFont typeface="+mj-lt"/>
              <a:buAutoNum type="alphaLcParenR" startAt="9"/>
            </a:pPr>
            <a:endParaRPr lang="en-GB" sz="1200" dirty="0"/>
          </a:p>
          <a:p>
            <a:pPr marL="228600" indent="-228600">
              <a:lnSpc>
                <a:spcPct val="200000"/>
              </a:lnSpc>
              <a:buFont typeface="+mj-lt"/>
              <a:buAutoNum type="alphaLcParenR" startAt="9"/>
            </a:pPr>
            <a:endParaRPr lang="en-GB" sz="1200" dirty="0"/>
          </a:p>
          <a:p>
            <a:pPr marL="514350" indent="-514350">
              <a:lnSpc>
                <a:spcPct val="200000"/>
              </a:lnSpc>
              <a:buFont typeface="+mj-lt"/>
              <a:buAutoNum type="alphaLcParenR" startAt="9"/>
            </a:pPr>
            <a:r>
              <a:rPr lang="en-GB" sz="1200" dirty="0"/>
              <a:t>What do they dream of?</a:t>
            </a:r>
          </a:p>
        </p:txBody>
      </p:sp>
    </p:spTree>
    <p:extLst>
      <p:ext uri="{BB962C8B-B14F-4D97-AF65-F5344CB8AC3E}">
        <p14:creationId xmlns:p14="http://schemas.microsoft.com/office/powerpoint/2010/main" val="3962134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5" y="120877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GB" sz="1600" dirty="0">
                <a:cs typeface="Arial" panose="020B0604020202020204" pitchFamily="34" charset="0"/>
              </a:rPr>
              <a:t>Year 8 Weekly </a:t>
            </a:r>
            <a:r>
              <a:rPr lang="en-GB" sz="1600" dirty="0">
                <a:solidFill>
                  <a:schemeClr val="tx1"/>
                </a:solidFill>
                <a:cs typeface="Arial" panose="020B0604020202020204" pitchFamily="34" charset="0"/>
              </a:rPr>
              <a:t>Homework</a:t>
            </a:r>
            <a:r>
              <a:rPr lang="en-GB" sz="1600" dirty="0">
                <a:cs typeface="Arial" panose="020B0604020202020204" pitchFamily="34" charset="0"/>
              </a:rPr>
              <a:t> Spring 1.8	   </a:t>
            </a:r>
            <a:r>
              <a:rPr lang="en-GB" sz="1600" b="1" dirty="0">
                <a:cs typeface="Arial" panose="020B0604020202020204" pitchFamily="34" charset="0"/>
              </a:rPr>
              <a:t>Middle East: The Development of Yemen and the UAE	                </a:t>
            </a:r>
            <a:r>
              <a:rPr lang="en-GB" sz="1600" dirty="0">
                <a:cs typeface="Arial" panose="020B0604020202020204" pitchFamily="34" charset="0"/>
              </a:rPr>
              <a:t>Knowledge Book 39-42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14" y="676120"/>
          <a:ext cx="12000414" cy="6015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90959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6109455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</a:tblGrid>
              <a:tr h="295478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Pick 3 ways the UAE has been able to diversity. Label them a draw an icon: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2.</a:t>
                      </a: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Connect these words (you must make at least 4 connections):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3060836">
                <a:tc>
                  <a:txBody>
                    <a:bodyPr/>
                    <a:lstStyle/>
                    <a:p>
                      <a:r>
                        <a:rPr lang="en-GB" sz="12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Match the statement to the feature of Yemen</a:t>
                      </a:r>
                    </a:p>
                    <a:p>
                      <a:endParaRPr lang="en-GB" sz="1200" b="1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1" dirty="0">
                          <a:latin typeface="Arial"/>
                          <a:cs typeface="Arial"/>
                        </a:rPr>
                        <a:t>Explain how the UAE has been able to develop successfully, but Yemen hasn’t.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CA2572D7-388C-4A6B-8724-4DCF644BBFA9}"/>
              </a:ext>
            </a:extLst>
          </p:cNvPr>
          <p:cNvGraphicFramePr>
            <a:graphicFrameLocks noGrp="1"/>
          </p:cNvGraphicFramePr>
          <p:nvPr/>
        </p:nvGraphicFramePr>
        <p:xfrm>
          <a:off x="240288" y="3939094"/>
          <a:ext cx="5697993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730">
                  <a:extLst>
                    <a:ext uri="{9D8B030D-6E8A-4147-A177-3AD203B41FA5}">
                      <a16:colId xmlns:a16="http://schemas.microsoft.com/office/drawing/2014/main" val="2772034291"/>
                    </a:ext>
                  </a:extLst>
                </a:gridCol>
                <a:gridCol w="618837">
                  <a:extLst>
                    <a:ext uri="{9D8B030D-6E8A-4147-A177-3AD203B41FA5}">
                      <a16:colId xmlns:a16="http://schemas.microsoft.com/office/drawing/2014/main" val="909197944"/>
                    </a:ext>
                  </a:extLst>
                </a:gridCol>
                <a:gridCol w="3638426">
                  <a:extLst>
                    <a:ext uri="{9D8B030D-6E8A-4147-A177-3AD203B41FA5}">
                      <a16:colId xmlns:a16="http://schemas.microsoft.com/office/drawing/2014/main" val="1083818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844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Civil War has drained its oil reserves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70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 inequality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 are the 7</a:t>
                      </a:r>
                      <a:r>
                        <a:rPr lang="en-GB" sz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most water stressed country in the world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641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Infrastructure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 are running out of oil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183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Tourism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 of women are illiterate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47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 have no railways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00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has great potential but is not viable until war has ended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720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Conflict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2/3rds of people are under 24, 60% of these are unemployed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355856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C614E1C7-6292-4869-ADB2-FB9B29C94759}"/>
              </a:ext>
            </a:extLst>
          </p:cNvPr>
          <p:cNvGrpSpPr/>
          <p:nvPr/>
        </p:nvGrpSpPr>
        <p:grpSpPr>
          <a:xfrm>
            <a:off x="240288" y="884460"/>
            <a:ext cx="5697991" cy="2647331"/>
            <a:chOff x="6200783" y="1065493"/>
            <a:chExt cx="5697991" cy="269943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D583E1-0E40-4A83-8BB9-C74E97F28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688" t="34179" r="74307" b="41282"/>
            <a:stretch/>
          </p:blipFill>
          <p:spPr>
            <a:xfrm>
              <a:off x="6200783" y="1151463"/>
              <a:ext cx="5697991" cy="249875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459C6C-DDA7-4DFB-AEBC-93865A9BF7F7}"/>
                </a:ext>
              </a:extLst>
            </p:cNvPr>
            <p:cNvSpPr txBox="1"/>
            <p:nvPr/>
          </p:nvSpPr>
          <p:spPr>
            <a:xfrm>
              <a:off x="6200783" y="3026267"/>
              <a:ext cx="171110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/>
                <a:t>1__________________________________________________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E0EE7C-4741-4EAB-A346-99E61823E79A}"/>
                </a:ext>
              </a:extLst>
            </p:cNvPr>
            <p:cNvSpPr txBox="1"/>
            <p:nvPr/>
          </p:nvSpPr>
          <p:spPr>
            <a:xfrm>
              <a:off x="8291465" y="1065493"/>
              <a:ext cx="171110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/>
                <a:t>2__________________________________________________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628BD4-F314-482B-A8E3-5C1978F531B1}"/>
                </a:ext>
              </a:extLst>
            </p:cNvPr>
            <p:cNvSpPr txBox="1"/>
            <p:nvPr/>
          </p:nvSpPr>
          <p:spPr>
            <a:xfrm>
              <a:off x="10187669" y="3026267"/>
              <a:ext cx="171110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/>
                <a:t>3__________________________________________________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87DA5C3-B2DC-4CA4-91EC-EA251B6C0741}"/>
              </a:ext>
            </a:extLst>
          </p:cNvPr>
          <p:cNvSpPr/>
          <p:nvPr/>
        </p:nvSpPr>
        <p:spPr>
          <a:xfrm>
            <a:off x="452219" y="1062182"/>
            <a:ext cx="360219" cy="2124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CC07F8-4CBF-457C-A669-976DD13A5E65}"/>
              </a:ext>
            </a:extLst>
          </p:cNvPr>
          <p:cNvSpPr/>
          <p:nvPr/>
        </p:nvSpPr>
        <p:spPr>
          <a:xfrm>
            <a:off x="2330970" y="2195426"/>
            <a:ext cx="360219" cy="2124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010F32-307D-450C-9C99-36D59C4F1282}"/>
              </a:ext>
            </a:extLst>
          </p:cNvPr>
          <p:cNvSpPr/>
          <p:nvPr/>
        </p:nvSpPr>
        <p:spPr>
          <a:xfrm>
            <a:off x="4291622" y="1062182"/>
            <a:ext cx="360219" cy="2124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49E2EF-CF52-48AE-BAFC-7015C1D41CB8}"/>
              </a:ext>
            </a:extLst>
          </p:cNvPr>
          <p:cNvSpPr txBox="1"/>
          <p:nvPr/>
        </p:nvSpPr>
        <p:spPr>
          <a:xfrm>
            <a:off x="10654624" y="983565"/>
            <a:ext cx="115016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>
                <a:cs typeface="Calibri"/>
              </a:rPr>
              <a:t>Government</a:t>
            </a:r>
            <a:endParaRPr lang="en-GB" sz="1400" dirty="0"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A91D2C-6BAE-4005-A912-96563D363778}"/>
              </a:ext>
            </a:extLst>
          </p:cNvPr>
          <p:cNvSpPr txBox="1"/>
          <p:nvPr/>
        </p:nvSpPr>
        <p:spPr>
          <a:xfrm>
            <a:off x="10872436" y="3253126"/>
            <a:ext cx="93234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>
                <a:cs typeface="Calibri"/>
              </a:rPr>
              <a:t>Diversify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28D903-5148-4EE2-A03A-7A5C60FC234A}"/>
              </a:ext>
            </a:extLst>
          </p:cNvPr>
          <p:cNvSpPr txBox="1"/>
          <p:nvPr/>
        </p:nvSpPr>
        <p:spPr>
          <a:xfrm>
            <a:off x="6264736" y="983566"/>
            <a:ext cx="97426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 dirty="0">
                <a:cs typeface="Calibri"/>
              </a:rPr>
              <a:t>Population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9FD8D1-0914-495B-B0C2-EE4DB7C22BCE}"/>
              </a:ext>
            </a:extLst>
          </p:cNvPr>
          <p:cNvSpPr txBox="1"/>
          <p:nvPr/>
        </p:nvSpPr>
        <p:spPr>
          <a:xfrm>
            <a:off x="6132757" y="3253126"/>
            <a:ext cx="149066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>
                <a:cs typeface="Calibri"/>
              </a:rPr>
              <a:t>Development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7F2CA7-65C7-4951-87CB-DE587C267A6D}"/>
              </a:ext>
            </a:extLst>
          </p:cNvPr>
          <p:cNvSpPr txBox="1"/>
          <p:nvPr/>
        </p:nvSpPr>
        <p:spPr>
          <a:xfrm>
            <a:off x="8440841" y="2621980"/>
            <a:ext cx="102438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>
                <a:cs typeface="Calibri"/>
              </a:rPr>
              <a:t>UAE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403611-8705-48CC-88F4-3F38B9DDD589}"/>
              </a:ext>
            </a:extLst>
          </p:cNvPr>
          <p:cNvSpPr txBox="1"/>
          <p:nvPr/>
        </p:nvSpPr>
        <p:spPr>
          <a:xfrm>
            <a:off x="8368355" y="1478255"/>
            <a:ext cx="116936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dirty="0">
                <a:cs typeface="Calibri"/>
              </a:rPr>
              <a:t>Yemen</a:t>
            </a:r>
          </a:p>
        </p:txBody>
      </p:sp>
    </p:spTree>
    <p:extLst>
      <p:ext uri="{BB962C8B-B14F-4D97-AF65-F5344CB8AC3E}">
        <p14:creationId xmlns:p14="http://schemas.microsoft.com/office/powerpoint/2010/main" val="1122177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DAD919C4A92C4A868A6EC556AE103C" ma:contentTypeVersion="21" ma:contentTypeDescription="Create a new document." ma:contentTypeScope="" ma:versionID="0a08bc4dcccfe27e78abec6b4de1ff41">
  <xsd:schema xmlns:xsd="http://www.w3.org/2001/XMLSchema" xmlns:xs="http://www.w3.org/2001/XMLSchema" xmlns:p="http://schemas.microsoft.com/office/2006/metadata/properties" xmlns:ns2="b0291392-46c3-446b-b4e2-e6b1ee46160b" xmlns:ns3="55f71bee-26e1-45d7-9db5-e4529f37cebc" targetNamespace="http://schemas.microsoft.com/office/2006/metadata/properties" ma:root="true" ma:fieldsID="a440bc91a1757b50560911b0958e52f3" ns2:_="" ns3:_="">
    <xsd:import namespace="b0291392-46c3-446b-b4e2-e6b1ee46160b"/>
    <xsd:import namespace="55f71bee-26e1-45d7-9db5-e4529f37cebc"/>
    <xsd:element name="properties">
      <xsd:complexType>
        <xsd:sequence>
          <xsd:element name="documentManagement">
            <xsd:complexType>
              <xsd:all>
                <xsd:element ref="ns2:CloudMigratorOriginId" minOccurs="0"/>
                <xsd:element ref="ns2:FileHash" minOccurs="0"/>
                <xsd:element ref="ns2:CloudMigratorVersion" minOccurs="0"/>
                <xsd:element ref="ns2:UniqueSourceRef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291392-46c3-446b-b4e2-e6b1ee46160b" elementFormDefault="qualified">
    <xsd:import namespace="http://schemas.microsoft.com/office/2006/documentManagement/types"/>
    <xsd:import namespace="http://schemas.microsoft.com/office/infopath/2007/PartnerControls"/>
    <xsd:element name="CloudMigratorOriginId" ma:index="8" nillable="true" ma:displayName="CloudMigratorOriginId" ma:internalName="CloudMigratorOriginId">
      <xsd:simpleType>
        <xsd:restriction base="dms:Note">
          <xsd:maxLength value="255"/>
        </xsd:restriction>
      </xsd:simpleType>
    </xsd:element>
    <xsd:element name="FileHash" ma:index="9" nillable="true" ma:displayName="FileHash" ma:internalName="FileHash">
      <xsd:simpleType>
        <xsd:restriction base="dms:Note">
          <xsd:maxLength value="255"/>
        </xsd:restriction>
      </xsd:simpleType>
    </xsd:element>
    <xsd:element name="CloudMigratorVersion" ma:index="10" nillable="true" ma:displayName="CloudMigratorVersion" ma:internalName="CloudMigratorVersion">
      <xsd:simpleType>
        <xsd:restriction base="dms:Note">
          <xsd:maxLength value="255"/>
        </xsd:restriction>
      </xsd:simpleType>
    </xsd:element>
    <xsd:element name="UniqueSourceRef" ma:index="11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cfc646e7-1ca0-4c93-8f68-1daae3435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f71bee-26e1-45d7-9db5-e4529f37cebc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35eee122-889a-4c0e-bbab-2dbd83197f23}" ma:internalName="TaxCatchAll" ma:showField="CatchAllData" ma:web="55f71bee-26e1-45d7-9db5-e4529f37ce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5f71bee-26e1-45d7-9db5-e4529f37cebc">
      <UserInfo>
        <DisplayName>A.Tomlinson</DisplayName>
        <AccountId>16</AccountId>
        <AccountType/>
      </UserInfo>
      <UserInfo>
        <DisplayName>T.Hayre</DisplayName>
        <AccountId>84</AccountId>
        <AccountType/>
      </UserInfo>
      <UserInfo>
        <DisplayName>S.Bounds</DisplayName>
        <AccountId>21</AccountId>
        <AccountType/>
      </UserInfo>
      <UserInfo>
        <DisplayName>Dominic Farby-Hughes</DisplayName>
        <AccountId>711</AccountId>
        <AccountType/>
      </UserInfo>
      <UserInfo>
        <DisplayName>K.Difusco</DisplayName>
        <AccountId>15</AccountId>
        <AccountType/>
      </UserInfo>
      <UserInfo>
        <DisplayName>M.Booth</DisplayName>
        <AccountId>22</AccountId>
        <AccountType/>
      </UserInfo>
      <UserInfo>
        <DisplayName>R.Burton</DisplayName>
        <AccountId>358</AccountId>
        <AccountType/>
      </UserInfo>
      <UserInfo>
        <DisplayName>C.Beardsley</DisplayName>
        <AccountId>25</AccountId>
        <AccountType/>
      </UserInfo>
    </SharedWithUsers>
    <CloudMigratorVersion xmlns="b0291392-46c3-446b-b4e2-e6b1ee46160b" xsi:nil="true"/>
    <FileHash xmlns="b0291392-46c3-446b-b4e2-e6b1ee46160b" xsi:nil="true"/>
    <UniqueSourceRef xmlns="b0291392-46c3-446b-b4e2-e6b1ee46160b" xsi:nil="true"/>
    <CloudMigratorOriginId xmlns="b0291392-46c3-446b-b4e2-e6b1ee46160b" xsi:nil="true"/>
    <TaxCatchAll xmlns="55f71bee-26e1-45d7-9db5-e4529f37cebc" xsi:nil="true"/>
    <lcf76f155ced4ddcb4097134ff3c332f xmlns="b0291392-46c3-446b-b4e2-e6b1ee46160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2C581C-FED1-4C62-8ED9-B231373F58D8}"/>
</file>

<file path=customXml/itemProps2.xml><?xml version="1.0" encoding="utf-8"?>
<ds:datastoreItem xmlns:ds="http://schemas.openxmlformats.org/officeDocument/2006/customXml" ds:itemID="{8E44DB3C-BDFD-442C-88FE-962F3AF985BB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6ad1c22-1184-4f62-ab9a-7984d8b1e22d"/>
    <ds:schemaRef ds:uri="http://schemas.openxmlformats.org/package/2006/metadata/core-properties"/>
    <ds:schemaRef ds:uri="f61d70ed-885f-4891-981e-18c834a22ba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31BA484-BC3A-4947-883E-2A5A2947FF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1863</Words>
  <Application>Microsoft Office PowerPoint</Application>
  <PresentationFormat>Widescreen</PresentationFormat>
  <Paragraphs>324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Year 8 Weekly Homework Spring 1.2                       Physical Geography &amp; Climate of the Middle East                          Knowledge Book Page 34-36</vt:lpstr>
      <vt:lpstr>Year 8 Weekly Homework Spring 1.3                                       How Are Populations Changing in the Middle East?                             Knowledge Book: P60</vt:lpstr>
      <vt:lpstr>Year 8 Weekly Homework Spring 1.4                                    Middle East Population &amp; Economy                                                 Knowledge Book 37-38</vt:lpstr>
      <vt:lpstr>PowerPoint Presentation</vt:lpstr>
      <vt:lpstr>Year 8 Weekly Homework Spring 1.6  Middle East Population: UAE Vs. Yemen                                   Knowledge Book 39-40</vt:lpstr>
      <vt:lpstr>PowerPoint Presentation</vt:lpstr>
      <vt:lpstr>Year 8 Weekly Homework Spring 1.8    Middle East: The Development of Yemen and the UAE                 Knowledge Book 39-42</vt:lpstr>
      <vt:lpstr>PowerPoint Presentation</vt:lpstr>
      <vt:lpstr>Year 8 Weekly Homework Spring 2.0                       Conflict in Syria: The Impacts                                                     KB: page 44-45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ann-marie hill</dc:creator>
  <cp:lastModifiedBy>Riana Burton</cp:lastModifiedBy>
  <cp:revision>19</cp:revision>
  <dcterms:created xsi:type="dcterms:W3CDTF">2020-03-12T18:14:32Z</dcterms:created>
  <dcterms:modified xsi:type="dcterms:W3CDTF">2021-12-20T21:55:22Z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0x010100DCDAD919C4A92C4A868A6EC556AE103C</vt:lpwstr>
  </property>
</Properties>
</file>