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2" r:id="rId6"/>
  </p:sldMasterIdLst>
  <p:sldIdLst>
    <p:sldId id="281" r:id="rId7"/>
    <p:sldId id="293" r:id="rId8"/>
    <p:sldId id="294" r:id="rId9"/>
    <p:sldId id="262" r:id="rId10"/>
    <p:sldId id="287" r:id="rId11"/>
    <p:sldId id="263" r:id="rId12"/>
    <p:sldId id="288" r:id="rId13"/>
    <p:sldId id="264" r:id="rId14"/>
    <p:sldId id="289" r:id="rId15"/>
    <p:sldId id="265" r:id="rId16"/>
    <p:sldId id="290" r:id="rId17"/>
    <p:sldId id="295" r:id="rId18"/>
    <p:sldId id="266" r:id="rId19"/>
    <p:sldId id="291" r:id="rId20"/>
    <p:sldId id="296" r:id="rId21"/>
    <p:sldId id="29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B5A909-EDD6-B00F-909A-40DEE39CFB5C}" v="332" dt="2022-07-10T18:01:58.102"/>
    <p1510:client id="{62903FF5-A373-3F5D-969B-E0D16EB12952}" v="1" dt="2021-07-04T18:19:53.212"/>
    <p1510:client id="{74B2BEE5-BA62-E2C0-AFB0-CAA2AD7781AE}" v="359" dt="2022-07-05T12:46:39.888"/>
    <p1510:client id="{7571CC31-ECF7-474B-A570-FB3B8C21B334}" v="2" dt="2021-07-04T18:17:30.138"/>
    <p1510:client id="{8CABC463-1696-DF19-2177-FD137E88897F}" v="55" dt="2022-07-05T12:12:54.309"/>
    <p1510:client id="{903F4334-0796-0E0A-0861-3BC86B84E0B1}" v="10" dt="2022-08-21T14:18:07.013"/>
    <p1510:client id="{927663CC-8EC3-9AE6-34DC-EE521C6C45FC}" v="158" dt="2022-07-10T20:03:34.901"/>
    <p1510:client id="{AD033A73-FBCB-8BA7-2002-DF0DF6BDE61B}" v="32" dt="2022-07-05T11:44:17.561"/>
    <p1510:client id="{BC2E2096-1785-802F-B942-573CED29341E}" v="103" dt="2022-07-05T08:50:39.528"/>
    <p1510:client id="{F4B9384A-557D-4488-A406-450A7C186552}" v="32" dt="2021-07-04T18:53:08.9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a Kureczko" userId="S::ckureczko@ben.srscmat.co.uk::4628f8f5-3f56-4f7f-a6be-3a03ad345860" providerId="AD" clId="Web-{AD033A73-FBCB-8BA7-2002-DF0DF6BDE61B}"/>
    <pc:docChg chg="addSld delSld modSld sldOrd">
      <pc:chgData name="Carolina Kureczko" userId="S::ckureczko@ben.srscmat.co.uk::4628f8f5-3f56-4f7f-a6be-3a03ad345860" providerId="AD" clId="Web-{AD033A73-FBCB-8BA7-2002-DF0DF6BDE61B}" dt="2022-07-05T11:44:17.561" v="31" actId="1076"/>
      <pc:docMkLst>
        <pc:docMk/>
      </pc:docMkLst>
      <pc:sldChg chg="del">
        <pc:chgData name="Carolina Kureczko" userId="S::ckureczko@ben.srscmat.co.uk::4628f8f5-3f56-4f7f-a6be-3a03ad345860" providerId="AD" clId="Web-{AD033A73-FBCB-8BA7-2002-DF0DF6BDE61B}" dt="2022-07-05T11:41:35.275" v="2"/>
        <pc:sldMkLst>
          <pc:docMk/>
          <pc:sldMk cId="4199612430" sldId="256"/>
        </pc:sldMkLst>
      </pc:sldChg>
      <pc:sldChg chg="del">
        <pc:chgData name="Carolina Kureczko" userId="S::ckureczko@ben.srscmat.co.uk::4628f8f5-3f56-4f7f-a6be-3a03ad345860" providerId="AD" clId="Web-{AD033A73-FBCB-8BA7-2002-DF0DF6BDE61B}" dt="2022-07-05T11:41:36.791" v="4"/>
        <pc:sldMkLst>
          <pc:docMk/>
          <pc:sldMk cId="1694201580" sldId="258"/>
        </pc:sldMkLst>
      </pc:sldChg>
      <pc:sldChg chg="del">
        <pc:chgData name="Carolina Kureczko" userId="S::ckureczko@ben.srscmat.co.uk::4628f8f5-3f56-4f7f-a6be-3a03ad345860" providerId="AD" clId="Web-{AD033A73-FBCB-8BA7-2002-DF0DF6BDE61B}" dt="2022-07-05T11:41:38.213" v="6"/>
        <pc:sldMkLst>
          <pc:docMk/>
          <pc:sldMk cId="2697210805" sldId="259"/>
        </pc:sldMkLst>
      </pc:sldChg>
      <pc:sldChg chg="del">
        <pc:chgData name="Carolina Kureczko" userId="S::ckureczko@ben.srscmat.co.uk::4628f8f5-3f56-4f7f-a6be-3a03ad345860" providerId="AD" clId="Web-{AD033A73-FBCB-8BA7-2002-DF0DF6BDE61B}" dt="2022-07-05T11:41:41.260" v="8"/>
        <pc:sldMkLst>
          <pc:docMk/>
          <pc:sldMk cId="1416456735" sldId="260"/>
        </pc:sldMkLst>
      </pc:sldChg>
      <pc:sldChg chg="del">
        <pc:chgData name="Carolina Kureczko" userId="S::ckureczko@ben.srscmat.co.uk::4628f8f5-3f56-4f7f-a6be-3a03ad345860" providerId="AD" clId="Web-{AD033A73-FBCB-8BA7-2002-DF0DF6BDE61B}" dt="2022-07-05T11:41:42.791" v="10"/>
        <pc:sldMkLst>
          <pc:docMk/>
          <pc:sldMk cId="1082483118" sldId="261"/>
        </pc:sldMkLst>
      </pc:sldChg>
      <pc:sldChg chg="modSp">
        <pc:chgData name="Carolina Kureczko" userId="S::ckureczko@ben.srscmat.co.uk::4628f8f5-3f56-4f7f-a6be-3a03ad345860" providerId="AD" clId="Web-{AD033A73-FBCB-8BA7-2002-DF0DF6BDE61B}" dt="2022-07-05T11:41:33.228" v="1" actId="20577"/>
        <pc:sldMkLst>
          <pc:docMk/>
          <pc:sldMk cId="941046943" sldId="281"/>
        </pc:sldMkLst>
        <pc:spChg chg="mod">
          <ac:chgData name="Carolina Kureczko" userId="S::ckureczko@ben.srscmat.co.uk::4628f8f5-3f56-4f7f-a6be-3a03ad345860" providerId="AD" clId="Web-{AD033A73-FBCB-8BA7-2002-DF0DF6BDE61B}" dt="2022-07-05T11:41:33.228" v="1" actId="20577"/>
          <ac:spMkLst>
            <pc:docMk/>
            <pc:sldMk cId="941046943" sldId="281"/>
            <ac:spMk id="3" creationId="{C25CDF2E-525D-4A43-8E4E-9A0272DC171D}"/>
          </ac:spMkLst>
        </pc:spChg>
      </pc:sldChg>
      <pc:sldChg chg="del">
        <pc:chgData name="Carolina Kureczko" userId="S::ckureczko@ben.srscmat.co.uk::4628f8f5-3f56-4f7f-a6be-3a03ad345860" providerId="AD" clId="Web-{AD033A73-FBCB-8BA7-2002-DF0DF6BDE61B}" dt="2022-07-05T11:41:35.932" v="3"/>
        <pc:sldMkLst>
          <pc:docMk/>
          <pc:sldMk cId="1773452892" sldId="282"/>
        </pc:sldMkLst>
      </pc:sldChg>
      <pc:sldChg chg="del">
        <pc:chgData name="Carolina Kureczko" userId="S::ckureczko@ben.srscmat.co.uk::4628f8f5-3f56-4f7f-a6be-3a03ad345860" providerId="AD" clId="Web-{AD033A73-FBCB-8BA7-2002-DF0DF6BDE61B}" dt="2022-07-05T11:41:37.369" v="5"/>
        <pc:sldMkLst>
          <pc:docMk/>
          <pc:sldMk cId="3643933309" sldId="283"/>
        </pc:sldMkLst>
      </pc:sldChg>
      <pc:sldChg chg="del">
        <pc:chgData name="Carolina Kureczko" userId="S::ckureczko@ben.srscmat.co.uk::4628f8f5-3f56-4f7f-a6be-3a03ad345860" providerId="AD" clId="Web-{AD033A73-FBCB-8BA7-2002-DF0DF6BDE61B}" dt="2022-07-05T11:41:39.447" v="7"/>
        <pc:sldMkLst>
          <pc:docMk/>
          <pc:sldMk cId="3229576936" sldId="284"/>
        </pc:sldMkLst>
      </pc:sldChg>
      <pc:sldChg chg="del">
        <pc:chgData name="Carolina Kureczko" userId="S::ckureczko@ben.srscmat.co.uk::4628f8f5-3f56-4f7f-a6be-3a03ad345860" providerId="AD" clId="Web-{AD033A73-FBCB-8BA7-2002-DF0DF6BDE61B}" dt="2022-07-05T11:41:42.072" v="9"/>
        <pc:sldMkLst>
          <pc:docMk/>
          <pc:sldMk cId="3069755716" sldId="285"/>
        </pc:sldMkLst>
      </pc:sldChg>
      <pc:sldChg chg="del">
        <pc:chgData name="Carolina Kureczko" userId="S::ckureczko@ben.srscmat.co.uk::4628f8f5-3f56-4f7f-a6be-3a03ad345860" providerId="AD" clId="Web-{AD033A73-FBCB-8BA7-2002-DF0DF6BDE61B}" dt="2022-07-05T11:41:43.572" v="11"/>
        <pc:sldMkLst>
          <pc:docMk/>
          <pc:sldMk cId="2042315724" sldId="286"/>
        </pc:sldMkLst>
      </pc:sldChg>
      <pc:sldChg chg="modSp add ord">
        <pc:chgData name="Carolina Kureczko" userId="S::ckureczko@ben.srscmat.co.uk::4628f8f5-3f56-4f7f-a6be-3a03ad345860" providerId="AD" clId="Web-{AD033A73-FBCB-8BA7-2002-DF0DF6BDE61B}" dt="2022-07-05T11:43:56.108" v="23"/>
        <pc:sldMkLst>
          <pc:docMk/>
          <pc:sldMk cId="3003735066" sldId="292"/>
        </pc:sldMkLst>
        <pc:spChg chg="mod">
          <ac:chgData name="Carolina Kureczko" userId="S::ckureczko@ben.srscmat.co.uk::4628f8f5-3f56-4f7f-a6be-3a03ad345860" providerId="AD" clId="Web-{AD033A73-FBCB-8BA7-2002-DF0DF6BDE61B}" dt="2022-07-05T11:42:27.417" v="21" actId="20577"/>
          <ac:spMkLst>
            <pc:docMk/>
            <pc:sldMk cId="3003735066" sldId="292"/>
            <ac:spMk id="7" creationId="{00000000-0000-0000-0000-000000000000}"/>
          </ac:spMkLst>
        </pc:spChg>
      </pc:sldChg>
      <pc:sldChg chg="addSp delSp modSp new">
        <pc:chgData name="Carolina Kureczko" userId="S::ckureczko@ben.srscmat.co.uk::4628f8f5-3f56-4f7f-a6be-3a03ad345860" providerId="AD" clId="Web-{AD033A73-FBCB-8BA7-2002-DF0DF6BDE61B}" dt="2022-07-05T11:44:17.561" v="31" actId="1076"/>
        <pc:sldMkLst>
          <pc:docMk/>
          <pc:sldMk cId="1950230300" sldId="293"/>
        </pc:sldMkLst>
        <pc:spChg chg="del">
          <ac:chgData name="Carolina Kureczko" userId="S::ckureczko@ben.srscmat.co.uk::4628f8f5-3f56-4f7f-a6be-3a03ad345860" providerId="AD" clId="Web-{AD033A73-FBCB-8BA7-2002-DF0DF6BDE61B}" dt="2022-07-05T11:44:06.827" v="25"/>
          <ac:spMkLst>
            <pc:docMk/>
            <pc:sldMk cId="1950230300" sldId="293"/>
            <ac:spMk id="2" creationId="{AFDE44C9-7974-178C-A534-4576060CD761}"/>
          </ac:spMkLst>
        </pc:spChg>
        <pc:spChg chg="del">
          <ac:chgData name="Carolina Kureczko" userId="S::ckureczko@ben.srscmat.co.uk::4628f8f5-3f56-4f7f-a6be-3a03ad345860" providerId="AD" clId="Web-{AD033A73-FBCB-8BA7-2002-DF0DF6BDE61B}" dt="2022-07-05T11:44:07.608" v="26"/>
          <ac:spMkLst>
            <pc:docMk/>
            <pc:sldMk cId="1950230300" sldId="293"/>
            <ac:spMk id="3" creationId="{92B22D69-347A-022D-8D8F-D8C943D8B554}"/>
          </ac:spMkLst>
        </pc:spChg>
        <pc:spChg chg="add mod">
          <ac:chgData name="Carolina Kureczko" userId="S::ckureczko@ben.srscmat.co.uk::4628f8f5-3f56-4f7f-a6be-3a03ad345860" providerId="AD" clId="Web-{AD033A73-FBCB-8BA7-2002-DF0DF6BDE61B}" dt="2022-07-05T11:44:17.561" v="31" actId="1076"/>
          <ac:spMkLst>
            <pc:docMk/>
            <pc:sldMk cId="1950230300" sldId="293"/>
            <ac:spMk id="4" creationId="{73E66B0C-F55F-528A-0666-F67B81B7B895}"/>
          </ac:spMkLst>
        </pc:spChg>
      </pc:sldChg>
    </pc:docChg>
  </pc:docChgLst>
  <pc:docChgLst>
    <pc:chgData name="Carolina Kureczko" userId="S::ckureczko@ben.srscmat.co.uk::4628f8f5-3f56-4f7f-a6be-3a03ad345860" providerId="AD" clId="Web-{55B5A909-EDD6-B00F-909A-40DEE39CFB5C}"/>
    <pc:docChg chg="addSld modSld">
      <pc:chgData name="Carolina Kureczko" userId="S::ckureczko@ben.srscmat.co.uk::4628f8f5-3f56-4f7f-a6be-3a03ad345860" providerId="AD" clId="Web-{55B5A909-EDD6-B00F-909A-40DEE39CFB5C}" dt="2022-07-10T18:01:58.102" v="205" actId="14100"/>
      <pc:docMkLst>
        <pc:docMk/>
      </pc:docMkLst>
      <pc:sldChg chg="modSp">
        <pc:chgData name="Carolina Kureczko" userId="S::ckureczko@ben.srscmat.co.uk::4628f8f5-3f56-4f7f-a6be-3a03ad345860" providerId="AD" clId="Web-{55B5A909-EDD6-B00F-909A-40DEE39CFB5C}" dt="2022-07-10T17:55:11.498" v="143" actId="20577"/>
        <pc:sldMkLst>
          <pc:docMk/>
          <pc:sldMk cId="3886323367" sldId="290"/>
        </pc:sldMkLst>
        <pc:spChg chg="mod">
          <ac:chgData name="Carolina Kureczko" userId="S::ckureczko@ben.srscmat.co.uk::4628f8f5-3f56-4f7f-a6be-3a03ad345860" providerId="AD" clId="Web-{55B5A909-EDD6-B00F-909A-40DEE39CFB5C}" dt="2022-07-10T17:54:55.745" v="140" actId="20577"/>
          <ac:spMkLst>
            <pc:docMk/>
            <pc:sldMk cId="3886323367" sldId="290"/>
            <ac:spMk id="2" creationId="{E1F3A1D6-2C7B-4FCD-87AF-4EC83293D2B7}"/>
          </ac:spMkLst>
        </pc:spChg>
        <pc:spChg chg="mod">
          <ac:chgData name="Carolina Kureczko" userId="S::ckureczko@ben.srscmat.co.uk::4628f8f5-3f56-4f7f-a6be-3a03ad345860" providerId="AD" clId="Web-{55B5A909-EDD6-B00F-909A-40DEE39CFB5C}" dt="2022-07-10T17:55:11.498" v="143" actId="20577"/>
          <ac:spMkLst>
            <pc:docMk/>
            <pc:sldMk cId="3886323367" sldId="290"/>
            <ac:spMk id="3" creationId="{42899834-7DA7-0972-5253-32706C47CAB7}"/>
          </ac:spMkLst>
        </pc:spChg>
      </pc:sldChg>
      <pc:sldChg chg="addSp modSp">
        <pc:chgData name="Carolina Kureczko" userId="S::ckureczko@ben.srscmat.co.uk::4628f8f5-3f56-4f7f-a6be-3a03ad345860" providerId="AD" clId="Web-{55B5A909-EDD6-B00F-909A-40DEE39CFB5C}" dt="2022-07-10T18:01:58.102" v="205" actId="14100"/>
        <pc:sldMkLst>
          <pc:docMk/>
          <pc:sldMk cId="3140479850" sldId="291"/>
        </pc:sldMkLst>
        <pc:spChg chg="mod">
          <ac:chgData name="Carolina Kureczko" userId="S::ckureczko@ben.srscmat.co.uk::4628f8f5-3f56-4f7f-a6be-3a03ad345860" providerId="AD" clId="Web-{55B5A909-EDD6-B00F-909A-40DEE39CFB5C}" dt="2022-07-10T18:01:12.351" v="198" actId="20577"/>
          <ac:spMkLst>
            <pc:docMk/>
            <pc:sldMk cId="3140479850" sldId="291"/>
            <ac:spMk id="2" creationId="{E1F3A1D6-2C7B-4FCD-87AF-4EC83293D2B7}"/>
          </ac:spMkLst>
        </pc:spChg>
        <pc:spChg chg="mod">
          <ac:chgData name="Carolina Kureczko" userId="S::ckureczko@ben.srscmat.co.uk::4628f8f5-3f56-4f7f-a6be-3a03ad345860" providerId="AD" clId="Web-{55B5A909-EDD6-B00F-909A-40DEE39CFB5C}" dt="2022-07-10T18:00:45.803" v="193" actId="1076"/>
          <ac:spMkLst>
            <pc:docMk/>
            <pc:sldMk cId="3140479850" sldId="291"/>
            <ac:spMk id="3" creationId="{631C5442-4772-787E-525C-0ECC1AB08528}"/>
          </ac:spMkLst>
        </pc:spChg>
        <pc:spChg chg="add mod">
          <ac:chgData name="Carolina Kureczko" userId="S::ckureczko@ben.srscmat.co.uk::4628f8f5-3f56-4f7f-a6be-3a03ad345860" providerId="AD" clId="Web-{55B5A909-EDD6-B00F-909A-40DEE39CFB5C}" dt="2022-07-10T18:00:41.131" v="192" actId="14100"/>
          <ac:spMkLst>
            <pc:docMk/>
            <pc:sldMk cId="3140479850" sldId="291"/>
            <ac:spMk id="6" creationId="{EBB59DBF-63BE-CBA0-E570-736A51C57A6A}"/>
          </ac:spMkLst>
        </pc:spChg>
        <pc:picChg chg="add mod">
          <ac:chgData name="Carolina Kureczko" userId="S::ckureczko@ben.srscmat.co.uk::4628f8f5-3f56-4f7f-a6be-3a03ad345860" providerId="AD" clId="Web-{55B5A909-EDD6-B00F-909A-40DEE39CFB5C}" dt="2022-07-10T18:01:58.102" v="205" actId="14100"/>
          <ac:picMkLst>
            <pc:docMk/>
            <pc:sldMk cId="3140479850" sldId="291"/>
            <ac:picMk id="7" creationId="{84B18D4E-FA96-DB5C-DCB8-3C2FB8A57DA7}"/>
          </ac:picMkLst>
        </pc:picChg>
      </pc:sldChg>
      <pc:sldChg chg="delSp modSp add replId">
        <pc:chgData name="Carolina Kureczko" userId="S::ckureczko@ben.srscmat.co.uk::4628f8f5-3f56-4f7f-a6be-3a03ad345860" providerId="AD" clId="Web-{55B5A909-EDD6-B00F-909A-40DEE39CFB5C}" dt="2022-07-10T17:46:37.026" v="95" actId="1076"/>
        <pc:sldMkLst>
          <pc:docMk/>
          <pc:sldMk cId="1477753084" sldId="295"/>
        </pc:sldMkLst>
        <pc:spChg chg="mod">
          <ac:chgData name="Carolina Kureczko" userId="S::ckureczko@ben.srscmat.co.uk::4628f8f5-3f56-4f7f-a6be-3a03ad345860" providerId="AD" clId="Web-{55B5A909-EDD6-B00F-909A-40DEE39CFB5C}" dt="2022-07-10T17:46:37.026" v="95" actId="1076"/>
          <ac:spMkLst>
            <pc:docMk/>
            <pc:sldMk cId="1477753084" sldId="295"/>
            <ac:spMk id="2" creationId="{E1F3A1D6-2C7B-4FCD-87AF-4EC83293D2B7}"/>
          </ac:spMkLst>
        </pc:spChg>
        <pc:spChg chg="del mod">
          <ac:chgData name="Carolina Kureczko" userId="S::ckureczko@ben.srscmat.co.uk::4628f8f5-3f56-4f7f-a6be-3a03ad345860" providerId="AD" clId="Web-{55B5A909-EDD6-B00F-909A-40DEE39CFB5C}" dt="2022-07-10T17:46:21.510" v="82"/>
          <ac:spMkLst>
            <pc:docMk/>
            <pc:sldMk cId="1477753084" sldId="295"/>
            <ac:spMk id="3" creationId="{42899834-7DA7-0972-5253-32706C47CAB7}"/>
          </ac:spMkLst>
        </pc:spChg>
      </pc:sldChg>
      <pc:sldChg chg="delSp modSp add replId">
        <pc:chgData name="Carolina Kureczko" userId="S::ckureczko@ben.srscmat.co.uk::4628f8f5-3f56-4f7f-a6be-3a03ad345860" providerId="AD" clId="Web-{55B5A909-EDD6-B00F-909A-40DEE39CFB5C}" dt="2022-07-10T17:58:40.206" v="173" actId="1076"/>
        <pc:sldMkLst>
          <pc:docMk/>
          <pc:sldMk cId="3853169059" sldId="296"/>
        </pc:sldMkLst>
        <pc:spChg chg="mod">
          <ac:chgData name="Carolina Kureczko" userId="S::ckureczko@ben.srscmat.co.uk::4628f8f5-3f56-4f7f-a6be-3a03ad345860" providerId="AD" clId="Web-{55B5A909-EDD6-B00F-909A-40DEE39CFB5C}" dt="2022-07-10T17:58:40.206" v="173" actId="1076"/>
          <ac:spMkLst>
            <pc:docMk/>
            <pc:sldMk cId="3853169059" sldId="296"/>
            <ac:spMk id="2" creationId="{E1F3A1D6-2C7B-4FCD-87AF-4EC83293D2B7}"/>
          </ac:spMkLst>
        </pc:spChg>
        <pc:spChg chg="del mod">
          <ac:chgData name="Carolina Kureczko" userId="S::ckureczko@ben.srscmat.co.uk::4628f8f5-3f56-4f7f-a6be-3a03ad345860" providerId="AD" clId="Web-{55B5A909-EDD6-B00F-909A-40DEE39CFB5C}" dt="2022-07-10T17:58:18.565" v="164"/>
          <ac:spMkLst>
            <pc:docMk/>
            <pc:sldMk cId="3853169059" sldId="296"/>
            <ac:spMk id="3" creationId="{631C5442-4772-787E-525C-0ECC1AB08528}"/>
          </ac:spMkLst>
        </pc:spChg>
      </pc:sldChg>
    </pc:docChg>
  </pc:docChgLst>
  <pc:docChgLst>
    <pc:chgData name="Carolina Kureczko" userId="S::ckureczko@ben.srscmat.co.uk::4628f8f5-3f56-4f7f-a6be-3a03ad345860" providerId="AD" clId="Web-{927663CC-8EC3-9AE6-34DC-EE521C6C45FC}"/>
    <pc:docChg chg="modSld">
      <pc:chgData name="Carolina Kureczko" userId="S::ckureczko@ben.srscmat.co.uk::4628f8f5-3f56-4f7f-a6be-3a03ad345860" providerId="AD" clId="Web-{927663CC-8EC3-9AE6-34DC-EE521C6C45FC}" dt="2022-07-10T20:03:34.901" v="92" actId="20577"/>
      <pc:docMkLst>
        <pc:docMk/>
      </pc:docMkLst>
      <pc:sldChg chg="addSp delSp modSp">
        <pc:chgData name="Carolina Kureczko" userId="S::ckureczko@ben.srscmat.co.uk::4628f8f5-3f56-4f7f-a6be-3a03ad345860" providerId="AD" clId="Web-{927663CC-8EC3-9AE6-34DC-EE521C6C45FC}" dt="2022-07-10T19:48:24.277" v="76"/>
        <pc:sldMkLst>
          <pc:docMk/>
          <pc:sldMk cId="1235735353" sldId="287"/>
        </pc:sldMkLst>
        <pc:spChg chg="add mod">
          <ac:chgData name="Carolina Kureczko" userId="S::ckureczko@ben.srscmat.co.uk::4628f8f5-3f56-4f7f-a6be-3a03ad345860" providerId="AD" clId="Web-{927663CC-8EC3-9AE6-34DC-EE521C6C45FC}" dt="2022-07-10T19:45:34.676" v="38" actId="20577"/>
          <ac:spMkLst>
            <pc:docMk/>
            <pc:sldMk cId="1235735353" sldId="287"/>
            <ac:spMk id="6" creationId="{C15D40D8-4221-F801-F28D-B9CDFD1D4421}"/>
          </ac:spMkLst>
        </pc:spChg>
        <pc:spChg chg="add del mod">
          <ac:chgData name="Carolina Kureczko" userId="S::ckureczko@ben.srscmat.co.uk::4628f8f5-3f56-4f7f-a6be-3a03ad345860" providerId="AD" clId="Web-{927663CC-8EC3-9AE6-34DC-EE521C6C45FC}" dt="2022-07-10T19:48:24.277" v="76"/>
          <ac:spMkLst>
            <pc:docMk/>
            <pc:sldMk cId="1235735353" sldId="287"/>
            <ac:spMk id="7" creationId="{ECF695EE-4067-C32A-FAE6-AFB1300C1BA5}"/>
          </ac:spMkLst>
        </pc:spChg>
      </pc:sldChg>
      <pc:sldChg chg="addSp modSp">
        <pc:chgData name="Carolina Kureczko" userId="S::ckureczko@ben.srscmat.co.uk::4628f8f5-3f56-4f7f-a6be-3a03ad345860" providerId="AD" clId="Web-{927663CC-8EC3-9AE6-34DC-EE521C6C45FC}" dt="2022-07-10T19:50:18.454" v="80" actId="14100"/>
        <pc:sldMkLst>
          <pc:docMk/>
          <pc:sldMk cId="3851879706" sldId="288"/>
        </pc:sldMkLst>
        <pc:spChg chg="add mod">
          <ac:chgData name="Carolina Kureczko" userId="S::ckureczko@ben.srscmat.co.uk::4628f8f5-3f56-4f7f-a6be-3a03ad345860" providerId="AD" clId="Web-{927663CC-8EC3-9AE6-34DC-EE521C6C45FC}" dt="2022-07-10T19:50:18.454" v="80" actId="14100"/>
          <ac:spMkLst>
            <pc:docMk/>
            <pc:sldMk cId="3851879706" sldId="288"/>
            <ac:spMk id="7" creationId="{FCD56A6D-B5C2-2EF1-8B56-72D2F5E79942}"/>
          </ac:spMkLst>
        </pc:spChg>
      </pc:sldChg>
      <pc:sldChg chg="addSp modSp">
        <pc:chgData name="Carolina Kureczko" userId="S::ckureczko@ben.srscmat.co.uk::4628f8f5-3f56-4f7f-a6be-3a03ad345860" providerId="AD" clId="Web-{927663CC-8EC3-9AE6-34DC-EE521C6C45FC}" dt="2022-07-10T20:03:34.901" v="92" actId="20577"/>
        <pc:sldMkLst>
          <pc:docMk/>
          <pc:sldMk cId="2216173272" sldId="289"/>
        </pc:sldMkLst>
        <pc:spChg chg="add mod">
          <ac:chgData name="Carolina Kureczko" userId="S::ckureczko@ben.srscmat.co.uk::4628f8f5-3f56-4f7f-a6be-3a03ad345860" providerId="AD" clId="Web-{927663CC-8EC3-9AE6-34DC-EE521C6C45FC}" dt="2022-07-10T20:03:34.901" v="92" actId="20577"/>
          <ac:spMkLst>
            <pc:docMk/>
            <pc:sldMk cId="2216173272" sldId="289"/>
            <ac:spMk id="7" creationId="{45A38019-AF66-3A0D-AB2F-EBDA630407FE}"/>
          </ac:spMkLst>
        </pc:spChg>
      </pc:sldChg>
      <pc:sldChg chg="addSp modSp">
        <pc:chgData name="Carolina Kureczko" userId="S::ckureczko@ben.srscmat.co.uk::4628f8f5-3f56-4f7f-a6be-3a03ad345860" providerId="AD" clId="Web-{927663CC-8EC3-9AE6-34DC-EE521C6C45FC}" dt="2022-07-10T20:01:43.896" v="88" actId="1076"/>
        <pc:sldMkLst>
          <pc:docMk/>
          <pc:sldMk cId="1950230300" sldId="293"/>
        </pc:sldMkLst>
        <pc:spChg chg="add mod">
          <ac:chgData name="Carolina Kureczko" userId="S::ckureczko@ben.srscmat.co.uk::4628f8f5-3f56-4f7f-a6be-3a03ad345860" providerId="AD" clId="Web-{927663CC-8EC3-9AE6-34DC-EE521C6C45FC}" dt="2022-07-10T19:39:34.331" v="23" actId="1076"/>
          <ac:spMkLst>
            <pc:docMk/>
            <pc:sldMk cId="1950230300" sldId="293"/>
            <ac:spMk id="4" creationId="{D8635538-8F35-2EEC-2B16-D711475E38BA}"/>
          </ac:spMkLst>
        </pc:spChg>
        <pc:spChg chg="add mod">
          <ac:chgData name="Carolina Kureczko" userId="S::ckureczko@ben.srscmat.co.uk::4628f8f5-3f56-4f7f-a6be-3a03ad345860" providerId="AD" clId="Web-{927663CC-8EC3-9AE6-34DC-EE521C6C45FC}" dt="2022-07-10T19:44:58.986" v="28" actId="1076"/>
          <ac:spMkLst>
            <pc:docMk/>
            <pc:sldMk cId="1950230300" sldId="293"/>
            <ac:spMk id="6" creationId="{BD097DE3-6E99-A9FB-1F7C-DED6F7F1F31C}"/>
          </ac:spMkLst>
        </pc:spChg>
        <pc:spChg chg="add mod">
          <ac:chgData name="Carolina Kureczko" userId="S::ckureczko@ben.srscmat.co.uk::4628f8f5-3f56-4f7f-a6be-3a03ad345860" providerId="AD" clId="Web-{927663CC-8EC3-9AE6-34DC-EE521C6C45FC}" dt="2022-07-10T20:01:43.896" v="88" actId="1076"/>
          <ac:spMkLst>
            <pc:docMk/>
            <pc:sldMk cId="1950230300" sldId="293"/>
            <ac:spMk id="7" creationId="{26B94BEF-114A-0354-40CE-8154A2C7D456}"/>
          </ac:spMkLst>
        </pc:spChg>
      </pc:sldChg>
      <pc:sldChg chg="modSp">
        <pc:chgData name="Carolina Kureczko" userId="S::ckureczko@ben.srscmat.co.uk::4628f8f5-3f56-4f7f-a6be-3a03ad345860" providerId="AD" clId="Web-{927663CC-8EC3-9AE6-34DC-EE521C6C45FC}" dt="2022-07-10T19:46:17.928" v="50" actId="20577"/>
        <pc:sldMkLst>
          <pc:docMk/>
          <pc:sldMk cId="1871988603" sldId="294"/>
        </pc:sldMkLst>
        <pc:spChg chg="mod">
          <ac:chgData name="Carolina Kureczko" userId="S::ckureczko@ben.srscmat.co.uk::4628f8f5-3f56-4f7f-a6be-3a03ad345860" providerId="AD" clId="Web-{927663CC-8EC3-9AE6-34DC-EE521C6C45FC}" dt="2022-07-10T19:46:17.928" v="50" actId="20577"/>
          <ac:spMkLst>
            <pc:docMk/>
            <pc:sldMk cId="1871988603" sldId="294"/>
            <ac:spMk id="14" creationId="{00000000-0000-0000-0000-000000000000}"/>
          </ac:spMkLst>
        </pc:spChg>
      </pc:sldChg>
      <pc:sldChg chg="modSp">
        <pc:chgData name="Carolina Kureczko" userId="S::ckureczko@ben.srscmat.co.uk::4628f8f5-3f56-4f7f-a6be-3a03ad345860" providerId="AD" clId="Web-{927663CC-8EC3-9AE6-34DC-EE521C6C45FC}" dt="2022-07-10T19:35:29.412" v="1" actId="20577"/>
        <pc:sldMkLst>
          <pc:docMk/>
          <pc:sldMk cId="3853169059" sldId="296"/>
        </pc:sldMkLst>
        <pc:spChg chg="mod">
          <ac:chgData name="Carolina Kureczko" userId="S::ckureczko@ben.srscmat.co.uk::4628f8f5-3f56-4f7f-a6be-3a03ad345860" providerId="AD" clId="Web-{927663CC-8EC3-9AE6-34DC-EE521C6C45FC}" dt="2022-07-10T19:35:29.412" v="1" actId="20577"/>
          <ac:spMkLst>
            <pc:docMk/>
            <pc:sldMk cId="3853169059" sldId="296"/>
            <ac:spMk id="2" creationId="{E1F3A1D6-2C7B-4FCD-87AF-4EC83293D2B7}"/>
          </ac:spMkLst>
        </pc:spChg>
      </pc:sldChg>
    </pc:docChg>
  </pc:docChgLst>
  <pc:docChgLst>
    <pc:chgData name="Carolina Kureczko" userId="S::ckureczko@ben.srscmat.co.uk::4628f8f5-3f56-4f7f-a6be-3a03ad345860" providerId="AD" clId="Web-{8CABC463-1696-DF19-2177-FD137E88897F}"/>
    <pc:docChg chg="modSld">
      <pc:chgData name="Carolina Kureczko" userId="S::ckureczko@ben.srscmat.co.uk::4628f8f5-3f56-4f7f-a6be-3a03ad345860" providerId="AD" clId="Web-{8CABC463-1696-DF19-2177-FD137E88897F}" dt="2022-07-05T12:12:54.309" v="54" actId="1076"/>
      <pc:docMkLst>
        <pc:docMk/>
      </pc:docMkLst>
      <pc:sldChg chg="addSp delSp modSp">
        <pc:chgData name="Carolina Kureczko" userId="S::ckureczko@ben.srscmat.co.uk::4628f8f5-3f56-4f7f-a6be-3a03ad345860" providerId="AD" clId="Web-{8CABC463-1696-DF19-2177-FD137E88897F}" dt="2022-07-05T12:09:24.179" v="21" actId="1076"/>
        <pc:sldMkLst>
          <pc:docMk/>
          <pc:sldMk cId="1235735353" sldId="287"/>
        </pc:sldMkLst>
        <pc:spChg chg="mod">
          <ac:chgData name="Carolina Kureczko" userId="S::ckureczko@ben.srscmat.co.uk::4628f8f5-3f56-4f7f-a6be-3a03ad345860" providerId="AD" clId="Web-{8CABC463-1696-DF19-2177-FD137E88897F}" dt="2022-07-05T12:09:24.179" v="21" actId="1076"/>
          <ac:spMkLst>
            <pc:docMk/>
            <pc:sldMk cId="1235735353" sldId="287"/>
            <ac:spMk id="2" creationId="{E1F3A1D6-2C7B-4FCD-87AF-4EC83293D2B7}"/>
          </ac:spMkLst>
        </pc:spChg>
        <pc:graphicFrameChg chg="add del mod">
          <ac:chgData name="Carolina Kureczko" userId="S::ckureczko@ben.srscmat.co.uk::4628f8f5-3f56-4f7f-a6be-3a03ad345860" providerId="AD" clId="Web-{8CABC463-1696-DF19-2177-FD137E88897F}" dt="2022-07-05T12:07:59.255" v="4"/>
          <ac:graphicFrameMkLst>
            <pc:docMk/>
            <pc:sldMk cId="1235735353" sldId="287"/>
            <ac:graphicFrameMk id="6" creationId="{50882210-4C7F-549D-7EEB-74DEC14E43AC}"/>
          </ac:graphicFrameMkLst>
        </pc:graphicFrameChg>
        <pc:graphicFrameChg chg="add mod modGraphic">
          <ac:chgData name="Carolina Kureczko" userId="S::ckureczko@ben.srscmat.co.uk::4628f8f5-3f56-4f7f-a6be-3a03ad345860" providerId="AD" clId="Web-{8CABC463-1696-DF19-2177-FD137E88897F}" dt="2022-07-05T12:09:20.632" v="20" actId="1076"/>
          <ac:graphicFrameMkLst>
            <pc:docMk/>
            <pc:sldMk cId="1235735353" sldId="287"/>
            <ac:graphicFrameMk id="8" creationId="{5676CF6D-BE13-3B33-4A71-168C6EBBE467}"/>
          </ac:graphicFrameMkLst>
        </pc:graphicFrameChg>
        <pc:graphicFrameChg chg="add mod modGraphic">
          <ac:chgData name="Carolina Kureczko" userId="S::ckureczko@ben.srscmat.co.uk::4628f8f5-3f56-4f7f-a6be-3a03ad345860" providerId="AD" clId="Web-{8CABC463-1696-DF19-2177-FD137E88897F}" dt="2022-07-05T12:09:17.335" v="19" actId="1076"/>
          <ac:graphicFrameMkLst>
            <pc:docMk/>
            <pc:sldMk cId="1235735353" sldId="287"/>
            <ac:graphicFrameMk id="10" creationId="{7ACEEA29-1F66-9C1B-562D-7C0377718D78}"/>
          </ac:graphicFrameMkLst>
        </pc:graphicFrameChg>
      </pc:sldChg>
      <pc:sldChg chg="addSp modSp">
        <pc:chgData name="Carolina Kureczko" userId="S::ckureczko@ben.srscmat.co.uk::4628f8f5-3f56-4f7f-a6be-3a03ad345860" providerId="AD" clId="Web-{8CABC463-1696-DF19-2177-FD137E88897F}" dt="2022-07-05T12:10:32.899" v="39"/>
        <pc:sldMkLst>
          <pc:docMk/>
          <pc:sldMk cId="3851879706" sldId="288"/>
        </pc:sldMkLst>
        <pc:spChg chg="mod">
          <ac:chgData name="Carolina Kureczko" userId="S::ckureczko@ben.srscmat.co.uk::4628f8f5-3f56-4f7f-a6be-3a03ad345860" providerId="AD" clId="Web-{8CABC463-1696-DF19-2177-FD137E88897F}" dt="2022-07-05T12:10:20.430" v="34" actId="20577"/>
          <ac:spMkLst>
            <pc:docMk/>
            <pc:sldMk cId="3851879706" sldId="288"/>
            <ac:spMk id="2" creationId="{E1F3A1D6-2C7B-4FCD-87AF-4EC83293D2B7}"/>
          </ac:spMkLst>
        </pc:spChg>
        <pc:graphicFrameChg chg="add mod modGraphic">
          <ac:chgData name="Carolina Kureczko" userId="S::ckureczko@ben.srscmat.co.uk::4628f8f5-3f56-4f7f-a6be-3a03ad345860" providerId="AD" clId="Web-{8CABC463-1696-DF19-2177-FD137E88897F}" dt="2022-07-05T12:10:32.899" v="39"/>
          <ac:graphicFrameMkLst>
            <pc:docMk/>
            <pc:sldMk cId="3851879706" sldId="288"/>
            <ac:graphicFrameMk id="6" creationId="{9130D1BA-4343-46C7-54EC-3652A04A9B6C}"/>
          </ac:graphicFrameMkLst>
        </pc:graphicFrameChg>
      </pc:sldChg>
      <pc:sldChg chg="addSp modSp">
        <pc:chgData name="Carolina Kureczko" userId="S::ckureczko@ben.srscmat.co.uk::4628f8f5-3f56-4f7f-a6be-3a03ad345860" providerId="AD" clId="Web-{8CABC463-1696-DF19-2177-FD137E88897F}" dt="2022-07-05T12:11:23.401" v="52"/>
        <pc:sldMkLst>
          <pc:docMk/>
          <pc:sldMk cId="2216173272" sldId="289"/>
        </pc:sldMkLst>
        <pc:spChg chg="mod">
          <ac:chgData name="Carolina Kureczko" userId="S::ckureczko@ben.srscmat.co.uk::4628f8f5-3f56-4f7f-a6be-3a03ad345860" providerId="AD" clId="Web-{8CABC463-1696-DF19-2177-FD137E88897F}" dt="2022-07-05T12:11:17.775" v="50" actId="1076"/>
          <ac:spMkLst>
            <pc:docMk/>
            <pc:sldMk cId="2216173272" sldId="289"/>
            <ac:spMk id="2" creationId="{E1F3A1D6-2C7B-4FCD-87AF-4EC83293D2B7}"/>
          </ac:spMkLst>
        </pc:spChg>
        <pc:graphicFrameChg chg="add mod modGraphic">
          <ac:chgData name="Carolina Kureczko" userId="S::ckureczko@ben.srscmat.co.uk::4628f8f5-3f56-4f7f-a6be-3a03ad345860" providerId="AD" clId="Web-{8CABC463-1696-DF19-2177-FD137E88897F}" dt="2022-07-05T12:11:23.401" v="52"/>
          <ac:graphicFrameMkLst>
            <pc:docMk/>
            <pc:sldMk cId="2216173272" sldId="289"/>
            <ac:graphicFrameMk id="6" creationId="{CE1F0279-D1C9-6DDC-7A00-20CCA5663E83}"/>
          </ac:graphicFrameMkLst>
        </pc:graphicFrameChg>
      </pc:sldChg>
      <pc:sldChg chg="modSp">
        <pc:chgData name="Carolina Kureczko" userId="S::ckureczko@ben.srscmat.co.uk::4628f8f5-3f56-4f7f-a6be-3a03ad345860" providerId="AD" clId="Web-{8CABC463-1696-DF19-2177-FD137E88897F}" dt="2022-07-05T12:06:58.770" v="1"/>
        <pc:sldMkLst>
          <pc:docMk/>
          <pc:sldMk cId="1950230300" sldId="293"/>
        </pc:sldMkLst>
        <pc:graphicFrameChg chg="mod modGraphic">
          <ac:chgData name="Carolina Kureczko" userId="S::ckureczko@ben.srscmat.co.uk::4628f8f5-3f56-4f7f-a6be-3a03ad345860" providerId="AD" clId="Web-{8CABC463-1696-DF19-2177-FD137E88897F}" dt="2022-07-05T12:06:58.770" v="1"/>
          <ac:graphicFrameMkLst>
            <pc:docMk/>
            <pc:sldMk cId="1950230300" sldId="293"/>
            <ac:graphicFrameMk id="5" creationId="{00000000-0000-0000-0000-000000000000}"/>
          </ac:graphicFrameMkLst>
        </pc:graphicFrameChg>
      </pc:sldChg>
      <pc:sldChg chg="modSp">
        <pc:chgData name="Carolina Kureczko" userId="S::ckureczko@ben.srscmat.co.uk::4628f8f5-3f56-4f7f-a6be-3a03ad345860" providerId="AD" clId="Web-{8CABC463-1696-DF19-2177-FD137E88897F}" dt="2022-07-05T12:12:54.309" v="54" actId="1076"/>
        <pc:sldMkLst>
          <pc:docMk/>
          <pc:sldMk cId="1871988603" sldId="294"/>
        </pc:sldMkLst>
        <pc:spChg chg="mod">
          <ac:chgData name="Carolina Kureczko" userId="S::ckureczko@ben.srscmat.co.uk::4628f8f5-3f56-4f7f-a6be-3a03ad345860" providerId="AD" clId="Web-{8CABC463-1696-DF19-2177-FD137E88897F}" dt="2022-07-05T12:12:54.309" v="54" actId="1076"/>
          <ac:spMkLst>
            <pc:docMk/>
            <pc:sldMk cId="1871988603" sldId="294"/>
            <ac:spMk id="4" creationId="{00000000-0000-0000-0000-000000000000}"/>
          </ac:spMkLst>
        </pc:spChg>
        <pc:spChg chg="mod">
          <ac:chgData name="Carolina Kureczko" userId="S::ckureczko@ben.srscmat.co.uk::4628f8f5-3f56-4f7f-a6be-3a03ad345860" providerId="AD" clId="Web-{8CABC463-1696-DF19-2177-FD137E88897F}" dt="2022-07-05T12:12:50.965" v="53" actId="1076"/>
          <ac:spMkLst>
            <pc:docMk/>
            <pc:sldMk cId="1871988603" sldId="294"/>
            <ac:spMk id="5" creationId="{00000000-0000-0000-0000-000000000000}"/>
          </ac:spMkLst>
        </pc:spChg>
      </pc:sldChg>
    </pc:docChg>
  </pc:docChgLst>
  <pc:docChgLst>
    <pc:chgData name="Carolina Kureczko" userId="S::ckureczko@ben.srscmat.co.uk::4628f8f5-3f56-4f7f-a6be-3a03ad345860" providerId="AD" clId="Web-{903F4334-0796-0E0A-0861-3BC86B84E0B1}"/>
    <pc:docChg chg="modSld">
      <pc:chgData name="Carolina Kureczko" userId="S::ckureczko@ben.srscmat.co.uk::4628f8f5-3f56-4f7f-a6be-3a03ad345860" providerId="AD" clId="Web-{903F4334-0796-0E0A-0861-3BC86B84E0B1}" dt="2022-08-21T14:18:01.684" v="5" actId="20577"/>
      <pc:docMkLst>
        <pc:docMk/>
      </pc:docMkLst>
      <pc:sldChg chg="modSp">
        <pc:chgData name="Carolina Kureczko" userId="S::ckureczko@ben.srscmat.co.uk::4628f8f5-3f56-4f7f-a6be-3a03ad345860" providerId="AD" clId="Web-{903F4334-0796-0E0A-0861-3BC86B84E0B1}" dt="2022-08-21T14:17:48.355" v="2" actId="20577"/>
        <pc:sldMkLst>
          <pc:docMk/>
          <pc:sldMk cId="3140479850" sldId="291"/>
        </pc:sldMkLst>
        <pc:spChg chg="mod">
          <ac:chgData name="Carolina Kureczko" userId="S::ckureczko@ben.srscmat.co.uk::4628f8f5-3f56-4f7f-a6be-3a03ad345860" providerId="AD" clId="Web-{903F4334-0796-0E0A-0861-3BC86B84E0B1}" dt="2022-08-21T14:17:48.355" v="2" actId="20577"/>
          <ac:spMkLst>
            <pc:docMk/>
            <pc:sldMk cId="3140479850" sldId="291"/>
            <ac:spMk id="2" creationId="{E1F3A1D6-2C7B-4FCD-87AF-4EC83293D2B7}"/>
          </ac:spMkLst>
        </pc:spChg>
      </pc:sldChg>
      <pc:sldChg chg="addSp delSp modSp">
        <pc:chgData name="Carolina Kureczko" userId="S::ckureczko@ben.srscmat.co.uk::4628f8f5-3f56-4f7f-a6be-3a03ad345860" providerId="AD" clId="Web-{903F4334-0796-0E0A-0861-3BC86B84E0B1}" dt="2022-08-21T14:18:01.684" v="5" actId="20577"/>
        <pc:sldMkLst>
          <pc:docMk/>
          <pc:sldMk cId="3853169059" sldId="296"/>
        </pc:sldMkLst>
        <pc:spChg chg="add del mod">
          <ac:chgData name="Carolina Kureczko" userId="S::ckureczko@ben.srscmat.co.uk::4628f8f5-3f56-4f7f-a6be-3a03ad345860" providerId="AD" clId="Web-{903F4334-0796-0E0A-0861-3BC86B84E0B1}" dt="2022-08-21T14:18:01.684" v="5" actId="20577"/>
          <ac:spMkLst>
            <pc:docMk/>
            <pc:sldMk cId="3853169059" sldId="296"/>
            <ac:spMk id="2" creationId="{E1F3A1D6-2C7B-4FCD-87AF-4EC83293D2B7}"/>
          </ac:spMkLst>
        </pc:spChg>
        <pc:spChg chg="add del mod">
          <ac:chgData name="Carolina Kureczko" userId="S::ckureczko@ben.srscmat.co.uk::4628f8f5-3f56-4f7f-a6be-3a03ad345860" providerId="AD" clId="Web-{903F4334-0796-0E0A-0861-3BC86B84E0B1}" dt="2022-08-21T14:17:55.824" v="4"/>
          <ac:spMkLst>
            <pc:docMk/>
            <pc:sldMk cId="3853169059" sldId="296"/>
            <ac:spMk id="6" creationId="{48395467-D23E-F0EA-9A7B-7B627678038B}"/>
          </ac:spMkLst>
        </pc:spChg>
      </pc:sldChg>
    </pc:docChg>
  </pc:docChgLst>
  <pc:docChgLst>
    <pc:chgData name="Carolina Kureczko" userId="S::ckureczko@ben.srscmat.co.uk::4628f8f5-3f56-4f7f-a6be-3a03ad345860" providerId="AD" clId="Web-{74B2BEE5-BA62-E2C0-AFB0-CAA2AD7781AE}"/>
    <pc:docChg chg="modSld">
      <pc:chgData name="Carolina Kureczko" userId="S::ckureczko@ben.srscmat.co.uk::4628f8f5-3f56-4f7f-a6be-3a03ad345860" providerId="AD" clId="Web-{74B2BEE5-BA62-E2C0-AFB0-CAA2AD7781AE}" dt="2022-07-05T12:46:39.888" v="217" actId="14100"/>
      <pc:docMkLst>
        <pc:docMk/>
      </pc:docMkLst>
      <pc:sldChg chg="addSp modSp">
        <pc:chgData name="Carolina Kureczko" userId="S::ckureczko@ben.srscmat.co.uk::4628f8f5-3f56-4f7f-a6be-3a03ad345860" providerId="AD" clId="Web-{74B2BEE5-BA62-E2C0-AFB0-CAA2AD7781AE}" dt="2022-07-05T12:38:46.753" v="78" actId="1076"/>
        <pc:sldMkLst>
          <pc:docMk/>
          <pc:sldMk cId="3886323367" sldId="290"/>
        </pc:sldMkLst>
        <pc:spChg chg="mod">
          <ac:chgData name="Carolina Kureczko" userId="S::ckureczko@ben.srscmat.co.uk::4628f8f5-3f56-4f7f-a6be-3a03ad345860" providerId="AD" clId="Web-{74B2BEE5-BA62-E2C0-AFB0-CAA2AD7781AE}" dt="2022-07-05T12:37:37.564" v="31" actId="1076"/>
          <ac:spMkLst>
            <pc:docMk/>
            <pc:sldMk cId="3886323367" sldId="290"/>
            <ac:spMk id="2" creationId="{E1F3A1D6-2C7B-4FCD-87AF-4EC83293D2B7}"/>
          </ac:spMkLst>
        </pc:spChg>
        <pc:spChg chg="add mod">
          <ac:chgData name="Carolina Kureczko" userId="S::ckureczko@ben.srscmat.co.uk::4628f8f5-3f56-4f7f-a6be-3a03ad345860" providerId="AD" clId="Web-{74B2BEE5-BA62-E2C0-AFB0-CAA2AD7781AE}" dt="2022-07-05T12:38:46.753" v="78" actId="1076"/>
          <ac:spMkLst>
            <pc:docMk/>
            <pc:sldMk cId="3886323367" sldId="290"/>
            <ac:spMk id="3" creationId="{42899834-7DA7-0972-5253-32706C47CAB7}"/>
          </ac:spMkLst>
        </pc:spChg>
        <pc:spChg chg="mod">
          <ac:chgData name="Carolina Kureczko" userId="S::ckureczko@ben.srscmat.co.uk::4628f8f5-3f56-4f7f-a6be-3a03ad345860" providerId="AD" clId="Web-{74B2BEE5-BA62-E2C0-AFB0-CAA2AD7781AE}" dt="2022-07-05T12:37:51.314" v="61" actId="20577"/>
          <ac:spMkLst>
            <pc:docMk/>
            <pc:sldMk cId="3886323367" sldId="290"/>
            <ac:spMk id="4" creationId="{D702EDE6-8957-4BA6-9537-5E8845AF0CC4}"/>
          </ac:spMkLst>
        </pc:spChg>
        <pc:spChg chg="mod">
          <ac:chgData name="Carolina Kureczko" userId="S::ckureczko@ben.srscmat.co.uk::4628f8f5-3f56-4f7f-a6be-3a03ad345860" providerId="AD" clId="Web-{74B2BEE5-BA62-E2C0-AFB0-CAA2AD7781AE}" dt="2022-07-05T12:38:25.190" v="77" actId="20577"/>
          <ac:spMkLst>
            <pc:docMk/>
            <pc:sldMk cId="3886323367" sldId="290"/>
            <ac:spMk id="5" creationId="{744DC68E-45C1-48A6-9349-C2A3FD93CAEA}"/>
          </ac:spMkLst>
        </pc:spChg>
      </pc:sldChg>
      <pc:sldChg chg="addSp modSp">
        <pc:chgData name="Carolina Kureczko" userId="S::ckureczko@ben.srscmat.co.uk::4628f8f5-3f56-4f7f-a6be-3a03ad345860" providerId="AD" clId="Web-{74B2BEE5-BA62-E2C0-AFB0-CAA2AD7781AE}" dt="2022-07-05T12:41:30.053" v="116" actId="20577"/>
        <pc:sldMkLst>
          <pc:docMk/>
          <pc:sldMk cId="3140479850" sldId="291"/>
        </pc:sldMkLst>
        <pc:spChg chg="mod">
          <ac:chgData name="Carolina Kureczko" userId="S::ckureczko@ben.srscmat.co.uk::4628f8f5-3f56-4f7f-a6be-3a03ad345860" providerId="AD" clId="Web-{74B2BEE5-BA62-E2C0-AFB0-CAA2AD7781AE}" dt="2022-07-05T12:41:10.756" v="105" actId="1076"/>
          <ac:spMkLst>
            <pc:docMk/>
            <pc:sldMk cId="3140479850" sldId="291"/>
            <ac:spMk id="2" creationId="{E1F3A1D6-2C7B-4FCD-87AF-4EC83293D2B7}"/>
          </ac:spMkLst>
        </pc:spChg>
        <pc:spChg chg="add mod">
          <ac:chgData name="Carolina Kureczko" userId="S::ckureczko@ben.srscmat.co.uk::4628f8f5-3f56-4f7f-a6be-3a03ad345860" providerId="AD" clId="Web-{74B2BEE5-BA62-E2C0-AFB0-CAA2AD7781AE}" dt="2022-07-05T12:41:14.725" v="106" actId="1076"/>
          <ac:spMkLst>
            <pc:docMk/>
            <pc:sldMk cId="3140479850" sldId="291"/>
            <ac:spMk id="3" creationId="{631C5442-4772-787E-525C-0ECC1AB08528}"/>
          </ac:spMkLst>
        </pc:spChg>
        <pc:spChg chg="mod">
          <ac:chgData name="Carolina Kureczko" userId="S::ckureczko@ben.srscmat.co.uk::4628f8f5-3f56-4f7f-a6be-3a03ad345860" providerId="AD" clId="Web-{74B2BEE5-BA62-E2C0-AFB0-CAA2AD7781AE}" dt="2022-07-05T12:41:30.053" v="116" actId="20577"/>
          <ac:spMkLst>
            <pc:docMk/>
            <pc:sldMk cId="3140479850" sldId="291"/>
            <ac:spMk id="4" creationId="{D702EDE6-8957-4BA6-9537-5E8845AF0CC4}"/>
          </ac:spMkLst>
        </pc:spChg>
      </pc:sldChg>
      <pc:sldChg chg="modSp">
        <pc:chgData name="Carolina Kureczko" userId="S::ckureczko@ben.srscmat.co.uk::4628f8f5-3f56-4f7f-a6be-3a03ad345860" providerId="AD" clId="Web-{74B2BEE5-BA62-E2C0-AFB0-CAA2AD7781AE}" dt="2022-07-05T12:46:39.888" v="217" actId="14100"/>
        <pc:sldMkLst>
          <pc:docMk/>
          <pc:sldMk cId="1871988603" sldId="294"/>
        </pc:sldMkLst>
        <pc:spChg chg="mod">
          <ac:chgData name="Carolina Kureczko" userId="S::ckureczko@ben.srscmat.co.uk::4628f8f5-3f56-4f7f-a6be-3a03ad345860" providerId="AD" clId="Web-{74B2BEE5-BA62-E2C0-AFB0-CAA2AD7781AE}" dt="2022-07-05T12:46:24.840" v="215" actId="14100"/>
          <ac:spMkLst>
            <pc:docMk/>
            <pc:sldMk cId="1871988603" sldId="294"/>
            <ac:spMk id="4" creationId="{00000000-0000-0000-0000-000000000000}"/>
          </ac:spMkLst>
        </pc:spChg>
        <pc:spChg chg="mod">
          <ac:chgData name="Carolina Kureczko" userId="S::ckureczko@ben.srscmat.co.uk::4628f8f5-3f56-4f7f-a6be-3a03ad345860" providerId="AD" clId="Web-{74B2BEE5-BA62-E2C0-AFB0-CAA2AD7781AE}" dt="2022-07-05T12:46:28.700" v="216" actId="14100"/>
          <ac:spMkLst>
            <pc:docMk/>
            <pc:sldMk cId="1871988603" sldId="294"/>
            <ac:spMk id="5" creationId="{00000000-0000-0000-0000-000000000000}"/>
          </ac:spMkLst>
        </pc:spChg>
        <pc:spChg chg="mod">
          <ac:chgData name="Carolina Kureczko" userId="S::ckureczko@ben.srscmat.co.uk::4628f8f5-3f56-4f7f-a6be-3a03ad345860" providerId="AD" clId="Web-{74B2BEE5-BA62-E2C0-AFB0-CAA2AD7781AE}" dt="2022-07-05T12:45:24.230" v="174" actId="14100"/>
          <ac:spMkLst>
            <pc:docMk/>
            <pc:sldMk cId="1871988603" sldId="294"/>
            <ac:spMk id="10" creationId="{00000000-0000-0000-0000-000000000000}"/>
          </ac:spMkLst>
        </pc:spChg>
        <pc:spChg chg="mod">
          <ac:chgData name="Carolina Kureczko" userId="S::ckureczko@ben.srscmat.co.uk::4628f8f5-3f56-4f7f-a6be-3a03ad345860" providerId="AD" clId="Web-{74B2BEE5-BA62-E2C0-AFB0-CAA2AD7781AE}" dt="2022-07-05T12:46:39.888" v="217" actId="14100"/>
          <ac:spMkLst>
            <pc:docMk/>
            <pc:sldMk cId="1871988603" sldId="294"/>
            <ac:spMk id="11" creationId="{00000000-0000-0000-0000-000000000000}"/>
          </ac:spMkLst>
        </pc:spChg>
        <pc:spChg chg="mod">
          <ac:chgData name="Carolina Kureczko" userId="S::ckureczko@ben.srscmat.co.uk::4628f8f5-3f56-4f7f-a6be-3a03ad345860" providerId="AD" clId="Web-{74B2BEE5-BA62-E2C0-AFB0-CAA2AD7781AE}" dt="2022-07-05T12:45:33.574" v="178" actId="1076"/>
          <ac:spMkLst>
            <pc:docMk/>
            <pc:sldMk cId="1871988603" sldId="294"/>
            <ac:spMk id="12" creationId="{00000000-0000-0000-0000-000000000000}"/>
          </ac:spMkLst>
        </pc:spChg>
        <pc:spChg chg="mod">
          <ac:chgData name="Carolina Kureczko" userId="S::ckureczko@ben.srscmat.co.uk::4628f8f5-3f56-4f7f-a6be-3a03ad345860" providerId="AD" clId="Web-{74B2BEE5-BA62-E2C0-AFB0-CAA2AD7781AE}" dt="2022-07-05T12:45:40.449" v="180" actId="14100"/>
          <ac:spMkLst>
            <pc:docMk/>
            <pc:sldMk cId="1871988603" sldId="294"/>
            <ac:spMk id="13" creationId="{00000000-0000-0000-0000-000000000000}"/>
          </ac:spMkLst>
        </pc:spChg>
        <pc:spChg chg="mod">
          <ac:chgData name="Carolina Kureczko" userId="S::ckureczko@ben.srscmat.co.uk::4628f8f5-3f56-4f7f-a6be-3a03ad345860" providerId="AD" clId="Web-{74B2BEE5-BA62-E2C0-AFB0-CAA2AD7781AE}" dt="2022-07-05T12:46:18.497" v="214" actId="20577"/>
          <ac:spMkLst>
            <pc:docMk/>
            <pc:sldMk cId="1871988603" sldId="294"/>
            <ac:spMk id="1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2D450C-7118-4E46-82C5-B601029814A1}" type="doc">
      <dgm:prSet loTypeId="urn:microsoft.com/office/officeart/2005/8/layout/pyramid1" loCatId="pyramid" qsTypeId="urn:microsoft.com/office/officeart/2005/8/quickstyle/simple1" qsCatId="simple" csTypeId="urn:microsoft.com/office/officeart/2005/8/colors/accent0_2" csCatId="mainScheme" phldr="0"/>
      <dgm:spPr/>
    </dgm:pt>
    <dgm:pt modelId="{8A294727-50D7-42C1-8B73-8607B27B0D74}">
      <dgm:prSet phldrT="[Text]" phldr="1"/>
      <dgm:spPr/>
      <dgm:t>
        <a:bodyPr/>
        <a:lstStyle/>
        <a:p>
          <a:endParaRPr lang="en-GB"/>
        </a:p>
      </dgm:t>
    </dgm:pt>
    <dgm:pt modelId="{A8BC6062-570D-40F5-A872-DC45F21DA1C0}" type="parTrans" cxnId="{DBF8CD56-8258-4D4A-BC02-DD3878277D0C}">
      <dgm:prSet/>
      <dgm:spPr/>
    </dgm:pt>
    <dgm:pt modelId="{FE94D6B3-664E-44DB-81E3-253CA8C55A49}" type="sibTrans" cxnId="{DBF8CD56-8258-4D4A-BC02-DD3878277D0C}">
      <dgm:prSet/>
      <dgm:spPr/>
    </dgm:pt>
    <dgm:pt modelId="{EE133DBA-E6C4-40EA-BB9A-F87234EBED28}">
      <dgm:prSet phldrT="[Text]" phldr="1"/>
      <dgm:spPr/>
      <dgm:t>
        <a:bodyPr/>
        <a:lstStyle/>
        <a:p>
          <a:endParaRPr lang="en-GB"/>
        </a:p>
      </dgm:t>
    </dgm:pt>
    <dgm:pt modelId="{086F1729-784B-47D4-8C34-EBE2C5C3A028}" type="parTrans" cxnId="{41CB79E1-00B4-49D7-907A-EE96E3E6B7F0}">
      <dgm:prSet/>
      <dgm:spPr/>
    </dgm:pt>
    <dgm:pt modelId="{ED6040C0-95C1-48E3-8D60-CBB7708227AC}" type="sibTrans" cxnId="{41CB79E1-00B4-49D7-907A-EE96E3E6B7F0}">
      <dgm:prSet/>
      <dgm:spPr/>
    </dgm:pt>
    <dgm:pt modelId="{2E66FCF9-C795-4BC0-BAE1-51B461C137A8}">
      <dgm:prSet phldrT="[Text]" phldr="1"/>
      <dgm:spPr/>
      <dgm:t>
        <a:bodyPr/>
        <a:lstStyle/>
        <a:p>
          <a:endParaRPr lang="en-GB"/>
        </a:p>
      </dgm:t>
    </dgm:pt>
    <dgm:pt modelId="{D469DDD5-1176-4EC2-AC98-2C7CA708BD49}" type="parTrans" cxnId="{2E0933EF-E44F-4B8D-B904-DB13A6ED1B1D}">
      <dgm:prSet/>
      <dgm:spPr/>
    </dgm:pt>
    <dgm:pt modelId="{DBD630D1-9E71-431E-A8B3-C95C0704F6A4}" type="sibTrans" cxnId="{2E0933EF-E44F-4B8D-B904-DB13A6ED1B1D}">
      <dgm:prSet/>
      <dgm:spPr/>
    </dgm:pt>
    <dgm:pt modelId="{E2ADE544-CE30-4FC7-87E5-4970AB426AA7}" type="pres">
      <dgm:prSet presAssocID="{3F2D450C-7118-4E46-82C5-B601029814A1}" presName="Name0" presStyleCnt="0">
        <dgm:presLayoutVars>
          <dgm:dir/>
          <dgm:animLvl val="lvl"/>
          <dgm:resizeHandles val="exact"/>
        </dgm:presLayoutVars>
      </dgm:prSet>
      <dgm:spPr/>
    </dgm:pt>
    <dgm:pt modelId="{60563F12-19BD-42F5-A78D-6B034E36838E}" type="pres">
      <dgm:prSet presAssocID="{8A294727-50D7-42C1-8B73-8607B27B0D74}" presName="Name8" presStyleCnt="0"/>
      <dgm:spPr/>
    </dgm:pt>
    <dgm:pt modelId="{75C57B6C-9893-4BB2-AEF7-63CAFB00F5D5}" type="pres">
      <dgm:prSet presAssocID="{8A294727-50D7-42C1-8B73-8607B27B0D74}" presName="level" presStyleLbl="node1" presStyleIdx="0" presStyleCnt="3">
        <dgm:presLayoutVars>
          <dgm:chMax val="1"/>
          <dgm:bulletEnabled val="1"/>
        </dgm:presLayoutVars>
      </dgm:prSet>
      <dgm:spPr/>
    </dgm:pt>
    <dgm:pt modelId="{33AE0F29-2320-4328-85B0-A5E16F76FB26}" type="pres">
      <dgm:prSet presAssocID="{8A294727-50D7-42C1-8B73-8607B27B0D74}" presName="levelTx" presStyleLbl="revTx" presStyleIdx="0" presStyleCnt="0">
        <dgm:presLayoutVars>
          <dgm:chMax val="1"/>
          <dgm:bulletEnabled val="1"/>
        </dgm:presLayoutVars>
      </dgm:prSet>
      <dgm:spPr/>
    </dgm:pt>
    <dgm:pt modelId="{5E20F5BF-FA08-4368-B4F7-C58C65DD4A33}" type="pres">
      <dgm:prSet presAssocID="{EE133DBA-E6C4-40EA-BB9A-F87234EBED28}" presName="Name8" presStyleCnt="0"/>
      <dgm:spPr/>
    </dgm:pt>
    <dgm:pt modelId="{1F166529-8DD2-440D-973E-4A1FA8599280}" type="pres">
      <dgm:prSet presAssocID="{EE133DBA-E6C4-40EA-BB9A-F87234EBED28}" presName="level" presStyleLbl="node1" presStyleIdx="1" presStyleCnt="3">
        <dgm:presLayoutVars>
          <dgm:chMax val="1"/>
          <dgm:bulletEnabled val="1"/>
        </dgm:presLayoutVars>
      </dgm:prSet>
      <dgm:spPr/>
    </dgm:pt>
    <dgm:pt modelId="{05747C9B-6EA5-4522-8520-D9F0F82EB034}" type="pres">
      <dgm:prSet presAssocID="{EE133DBA-E6C4-40EA-BB9A-F87234EBED28}" presName="levelTx" presStyleLbl="revTx" presStyleIdx="0" presStyleCnt="0">
        <dgm:presLayoutVars>
          <dgm:chMax val="1"/>
          <dgm:bulletEnabled val="1"/>
        </dgm:presLayoutVars>
      </dgm:prSet>
      <dgm:spPr/>
    </dgm:pt>
    <dgm:pt modelId="{39EAAA12-AD5F-41C4-B196-05C39759BDB4}" type="pres">
      <dgm:prSet presAssocID="{2E66FCF9-C795-4BC0-BAE1-51B461C137A8}" presName="Name8" presStyleCnt="0"/>
      <dgm:spPr/>
    </dgm:pt>
    <dgm:pt modelId="{55B29008-9199-48FB-A71B-BE9E9C1B9E60}" type="pres">
      <dgm:prSet presAssocID="{2E66FCF9-C795-4BC0-BAE1-51B461C137A8}" presName="level" presStyleLbl="node1" presStyleIdx="2" presStyleCnt="3">
        <dgm:presLayoutVars>
          <dgm:chMax val="1"/>
          <dgm:bulletEnabled val="1"/>
        </dgm:presLayoutVars>
      </dgm:prSet>
      <dgm:spPr/>
    </dgm:pt>
    <dgm:pt modelId="{40E8C607-87C3-46E2-B48E-8C42C0F68FDB}" type="pres">
      <dgm:prSet presAssocID="{2E66FCF9-C795-4BC0-BAE1-51B461C137A8}" presName="levelTx" presStyleLbl="revTx" presStyleIdx="0" presStyleCnt="0">
        <dgm:presLayoutVars>
          <dgm:chMax val="1"/>
          <dgm:bulletEnabled val="1"/>
        </dgm:presLayoutVars>
      </dgm:prSet>
      <dgm:spPr/>
    </dgm:pt>
  </dgm:ptLst>
  <dgm:cxnLst>
    <dgm:cxn modelId="{6D5DAC3F-CCD4-490E-B5F7-DD6B334B8982}" type="presOf" srcId="{EE133DBA-E6C4-40EA-BB9A-F87234EBED28}" destId="{05747C9B-6EA5-4522-8520-D9F0F82EB034}" srcOrd="1" destOrd="0" presId="urn:microsoft.com/office/officeart/2005/8/layout/pyramid1"/>
    <dgm:cxn modelId="{B308F86A-6970-49A7-97F0-6CB06E8B488C}" type="presOf" srcId="{EE133DBA-E6C4-40EA-BB9A-F87234EBED28}" destId="{1F166529-8DD2-440D-973E-4A1FA8599280}" srcOrd="0" destOrd="0" presId="urn:microsoft.com/office/officeart/2005/8/layout/pyramid1"/>
    <dgm:cxn modelId="{DBF8CD56-8258-4D4A-BC02-DD3878277D0C}" srcId="{3F2D450C-7118-4E46-82C5-B601029814A1}" destId="{8A294727-50D7-42C1-8B73-8607B27B0D74}" srcOrd="0" destOrd="0" parTransId="{A8BC6062-570D-40F5-A872-DC45F21DA1C0}" sibTransId="{FE94D6B3-664E-44DB-81E3-253CA8C55A49}"/>
    <dgm:cxn modelId="{BA15C485-202F-4A1E-A17A-806E88CD77E0}" type="presOf" srcId="{8A294727-50D7-42C1-8B73-8607B27B0D74}" destId="{33AE0F29-2320-4328-85B0-A5E16F76FB26}" srcOrd="1" destOrd="0" presId="urn:microsoft.com/office/officeart/2005/8/layout/pyramid1"/>
    <dgm:cxn modelId="{C4884D8A-7744-4712-84B7-0077E3D8E0E3}" type="presOf" srcId="{2E66FCF9-C795-4BC0-BAE1-51B461C137A8}" destId="{55B29008-9199-48FB-A71B-BE9E9C1B9E60}" srcOrd="0" destOrd="0" presId="urn:microsoft.com/office/officeart/2005/8/layout/pyramid1"/>
    <dgm:cxn modelId="{C1A10F9A-57EB-4D8B-AACD-5B8297163572}" type="presOf" srcId="{8A294727-50D7-42C1-8B73-8607B27B0D74}" destId="{75C57B6C-9893-4BB2-AEF7-63CAFB00F5D5}" srcOrd="0" destOrd="0" presId="urn:microsoft.com/office/officeart/2005/8/layout/pyramid1"/>
    <dgm:cxn modelId="{BBC8B3A6-7760-46F2-803E-D7C22B06A1BA}" type="presOf" srcId="{3F2D450C-7118-4E46-82C5-B601029814A1}" destId="{E2ADE544-CE30-4FC7-87E5-4970AB426AA7}" srcOrd="0" destOrd="0" presId="urn:microsoft.com/office/officeart/2005/8/layout/pyramid1"/>
    <dgm:cxn modelId="{11F2C9DE-E894-4E45-8B17-CEBE1CD0A47D}" type="presOf" srcId="{2E66FCF9-C795-4BC0-BAE1-51B461C137A8}" destId="{40E8C607-87C3-46E2-B48E-8C42C0F68FDB}" srcOrd="1" destOrd="0" presId="urn:microsoft.com/office/officeart/2005/8/layout/pyramid1"/>
    <dgm:cxn modelId="{41CB79E1-00B4-49D7-907A-EE96E3E6B7F0}" srcId="{3F2D450C-7118-4E46-82C5-B601029814A1}" destId="{EE133DBA-E6C4-40EA-BB9A-F87234EBED28}" srcOrd="1" destOrd="0" parTransId="{086F1729-784B-47D4-8C34-EBE2C5C3A028}" sibTransId="{ED6040C0-95C1-48E3-8D60-CBB7708227AC}"/>
    <dgm:cxn modelId="{2E0933EF-E44F-4B8D-B904-DB13A6ED1B1D}" srcId="{3F2D450C-7118-4E46-82C5-B601029814A1}" destId="{2E66FCF9-C795-4BC0-BAE1-51B461C137A8}" srcOrd="2" destOrd="0" parTransId="{D469DDD5-1176-4EC2-AC98-2C7CA708BD49}" sibTransId="{DBD630D1-9E71-431E-A8B3-C95C0704F6A4}"/>
    <dgm:cxn modelId="{20A71D1D-8B45-4265-9452-5DE6A6958764}" type="presParOf" srcId="{E2ADE544-CE30-4FC7-87E5-4970AB426AA7}" destId="{60563F12-19BD-42F5-A78D-6B034E36838E}" srcOrd="0" destOrd="0" presId="urn:microsoft.com/office/officeart/2005/8/layout/pyramid1"/>
    <dgm:cxn modelId="{C8A6F807-53EB-4496-A5FB-1BF66561C930}" type="presParOf" srcId="{60563F12-19BD-42F5-A78D-6B034E36838E}" destId="{75C57B6C-9893-4BB2-AEF7-63CAFB00F5D5}" srcOrd="0" destOrd="0" presId="urn:microsoft.com/office/officeart/2005/8/layout/pyramid1"/>
    <dgm:cxn modelId="{D7ED2B67-08C4-43DF-942E-9D217A1296CB}" type="presParOf" srcId="{60563F12-19BD-42F5-A78D-6B034E36838E}" destId="{33AE0F29-2320-4328-85B0-A5E16F76FB26}" srcOrd="1" destOrd="0" presId="urn:microsoft.com/office/officeart/2005/8/layout/pyramid1"/>
    <dgm:cxn modelId="{17B5844F-0608-4820-81EB-32F1A72BA4DF}" type="presParOf" srcId="{E2ADE544-CE30-4FC7-87E5-4970AB426AA7}" destId="{5E20F5BF-FA08-4368-B4F7-C58C65DD4A33}" srcOrd="1" destOrd="0" presId="urn:microsoft.com/office/officeart/2005/8/layout/pyramid1"/>
    <dgm:cxn modelId="{B8300EA5-2032-495C-9E83-7FC711D23A7E}" type="presParOf" srcId="{5E20F5BF-FA08-4368-B4F7-C58C65DD4A33}" destId="{1F166529-8DD2-440D-973E-4A1FA8599280}" srcOrd="0" destOrd="0" presId="urn:microsoft.com/office/officeart/2005/8/layout/pyramid1"/>
    <dgm:cxn modelId="{A32866B0-7928-4454-B667-4ED101AEDACC}" type="presParOf" srcId="{5E20F5BF-FA08-4368-B4F7-C58C65DD4A33}" destId="{05747C9B-6EA5-4522-8520-D9F0F82EB034}" srcOrd="1" destOrd="0" presId="urn:microsoft.com/office/officeart/2005/8/layout/pyramid1"/>
    <dgm:cxn modelId="{237100D3-BFCD-47FF-AE94-87BCA074AC1E}" type="presParOf" srcId="{E2ADE544-CE30-4FC7-87E5-4970AB426AA7}" destId="{39EAAA12-AD5F-41C4-B196-05C39759BDB4}" srcOrd="2" destOrd="0" presId="urn:microsoft.com/office/officeart/2005/8/layout/pyramid1"/>
    <dgm:cxn modelId="{48ED201D-0010-4286-A2E3-059D6CF77BC7}" type="presParOf" srcId="{39EAAA12-AD5F-41C4-B196-05C39759BDB4}" destId="{55B29008-9199-48FB-A71B-BE9E9C1B9E60}" srcOrd="0" destOrd="0" presId="urn:microsoft.com/office/officeart/2005/8/layout/pyramid1"/>
    <dgm:cxn modelId="{14D1194C-F7C0-4B7F-8C44-7711403BEC8C}" type="presParOf" srcId="{39EAAA12-AD5F-41C4-B196-05C39759BDB4}" destId="{40E8C607-87C3-46E2-B48E-8C42C0F68FDB}" srcOrd="1" destOrd="0" presId="urn:microsoft.com/office/officeart/2005/8/layout/pyramid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57B6C-9893-4BB2-AEF7-63CAFB00F5D5}">
      <dsp:nvSpPr>
        <dsp:cNvPr id="0" name=""/>
        <dsp:cNvSpPr/>
      </dsp:nvSpPr>
      <dsp:spPr>
        <a:xfrm>
          <a:off x="864973" y="0"/>
          <a:ext cx="864973" cy="635686"/>
        </a:xfrm>
        <a:prstGeom prst="trapezoid">
          <a:avLst>
            <a:gd name="adj" fmla="val 68035"/>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GB" sz="2700" kern="1200"/>
        </a:p>
      </dsp:txBody>
      <dsp:txXfrm>
        <a:off x="864973" y="0"/>
        <a:ext cx="864973" cy="635686"/>
      </dsp:txXfrm>
    </dsp:sp>
    <dsp:sp modelId="{1F166529-8DD2-440D-973E-4A1FA8599280}">
      <dsp:nvSpPr>
        <dsp:cNvPr id="0" name=""/>
        <dsp:cNvSpPr/>
      </dsp:nvSpPr>
      <dsp:spPr>
        <a:xfrm>
          <a:off x="432486" y="635686"/>
          <a:ext cx="1729946" cy="635686"/>
        </a:xfrm>
        <a:prstGeom prst="trapezoid">
          <a:avLst>
            <a:gd name="adj" fmla="val 68035"/>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a:p>
      </dsp:txBody>
      <dsp:txXfrm>
        <a:off x="735227" y="635686"/>
        <a:ext cx="1124464" cy="635686"/>
      </dsp:txXfrm>
    </dsp:sp>
    <dsp:sp modelId="{55B29008-9199-48FB-A71B-BE9E9C1B9E60}">
      <dsp:nvSpPr>
        <dsp:cNvPr id="0" name=""/>
        <dsp:cNvSpPr/>
      </dsp:nvSpPr>
      <dsp:spPr>
        <a:xfrm>
          <a:off x="0" y="1271373"/>
          <a:ext cx="2594919" cy="635686"/>
        </a:xfrm>
        <a:prstGeom prst="trapezoid">
          <a:avLst>
            <a:gd name="adj" fmla="val 68035"/>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endParaRPr lang="en-GB" sz="3800" kern="1200"/>
        </a:p>
      </dsp:txBody>
      <dsp:txXfrm>
        <a:off x="454110" y="1271373"/>
        <a:ext cx="1686697" cy="63568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D2671A-8976-48F5-806E-762D8EB65A7D}" type="datetimeFigureOut">
              <a:rPr lang="en-GB" smtClean="0"/>
              <a:t>21/08/2022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7B9ECC-7AFE-4A5B-B181-47C31380EAA5}" type="slidenum">
              <a:rPr lang="en-GB" smtClean="0"/>
              <a:t>‹#›</a:t>
            </a:fld>
            <a:endParaRPr lang="en-GB"/>
          </a:p>
        </p:txBody>
      </p:sp>
    </p:spTree>
    <p:extLst>
      <p:ext uri="{BB962C8B-B14F-4D97-AF65-F5344CB8AC3E}">
        <p14:creationId xmlns:p14="http://schemas.microsoft.com/office/powerpoint/2010/main" val="1814719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D2671A-8976-48F5-806E-762D8EB65A7D}" type="datetimeFigureOut">
              <a:rPr lang="en-GB" smtClean="0"/>
              <a:t>21/08/2022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7B9ECC-7AFE-4A5B-B181-47C31380EAA5}" type="slidenum">
              <a:rPr lang="en-GB" smtClean="0"/>
              <a:t>‹#›</a:t>
            </a:fld>
            <a:endParaRPr lang="en-GB"/>
          </a:p>
        </p:txBody>
      </p:sp>
    </p:spTree>
    <p:extLst>
      <p:ext uri="{BB962C8B-B14F-4D97-AF65-F5344CB8AC3E}">
        <p14:creationId xmlns:p14="http://schemas.microsoft.com/office/powerpoint/2010/main" val="1569078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D2671A-8976-48F5-806E-762D8EB65A7D}" type="datetimeFigureOut">
              <a:rPr lang="en-GB" smtClean="0"/>
              <a:t>21/08/2022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7B9ECC-7AFE-4A5B-B181-47C31380EAA5}" type="slidenum">
              <a:rPr lang="en-GB" smtClean="0"/>
              <a:t>‹#›</a:t>
            </a:fld>
            <a:endParaRPr lang="en-GB"/>
          </a:p>
        </p:txBody>
      </p:sp>
    </p:spTree>
    <p:extLst>
      <p:ext uri="{BB962C8B-B14F-4D97-AF65-F5344CB8AC3E}">
        <p14:creationId xmlns:p14="http://schemas.microsoft.com/office/powerpoint/2010/main" val="1649378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01FFD9D-1345-455A-97A2-35BF09BAC00A}" type="datetimeFigureOut">
              <a:rPr lang="en-GB" smtClean="0"/>
              <a:t>21/08/2022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540B72-47B2-4290-A981-88342803DBA2}" type="slidenum">
              <a:rPr lang="en-GB" smtClean="0"/>
              <a:t>‹#›</a:t>
            </a:fld>
            <a:endParaRPr lang="en-GB"/>
          </a:p>
        </p:txBody>
      </p:sp>
    </p:spTree>
    <p:extLst>
      <p:ext uri="{BB962C8B-B14F-4D97-AF65-F5344CB8AC3E}">
        <p14:creationId xmlns:p14="http://schemas.microsoft.com/office/powerpoint/2010/main" val="3719181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1FFD9D-1345-455A-97A2-35BF09BAC00A}" type="datetimeFigureOut">
              <a:rPr lang="en-GB" smtClean="0"/>
              <a:t>21/08/2022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540B72-47B2-4290-A981-88342803DBA2}" type="slidenum">
              <a:rPr lang="en-GB" smtClean="0"/>
              <a:t>‹#›</a:t>
            </a:fld>
            <a:endParaRPr lang="en-GB"/>
          </a:p>
        </p:txBody>
      </p:sp>
    </p:spTree>
    <p:extLst>
      <p:ext uri="{BB962C8B-B14F-4D97-AF65-F5344CB8AC3E}">
        <p14:creationId xmlns:p14="http://schemas.microsoft.com/office/powerpoint/2010/main" val="1243331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1FFD9D-1345-455A-97A2-35BF09BAC00A}" type="datetimeFigureOut">
              <a:rPr lang="en-GB" smtClean="0"/>
              <a:t>21/08/2022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540B72-47B2-4290-A981-88342803DBA2}" type="slidenum">
              <a:rPr lang="en-GB" smtClean="0"/>
              <a:t>‹#›</a:t>
            </a:fld>
            <a:endParaRPr lang="en-GB"/>
          </a:p>
        </p:txBody>
      </p:sp>
    </p:spTree>
    <p:extLst>
      <p:ext uri="{BB962C8B-B14F-4D97-AF65-F5344CB8AC3E}">
        <p14:creationId xmlns:p14="http://schemas.microsoft.com/office/powerpoint/2010/main" val="1394135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01FFD9D-1345-455A-97A2-35BF09BAC00A}" type="datetimeFigureOut">
              <a:rPr lang="en-GB" smtClean="0"/>
              <a:t>21/08/2022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540B72-47B2-4290-A981-88342803DBA2}" type="slidenum">
              <a:rPr lang="en-GB" smtClean="0"/>
              <a:t>‹#›</a:t>
            </a:fld>
            <a:endParaRPr lang="en-GB"/>
          </a:p>
        </p:txBody>
      </p:sp>
    </p:spTree>
    <p:extLst>
      <p:ext uri="{BB962C8B-B14F-4D97-AF65-F5344CB8AC3E}">
        <p14:creationId xmlns:p14="http://schemas.microsoft.com/office/powerpoint/2010/main" val="207545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01FFD9D-1345-455A-97A2-35BF09BAC00A}" type="datetimeFigureOut">
              <a:rPr lang="en-GB" smtClean="0"/>
              <a:t>21/08/2022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540B72-47B2-4290-A981-88342803DBA2}" type="slidenum">
              <a:rPr lang="en-GB" smtClean="0"/>
              <a:t>‹#›</a:t>
            </a:fld>
            <a:endParaRPr lang="en-GB"/>
          </a:p>
        </p:txBody>
      </p:sp>
    </p:spTree>
    <p:extLst>
      <p:ext uri="{BB962C8B-B14F-4D97-AF65-F5344CB8AC3E}">
        <p14:creationId xmlns:p14="http://schemas.microsoft.com/office/powerpoint/2010/main" val="430254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01FFD9D-1345-455A-97A2-35BF09BAC00A}" type="datetimeFigureOut">
              <a:rPr lang="en-GB" smtClean="0"/>
              <a:t>21/08/2022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540B72-47B2-4290-A981-88342803DBA2}" type="slidenum">
              <a:rPr lang="en-GB" smtClean="0"/>
              <a:t>‹#›</a:t>
            </a:fld>
            <a:endParaRPr lang="en-GB"/>
          </a:p>
        </p:txBody>
      </p:sp>
    </p:spTree>
    <p:extLst>
      <p:ext uri="{BB962C8B-B14F-4D97-AF65-F5344CB8AC3E}">
        <p14:creationId xmlns:p14="http://schemas.microsoft.com/office/powerpoint/2010/main" val="83683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FFD9D-1345-455A-97A2-35BF09BAC00A}" type="datetimeFigureOut">
              <a:rPr lang="en-GB" smtClean="0"/>
              <a:t>21/08/2022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540B72-47B2-4290-A981-88342803DBA2}" type="slidenum">
              <a:rPr lang="en-GB" smtClean="0"/>
              <a:t>‹#›</a:t>
            </a:fld>
            <a:endParaRPr lang="en-GB"/>
          </a:p>
        </p:txBody>
      </p:sp>
    </p:spTree>
    <p:extLst>
      <p:ext uri="{BB962C8B-B14F-4D97-AF65-F5344CB8AC3E}">
        <p14:creationId xmlns:p14="http://schemas.microsoft.com/office/powerpoint/2010/main" val="524339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D2671A-8976-48F5-806E-762D8EB65A7D}" type="datetimeFigureOut">
              <a:rPr lang="en-GB" smtClean="0"/>
              <a:t>21/08/2022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7B9ECC-7AFE-4A5B-B181-47C31380EAA5}" type="slidenum">
              <a:rPr lang="en-GB" smtClean="0"/>
              <a:t>‹#›</a:t>
            </a:fld>
            <a:endParaRPr lang="en-GB"/>
          </a:p>
        </p:txBody>
      </p:sp>
    </p:spTree>
    <p:extLst>
      <p:ext uri="{BB962C8B-B14F-4D97-AF65-F5344CB8AC3E}">
        <p14:creationId xmlns:p14="http://schemas.microsoft.com/office/powerpoint/2010/main" val="3756841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1FFD9D-1345-455A-97A2-35BF09BAC00A}" type="datetimeFigureOut">
              <a:rPr lang="en-GB" smtClean="0"/>
              <a:t>21/08/2022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540B72-47B2-4290-A981-88342803DBA2}" type="slidenum">
              <a:rPr lang="en-GB" smtClean="0"/>
              <a:t>‹#›</a:t>
            </a:fld>
            <a:endParaRPr lang="en-GB"/>
          </a:p>
        </p:txBody>
      </p:sp>
    </p:spTree>
    <p:extLst>
      <p:ext uri="{BB962C8B-B14F-4D97-AF65-F5344CB8AC3E}">
        <p14:creationId xmlns:p14="http://schemas.microsoft.com/office/powerpoint/2010/main" val="1461522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1FFD9D-1345-455A-97A2-35BF09BAC00A}" type="datetimeFigureOut">
              <a:rPr lang="en-GB" smtClean="0"/>
              <a:t>21/08/2022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540B72-47B2-4290-A981-88342803DBA2}" type="slidenum">
              <a:rPr lang="en-GB" smtClean="0"/>
              <a:t>‹#›</a:t>
            </a:fld>
            <a:endParaRPr lang="en-GB"/>
          </a:p>
        </p:txBody>
      </p:sp>
    </p:spTree>
    <p:extLst>
      <p:ext uri="{BB962C8B-B14F-4D97-AF65-F5344CB8AC3E}">
        <p14:creationId xmlns:p14="http://schemas.microsoft.com/office/powerpoint/2010/main" val="365493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1FFD9D-1345-455A-97A2-35BF09BAC00A}" type="datetimeFigureOut">
              <a:rPr lang="en-GB" smtClean="0"/>
              <a:t>21/08/2022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540B72-47B2-4290-A981-88342803DBA2}" type="slidenum">
              <a:rPr lang="en-GB" smtClean="0"/>
              <a:t>‹#›</a:t>
            </a:fld>
            <a:endParaRPr lang="en-GB"/>
          </a:p>
        </p:txBody>
      </p:sp>
    </p:spTree>
    <p:extLst>
      <p:ext uri="{BB962C8B-B14F-4D97-AF65-F5344CB8AC3E}">
        <p14:creationId xmlns:p14="http://schemas.microsoft.com/office/powerpoint/2010/main" val="3651473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1FFD9D-1345-455A-97A2-35BF09BAC00A}" type="datetimeFigureOut">
              <a:rPr lang="en-GB" smtClean="0"/>
              <a:t>21/08/2022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540B72-47B2-4290-A981-88342803DBA2}" type="slidenum">
              <a:rPr lang="en-GB" smtClean="0"/>
              <a:t>‹#›</a:t>
            </a:fld>
            <a:endParaRPr lang="en-GB"/>
          </a:p>
        </p:txBody>
      </p:sp>
    </p:spTree>
    <p:extLst>
      <p:ext uri="{BB962C8B-B14F-4D97-AF65-F5344CB8AC3E}">
        <p14:creationId xmlns:p14="http://schemas.microsoft.com/office/powerpoint/2010/main" val="3907200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D2671A-8976-48F5-806E-762D8EB65A7D}" type="datetimeFigureOut">
              <a:rPr lang="en-GB" smtClean="0"/>
              <a:t>21/08/2022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7B9ECC-7AFE-4A5B-B181-47C31380EAA5}" type="slidenum">
              <a:rPr lang="en-GB" smtClean="0"/>
              <a:t>‹#›</a:t>
            </a:fld>
            <a:endParaRPr lang="en-GB"/>
          </a:p>
        </p:txBody>
      </p:sp>
    </p:spTree>
    <p:extLst>
      <p:ext uri="{BB962C8B-B14F-4D97-AF65-F5344CB8AC3E}">
        <p14:creationId xmlns:p14="http://schemas.microsoft.com/office/powerpoint/2010/main" val="891268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D2671A-8976-48F5-806E-762D8EB65A7D}" type="datetimeFigureOut">
              <a:rPr lang="en-GB" smtClean="0"/>
              <a:t>21/08/2022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7B9ECC-7AFE-4A5B-B181-47C31380EAA5}" type="slidenum">
              <a:rPr lang="en-GB" smtClean="0"/>
              <a:t>‹#›</a:t>
            </a:fld>
            <a:endParaRPr lang="en-GB"/>
          </a:p>
        </p:txBody>
      </p:sp>
    </p:spTree>
    <p:extLst>
      <p:ext uri="{BB962C8B-B14F-4D97-AF65-F5344CB8AC3E}">
        <p14:creationId xmlns:p14="http://schemas.microsoft.com/office/powerpoint/2010/main" val="92560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D2671A-8976-48F5-806E-762D8EB65A7D}" type="datetimeFigureOut">
              <a:rPr lang="en-GB" smtClean="0"/>
              <a:t>21/08/2022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7B9ECC-7AFE-4A5B-B181-47C31380EAA5}" type="slidenum">
              <a:rPr lang="en-GB" smtClean="0"/>
              <a:t>‹#›</a:t>
            </a:fld>
            <a:endParaRPr lang="en-GB"/>
          </a:p>
        </p:txBody>
      </p:sp>
    </p:spTree>
    <p:extLst>
      <p:ext uri="{BB962C8B-B14F-4D97-AF65-F5344CB8AC3E}">
        <p14:creationId xmlns:p14="http://schemas.microsoft.com/office/powerpoint/2010/main" val="421779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D2671A-8976-48F5-806E-762D8EB65A7D}" type="datetimeFigureOut">
              <a:rPr lang="en-GB" smtClean="0"/>
              <a:t>21/08/2022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7B9ECC-7AFE-4A5B-B181-47C31380EAA5}" type="slidenum">
              <a:rPr lang="en-GB" smtClean="0"/>
              <a:t>‹#›</a:t>
            </a:fld>
            <a:endParaRPr lang="en-GB"/>
          </a:p>
        </p:txBody>
      </p:sp>
    </p:spTree>
    <p:extLst>
      <p:ext uri="{BB962C8B-B14F-4D97-AF65-F5344CB8AC3E}">
        <p14:creationId xmlns:p14="http://schemas.microsoft.com/office/powerpoint/2010/main" val="3681190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2671A-8976-48F5-806E-762D8EB65A7D}" type="datetimeFigureOut">
              <a:rPr lang="en-GB" smtClean="0"/>
              <a:t>21/08/2022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7B9ECC-7AFE-4A5B-B181-47C31380EAA5}" type="slidenum">
              <a:rPr lang="en-GB" smtClean="0"/>
              <a:t>‹#›</a:t>
            </a:fld>
            <a:endParaRPr lang="en-GB"/>
          </a:p>
        </p:txBody>
      </p:sp>
    </p:spTree>
    <p:extLst>
      <p:ext uri="{BB962C8B-B14F-4D97-AF65-F5344CB8AC3E}">
        <p14:creationId xmlns:p14="http://schemas.microsoft.com/office/powerpoint/2010/main" val="3889589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D2671A-8976-48F5-806E-762D8EB65A7D}" type="datetimeFigureOut">
              <a:rPr lang="en-GB" smtClean="0"/>
              <a:t>21/08/2022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7B9ECC-7AFE-4A5B-B181-47C31380EAA5}" type="slidenum">
              <a:rPr lang="en-GB" smtClean="0"/>
              <a:t>‹#›</a:t>
            </a:fld>
            <a:endParaRPr lang="en-GB"/>
          </a:p>
        </p:txBody>
      </p:sp>
    </p:spTree>
    <p:extLst>
      <p:ext uri="{BB962C8B-B14F-4D97-AF65-F5344CB8AC3E}">
        <p14:creationId xmlns:p14="http://schemas.microsoft.com/office/powerpoint/2010/main" val="600380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D2671A-8976-48F5-806E-762D8EB65A7D}" type="datetimeFigureOut">
              <a:rPr lang="en-GB" smtClean="0"/>
              <a:t>21/08/2022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7B9ECC-7AFE-4A5B-B181-47C31380EAA5}" type="slidenum">
              <a:rPr lang="en-GB" smtClean="0"/>
              <a:t>‹#›</a:t>
            </a:fld>
            <a:endParaRPr lang="en-GB"/>
          </a:p>
        </p:txBody>
      </p:sp>
    </p:spTree>
    <p:extLst>
      <p:ext uri="{BB962C8B-B14F-4D97-AF65-F5344CB8AC3E}">
        <p14:creationId xmlns:p14="http://schemas.microsoft.com/office/powerpoint/2010/main" val="2410045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2671A-8976-48F5-806E-762D8EB65A7D}" type="datetimeFigureOut">
              <a:rPr lang="en-GB" smtClean="0"/>
              <a:t>21/08/2022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B9ECC-7AFE-4A5B-B181-47C31380EAA5}" type="slidenum">
              <a:rPr lang="en-GB" smtClean="0"/>
              <a:t>‹#›</a:t>
            </a:fld>
            <a:endParaRPr lang="en-GB"/>
          </a:p>
        </p:txBody>
      </p:sp>
    </p:spTree>
    <p:extLst>
      <p:ext uri="{BB962C8B-B14F-4D97-AF65-F5344CB8AC3E}">
        <p14:creationId xmlns:p14="http://schemas.microsoft.com/office/powerpoint/2010/main" val="335330875"/>
      </p:ext>
    </p:extLst>
  </p:cSld>
  <p:clrMap bg1="lt1" tx1="dk1" bg2="lt2" tx2="dk2" accent1="accent1" accent2="accent2" accent3="accent3" accent4="accent4" accent5="accent5" accent6="accent6" hlink="hlink" folHlink="folHlink"/>
  <p:sldLayoutIdLst>
    <p:sldLayoutId id="2147483664" r:id="rId1"/>
    <p:sldLayoutId id="2147483650"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FFD9D-1345-455A-97A2-35BF09BAC00A}" type="datetimeFigureOut">
              <a:rPr lang="en-GB" smtClean="0"/>
              <a:t>21/08/2022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40B72-47B2-4290-A981-88342803DBA2}" type="slidenum">
              <a:rPr lang="en-GB" smtClean="0"/>
              <a:t>‹#›</a:t>
            </a:fld>
            <a:endParaRPr lang="en-GB"/>
          </a:p>
        </p:txBody>
      </p:sp>
    </p:spTree>
    <p:extLst>
      <p:ext uri="{BB962C8B-B14F-4D97-AF65-F5344CB8AC3E}">
        <p14:creationId xmlns:p14="http://schemas.microsoft.com/office/powerpoint/2010/main" val="1904015533"/>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3.png"/><Relationship Id="rId5" Type="http://schemas.openxmlformats.org/officeDocument/2006/relationships/diagramData" Target="../diagrams/data1.xml"/><Relationship Id="rId10" Type="http://schemas.openxmlformats.org/officeDocument/2006/relationships/image" Target="../media/image10.png"/><Relationship Id="rId4" Type="http://schemas.openxmlformats.org/officeDocument/2006/relationships/image" Target="../media/image9.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www.loom.com/share/08dbb23f783049d4b309a359697d9ecf"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loom.com/share/f4099e02266349788f8db7125a0e87e0?sharedAppSource=personal_library" TargetMode="External"/><Relationship Id="rId2" Type="http://schemas.openxmlformats.org/officeDocument/2006/relationships/hyperlink" Target="https://www.loom.com/share/56c13a93f6214492bd394ccd47338c98?sharedAppSource=personal_librar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loom.com/share/b801657ee9e745bca62e38cec8f95f6c?sharedAppSource=personal_librar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hyperlink" Target="https://www.loom.com/share/fbb5214a977d4668a5fc7035b43fade7?sharedAppSource=personal_librar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FE83C-01DC-4254-8AE4-78283310488E}"/>
              </a:ext>
            </a:extLst>
          </p:cNvPr>
          <p:cNvSpPr>
            <a:spLocks noGrp="1"/>
          </p:cNvSpPr>
          <p:nvPr>
            <p:ph type="ctrTitle"/>
          </p:nvPr>
        </p:nvSpPr>
        <p:spPr>
          <a:xfrm>
            <a:off x="1524000" y="703385"/>
            <a:ext cx="9144000" cy="1642012"/>
          </a:xfrm>
          <a:solidFill>
            <a:schemeClr val="bg1">
              <a:lumMod val="85000"/>
            </a:schemeClr>
          </a:solidFill>
        </p:spPr>
        <p:txBody>
          <a:bodyPr>
            <a:normAutofit fontScale="90000"/>
          </a:bodyPr>
          <a:lstStyle/>
          <a:p>
            <a:r>
              <a:rPr lang="en-GB" dirty="0">
                <a:cs typeface="Calibri Light"/>
              </a:rPr>
              <a:t>Weekly Homework Grids and Extended Responses</a:t>
            </a:r>
            <a:endParaRPr lang="en-GB" dirty="0"/>
          </a:p>
        </p:txBody>
      </p:sp>
      <p:sp>
        <p:nvSpPr>
          <p:cNvPr id="3" name="Subtitle 2">
            <a:extLst>
              <a:ext uri="{FF2B5EF4-FFF2-40B4-BE49-F238E27FC236}">
                <a16:creationId xmlns:a16="http://schemas.microsoft.com/office/drawing/2014/main" id="{C25CDF2E-525D-4A43-8E4E-9A0272DC171D}"/>
              </a:ext>
            </a:extLst>
          </p:cNvPr>
          <p:cNvSpPr>
            <a:spLocks noGrp="1"/>
          </p:cNvSpPr>
          <p:nvPr>
            <p:ph type="subTitle" idx="1"/>
          </p:nvPr>
        </p:nvSpPr>
        <p:spPr>
          <a:xfrm>
            <a:off x="1524000" y="2638755"/>
            <a:ext cx="9144000" cy="3395422"/>
          </a:xfrm>
        </p:spPr>
        <p:txBody>
          <a:bodyPr vert="horz" lIns="91440" tIns="45720" rIns="91440" bIns="45720" rtlCol="0" anchor="t">
            <a:normAutofit/>
          </a:bodyPr>
          <a:lstStyle/>
          <a:p>
            <a:r>
              <a:rPr lang="en-US" b="1" dirty="0">
                <a:ea typeface="+mn-lt"/>
                <a:cs typeface="+mn-lt"/>
              </a:rPr>
              <a:t>YEAR 11 BOOKLET </a:t>
            </a:r>
            <a:endParaRPr lang="en-US" dirty="0">
              <a:ea typeface="+mn-lt"/>
              <a:cs typeface="+mn-lt"/>
            </a:endParaRPr>
          </a:p>
          <a:p>
            <a:endParaRPr lang="en-US" dirty="0">
              <a:ea typeface="+mn-lt"/>
              <a:cs typeface="+mn-lt"/>
            </a:endParaRPr>
          </a:p>
          <a:p>
            <a:r>
              <a:rPr lang="en-US" b="1" dirty="0">
                <a:ea typeface="+mn-lt"/>
                <a:cs typeface="+mn-lt"/>
              </a:rPr>
              <a:t>AUTUMN PART 2</a:t>
            </a:r>
            <a:endParaRPr lang="en-US" dirty="0">
              <a:ea typeface="+mn-lt"/>
              <a:cs typeface="+mn-lt"/>
            </a:endParaRPr>
          </a:p>
          <a:p>
            <a:endParaRPr lang="en-US" dirty="0">
              <a:ea typeface="+mn-lt"/>
              <a:cs typeface="+mn-lt"/>
            </a:endParaRPr>
          </a:p>
          <a:p>
            <a:pPr algn="l"/>
            <a:r>
              <a:rPr lang="en-US" dirty="0">
                <a:ea typeface="+mn-lt"/>
                <a:cs typeface="+mn-lt"/>
              </a:rPr>
              <a:t>Name: _____________________________</a:t>
            </a:r>
          </a:p>
          <a:p>
            <a:pPr algn="l"/>
            <a:r>
              <a:rPr lang="en-US" dirty="0">
                <a:ea typeface="+mn-lt"/>
                <a:cs typeface="+mn-lt"/>
              </a:rPr>
              <a:t>Teacher: ____________________________</a:t>
            </a:r>
          </a:p>
          <a:p>
            <a:pPr algn="l"/>
            <a:r>
              <a:rPr lang="en-US" dirty="0">
                <a:ea typeface="+mn-lt"/>
                <a:cs typeface="+mn-lt"/>
              </a:rPr>
              <a:t>Room: ______________________________</a:t>
            </a:r>
          </a:p>
          <a:p>
            <a:endParaRPr lang="en-GB" dirty="0">
              <a:cs typeface="Calibri"/>
            </a:endParaRPr>
          </a:p>
        </p:txBody>
      </p:sp>
      <p:graphicFrame>
        <p:nvGraphicFramePr>
          <p:cNvPr id="5" name="Table 4">
            <a:extLst>
              <a:ext uri="{FF2B5EF4-FFF2-40B4-BE49-F238E27FC236}">
                <a16:creationId xmlns:a16="http://schemas.microsoft.com/office/drawing/2014/main" id="{2F853804-EE0E-4CE0-993F-C800437141D5}"/>
              </a:ext>
            </a:extLst>
          </p:cNvPr>
          <p:cNvGraphicFramePr>
            <a:graphicFrameLocks noGrp="1"/>
          </p:cNvGraphicFramePr>
          <p:nvPr>
            <p:extLst>
              <p:ext uri="{D42A27DB-BD31-4B8C-83A1-F6EECF244321}">
                <p14:modId xmlns:p14="http://schemas.microsoft.com/office/powerpoint/2010/main" val="4227623628"/>
              </p:ext>
            </p:extLst>
          </p:nvPr>
        </p:nvGraphicFramePr>
        <p:xfrm>
          <a:off x="7797452" y="3329835"/>
          <a:ext cx="3906493" cy="2933614"/>
        </p:xfrm>
        <a:graphic>
          <a:graphicData uri="http://schemas.openxmlformats.org/drawingml/2006/table">
            <a:tbl>
              <a:tblPr firstRow="1" bandRow="1">
                <a:tableStyleId>{5940675A-B579-460E-94D1-54222C63F5DA}</a:tableStyleId>
              </a:tblPr>
              <a:tblGrid>
                <a:gridCol w="991643">
                  <a:extLst>
                    <a:ext uri="{9D8B030D-6E8A-4147-A177-3AD203B41FA5}">
                      <a16:colId xmlns:a16="http://schemas.microsoft.com/office/drawing/2014/main" val="3562815920"/>
                    </a:ext>
                  </a:extLst>
                </a:gridCol>
                <a:gridCol w="2914850">
                  <a:extLst>
                    <a:ext uri="{9D8B030D-6E8A-4147-A177-3AD203B41FA5}">
                      <a16:colId xmlns:a16="http://schemas.microsoft.com/office/drawing/2014/main" val="2956554751"/>
                    </a:ext>
                  </a:extLst>
                </a:gridCol>
              </a:tblGrid>
              <a:tr h="508869">
                <a:tc>
                  <a:txBody>
                    <a:bodyPr/>
                    <a:lstStyle/>
                    <a:p>
                      <a:pPr algn="l" fontAlgn="base"/>
                      <a:r>
                        <a:rPr lang="en-GB" sz="1800" dirty="0">
                          <a:effectLst/>
                        </a:rPr>
                        <a:t>Week ​​</a:t>
                      </a:r>
                      <a:endParaRPr lang="en-GB" dirty="0">
                        <a:effectLst/>
                      </a:endParaRPr>
                    </a:p>
                  </a:txBody>
                  <a:tcPr/>
                </a:tc>
                <a:tc>
                  <a:txBody>
                    <a:bodyPr/>
                    <a:lstStyle/>
                    <a:p>
                      <a:pPr algn="l" fontAlgn="base"/>
                      <a:r>
                        <a:rPr lang="en-GB" sz="1800" dirty="0">
                          <a:effectLst/>
                        </a:rPr>
                        <a:t>Effort Grade​​</a:t>
                      </a:r>
                      <a:endParaRPr lang="en-GB" dirty="0">
                        <a:effectLst/>
                      </a:endParaRPr>
                    </a:p>
                  </a:txBody>
                  <a:tcPr/>
                </a:tc>
                <a:extLst>
                  <a:ext uri="{0D108BD9-81ED-4DB2-BD59-A6C34878D82A}">
                    <a16:rowId xmlns:a16="http://schemas.microsoft.com/office/drawing/2014/main" val="778309258"/>
                  </a:ext>
                </a:extLst>
              </a:tr>
              <a:tr h="484949">
                <a:tc>
                  <a:txBody>
                    <a:bodyPr/>
                    <a:lstStyle/>
                    <a:p>
                      <a:pPr algn="l" fontAlgn="base"/>
                      <a:r>
                        <a:rPr lang="en-GB" sz="1800" dirty="0">
                          <a:effectLst/>
                        </a:rPr>
                        <a:t>1​.1​</a:t>
                      </a:r>
                      <a:endParaRPr lang="en-GB" dirty="0">
                        <a:effectLst/>
                      </a:endParaRPr>
                    </a:p>
                  </a:txBody>
                  <a:tcPr/>
                </a:tc>
                <a:tc>
                  <a:txBody>
                    <a:bodyPr/>
                    <a:lstStyle/>
                    <a:p>
                      <a:pPr algn="l" fontAlgn="base"/>
                      <a:r>
                        <a:rPr lang="en-GB" sz="1800" dirty="0">
                          <a:effectLst/>
                        </a:rPr>
                        <a:t>​​</a:t>
                      </a:r>
                      <a:endParaRPr lang="en-GB" dirty="0">
                        <a:effectLst/>
                      </a:endParaRPr>
                    </a:p>
                  </a:txBody>
                  <a:tcPr/>
                </a:tc>
                <a:extLst>
                  <a:ext uri="{0D108BD9-81ED-4DB2-BD59-A6C34878D82A}">
                    <a16:rowId xmlns:a16="http://schemas.microsoft.com/office/drawing/2014/main" val="2728263106"/>
                  </a:ext>
                </a:extLst>
              </a:tr>
              <a:tr h="484949">
                <a:tc>
                  <a:txBody>
                    <a:bodyPr/>
                    <a:lstStyle/>
                    <a:p>
                      <a:pPr algn="l" fontAlgn="base"/>
                      <a:r>
                        <a:rPr lang="en-GB" sz="1800" dirty="0">
                          <a:effectLst/>
                        </a:rPr>
                        <a:t>1.2​</a:t>
                      </a:r>
                      <a:endParaRPr lang="en-GB" dirty="0">
                        <a:effectLst/>
                      </a:endParaRPr>
                    </a:p>
                  </a:txBody>
                  <a:tcPr/>
                </a:tc>
                <a:tc>
                  <a:txBody>
                    <a:bodyPr/>
                    <a:lstStyle/>
                    <a:p>
                      <a:pPr algn="l" fontAlgn="base"/>
                      <a:r>
                        <a:rPr lang="en-GB" sz="1800" dirty="0">
                          <a:effectLst/>
                        </a:rPr>
                        <a:t>​​</a:t>
                      </a:r>
                      <a:endParaRPr lang="en-GB" dirty="0">
                        <a:effectLst/>
                      </a:endParaRPr>
                    </a:p>
                  </a:txBody>
                  <a:tcPr/>
                </a:tc>
                <a:extLst>
                  <a:ext uri="{0D108BD9-81ED-4DB2-BD59-A6C34878D82A}">
                    <a16:rowId xmlns:a16="http://schemas.microsoft.com/office/drawing/2014/main" val="3739236140"/>
                  </a:ext>
                </a:extLst>
              </a:tr>
              <a:tr h="484949">
                <a:tc>
                  <a:txBody>
                    <a:bodyPr/>
                    <a:lstStyle/>
                    <a:p>
                      <a:pPr algn="l" fontAlgn="base"/>
                      <a:r>
                        <a:rPr lang="en-GB" sz="1800" dirty="0">
                          <a:effectLst/>
                        </a:rPr>
                        <a:t>1.3​</a:t>
                      </a:r>
                      <a:endParaRPr lang="en-GB" dirty="0">
                        <a:effectLst/>
                      </a:endParaRPr>
                    </a:p>
                  </a:txBody>
                  <a:tcPr/>
                </a:tc>
                <a:tc>
                  <a:txBody>
                    <a:bodyPr/>
                    <a:lstStyle/>
                    <a:p>
                      <a:pPr algn="l" fontAlgn="base"/>
                      <a:r>
                        <a:rPr lang="en-GB" sz="1800" dirty="0">
                          <a:effectLst/>
                        </a:rPr>
                        <a:t>​​</a:t>
                      </a:r>
                      <a:endParaRPr lang="en-GB" dirty="0">
                        <a:effectLst/>
                      </a:endParaRPr>
                    </a:p>
                  </a:txBody>
                  <a:tcPr/>
                </a:tc>
                <a:extLst>
                  <a:ext uri="{0D108BD9-81ED-4DB2-BD59-A6C34878D82A}">
                    <a16:rowId xmlns:a16="http://schemas.microsoft.com/office/drawing/2014/main" val="4009281331"/>
                  </a:ext>
                </a:extLst>
              </a:tr>
              <a:tr h="484949">
                <a:tc>
                  <a:txBody>
                    <a:bodyPr/>
                    <a:lstStyle/>
                    <a:p>
                      <a:pPr algn="l" fontAlgn="base"/>
                      <a:r>
                        <a:rPr lang="en-GB" sz="1800" dirty="0">
                          <a:effectLst/>
                        </a:rPr>
                        <a:t>1.4​</a:t>
                      </a:r>
                      <a:endParaRPr lang="en-GB" dirty="0">
                        <a:effectLst/>
                      </a:endParaRPr>
                    </a:p>
                  </a:txBody>
                  <a:tcPr/>
                </a:tc>
                <a:tc>
                  <a:txBody>
                    <a:bodyPr/>
                    <a:lstStyle/>
                    <a:p>
                      <a:pPr algn="l" fontAlgn="base"/>
                      <a:r>
                        <a:rPr lang="en-GB" sz="1800" dirty="0">
                          <a:effectLst/>
                        </a:rPr>
                        <a:t>​​</a:t>
                      </a:r>
                      <a:endParaRPr lang="en-GB" dirty="0">
                        <a:effectLst/>
                      </a:endParaRPr>
                    </a:p>
                  </a:txBody>
                  <a:tcPr/>
                </a:tc>
                <a:extLst>
                  <a:ext uri="{0D108BD9-81ED-4DB2-BD59-A6C34878D82A}">
                    <a16:rowId xmlns:a16="http://schemas.microsoft.com/office/drawing/2014/main" val="122823463"/>
                  </a:ext>
                </a:extLst>
              </a:tr>
              <a:tr h="484949">
                <a:tc>
                  <a:txBody>
                    <a:bodyPr/>
                    <a:lstStyle/>
                    <a:p>
                      <a:pPr algn="l" fontAlgn="base"/>
                      <a:r>
                        <a:rPr lang="en-GB" sz="1800" dirty="0">
                          <a:effectLst/>
                        </a:rPr>
                        <a:t>1.5​​</a:t>
                      </a:r>
                      <a:endParaRPr lang="en-GB" dirty="0">
                        <a:effectLst/>
                      </a:endParaRPr>
                    </a:p>
                  </a:txBody>
                  <a:tcPr/>
                </a:tc>
                <a:tc>
                  <a:txBody>
                    <a:bodyPr/>
                    <a:lstStyle/>
                    <a:p>
                      <a:pPr algn="l" fontAlgn="base"/>
                      <a:r>
                        <a:rPr lang="en-GB" sz="1800" dirty="0">
                          <a:effectLst/>
                        </a:rPr>
                        <a:t>​​</a:t>
                      </a:r>
                      <a:endParaRPr lang="en-GB" dirty="0">
                        <a:effectLst/>
                      </a:endParaRPr>
                    </a:p>
                  </a:txBody>
                  <a:tcPr/>
                </a:tc>
                <a:extLst>
                  <a:ext uri="{0D108BD9-81ED-4DB2-BD59-A6C34878D82A}">
                    <a16:rowId xmlns:a16="http://schemas.microsoft.com/office/drawing/2014/main" val="3842150824"/>
                  </a:ext>
                </a:extLst>
              </a:tr>
            </a:tbl>
          </a:graphicData>
        </a:graphic>
      </p:graphicFrame>
    </p:spTree>
    <p:extLst>
      <p:ext uri="{BB962C8B-B14F-4D97-AF65-F5344CB8AC3E}">
        <p14:creationId xmlns:p14="http://schemas.microsoft.com/office/powerpoint/2010/main" val="941046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75" y="120877"/>
            <a:ext cx="12000413" cy="436471"/>
          </a:xfrm>
          <a:solidFill>
            <a:schemeClr val="bg1"/>
          </a:solidFill>
        </p:spPr>
        <p:style>
          <a:lnRef idx="2">
            <a:schemeClr val="dk1"/>
          </a:lnRef>
          <a:fillRef idx="1">
            <a:schemeClr val="lt1"/>
          </a:fillRef>
          <a:effectRef idx="0">
            <a:schemeClr val="dk1"/>
          </a:effectRef>
          <a:fontRef idx="minor">
            <a:schemeClr val="dk1"/>
          </a:fontRef>
        </p:style>
        <p:txBody>
          <a:bodyPr>
            <a:normAutofit/>
          </a:bodyPr>
          <a:lstStyle/>
          <a:p>
            <a:r>
              <a:rPr lang="en-GB" sz="1600" dirty="0"/>
              <a:t>Year 11 Weekly Homework                                  Name: ________________________________________	      	Autumn 1.9</a:t>
            </a:r>
          </a:p>
        </p:txBody>
      </p:sp>
      <p:graphicFrame>
        <p:nvGraphicFramePr>
          <p:cNvPr id="4" name="Table 3"/>
          <p:cNvGraphicFramePr>
            <a:graphicFrameLocks noGrp="1"/>
          </p:cNvGraphicFramePr>
          <p:nvPr>
            <p:extLst>
              <p:ext uri="{D42A27DB-BD31-4B8C-83A1-F6EECF244321}">
                <p14:modId xmlns:p14="http://schemas.microsoft.com/office/powerpoint/2010/main" val="1345592720"/>
              </p:ext>
            </p:extLst>
          </p:nvPr>
        </p:nvGraphicFramePr>
        <p:xfrm>
          <a:off x="183701" y="624634"/>
          <a:ext cx="11913327" cy="6093220"/>
        </p:xfrm>
        <a:graphic>
          <a:graphicData uri="http://schemas.openxmlformats.org/drawingml/2006/table">
            <a:tbl>
              <a:tblPr firstRow="1" bandRow="1">
                <a:tableStyleId>{5940675A-B579-460E-94D1-54222C63F5DA}</a:tableStyleId>
              </a:tblPr>
              <a:tblGrid>
                <a:gridCol w="3971109">
                  <a:extLst>
                    <a:ext uri="{9D8B030D-6E8A-4147-A177-3AD203B41FA5}">
                      <a16:colId xmlns:a16="http://schemas.microsoft.com/office/drawing/2014/main" val="1663066600"/>
                    </a:ext>
                  </a:extLst>
                </a:gridCol>
                <a:gridCol w="3971109">
                  <a:extLst>
                    <a:ext uri="{9D8B030D-6E8A-4147-A177-3AD203B41FA5}">
                      <a16:colId xmlns:a16="http://schemas.microsoft.com/office/drawing/2014/main" val="2551129518"/>
                    </a:ext>
                  </a:extLst>
                </a:gridCol>
                <a:gridCol w="3971109">
                  <a:extLst>
                    <a:ext uri="{9D8B030D-6E8A-4147-A177-3AD203B41FA5}">
                      <a16:colId xmlns:a16="http://schemas.microsoft.com/office/drawing/2014/main" val="3101194455"/>
                    </a:ext>
                  </a:extLst>
                </a:gridCol>
              </a:tblGrid>
              <a:tr h="2892820">
                <a:tc>
                  <a:txBody>
                    <a:bodyPr/>
                    <a:lstStyle/>
                    <a:p>
                      <a:r>
                        <a:rPr lang="en-GB" sz="1200" b="1" baseline="0" dirty="0"/>
                        <a:t>1. Quick character timeline – describe the character at the different points in the timeline: </a:t>
                      </a:r>
                      <a:endParaRPr lang="en-US" sz="1200" dirty="0"/>
                    </a:p>
                    <a:p>
                      <a:pPr lvl="0">
                        <a:buNone/>
                      </a:pPr>
                      <a:endParaRPr lang="en-GB" sz="1200" b="1" baseline="0" dirty="0"/>
                    </a:p>
                    <a:p>
                      <a:pPr lvl="0">
                        <a:buNone/>
                      </a:pPr>
                      <a:endParaRPr lang="en-GB" sz="1200" b="1" baseline="0" dirty="0"/>
                    </a:p>
                    <a:p>
                      <a:pPr lvl="0">
                        <a:buNone/>
                      </a:pPr>
                      <a:endParaRPr lang="en-GB" sz="1200" b="1" baseline="0" dirty="0"/>
                    </a:p>
                    <a:p>
                      <a:pPr lvl="0">
                        <a:buNone/>
                      </a:pPr>
                      <a:endParaRPr lang="en-GB" sz="1200" b="1" baseline="0" dirty="0"/>
                    </a:p>
                    <a:p>
                      <a:pPr lvl="0">
                        <a:buNone/>
                      </a:pPr>
                      <a:endParaRPr lang="en-GB" sz="1200" b="1" baseline="0" dirty="0"/>
                    </a:p>
                    <a:p>
                      <a:pPr lvl="0">
                        <a:buNone/>
                      </a:pPr>
                      <a:endParaRPr lang="en-GB" sz="1200" b="1" baseline="0" dirty="0"/>
                    </a:p>
                    <a:p>
                      <a:pPr lvl="0">
                        <a:buNone/>
                      </a:pPr>
                      <a:endParaRPr lang="en-GB" sz="1200" b="1" baseline="0" dirty="0"/>
                    </a:p>
                    <a:p>
                      <a:pPr lvl="0">
                        <a:buNone/>
                      </a:pPr>
                      <a:endParaRPr lang="en-GB" sz="1200" b="1" baseline="0" dirty="0"/>
                    </a:p>
                    <a:p>
                      <a:pPr lvl="0">
                        <a:buNone/>
                      </a:pPr>
                      <a:endParaRPr lang="en-GB" sz="1200" b="1" baseline="0" dirty="0"/>
                    </a:p>
                    <a:p>
                      <a:pPr lvl="0">
                        <a:buNone/>
                      </a:pPr>
                      <a:endParaRPr lang="en-GB" sz="1200" b="1" baseline="0" dirty="0"/>
                    </a:p>
                    <a:p>
                      <a:pPr lvl="0">
                        <a:buNone/>
                      </a:pPr>
                      <a:endParaRPr lang="en-GB" sz="1200" b="1" baseline="0" dirty="0"/>
                    </a:p>
                    <a:p>
                      <a:pPr lvl="0">
                        <a:buNone/>
                      </a:pPr>
                      <a:endParaRPr lang="en-GB" sz="1200" b="1" baseline="0" dirty="0"/>
                    </a:p>
                    <a:p>
                      <a:pPr lvl="0">
                        <a:buNone/>
                      </a:pPr>
                      <a:endParaRPr lang="en-GB" sz="1200" b="1" baseline="0" dirty="0"/>
                    </a:p>
                    <a:p>
                      <a:pPr lvl="0">
                        <a:buNone/>
                      </a:pPr>
                      <a:r>
                        <a:rPr lang="en-GB" sz="1050" b="1" baseline="0" dirty="0"/>
                        <a:t>(For a perceptive response, consider changes or no changes in the character and its significance)</a:t>
                      </a:r>
                    </a:p>
                  </a:txBody>
                  <a:tcPr/>
                </a:tc>
                <a:tc>
                  <a:txBody>
                    <a:bodyPr/>
                    <a:lstStyle/>
                    <a:p>
                      <a:r>
                        <a:rPr lang="en-GB" sz="1200" b="1" dirty="0"/>
                        <a:t>2.</a:t>
                      </a:r>
                      <a:r>
                        <a:rPr lang="en-GB" sz="1200" b="1" baseline="0" dirty="0"/>
                        <a:t> What ideas do the below images emphasise about ideas explored in 'A Christmas Carol'. </a:t>
                      </a:r>
                      <a:endParaRPr lang="en-US" dirty="0"/>
                    </a:p>
                    <a:p>
                      <a:pPr lvl="0">
                        <a:buNone/>
                      </a:pPr>
                      <a:endParaRPr lang="en-GB" sz="1200" b="1" baseline="0"/>
                    </a:p>
                    <a:p>
                      <a:pPr lvl="0">
                        <a:buNone/>
                      </a:pPr>
                      <a:endParaRPr lang="en-GB" sz="1200" b="1" baseline="0"/>
                    </a:p>
                    <a:p>
                      <a:pPr lvl="0">
                        <a:buNone/>
                      </a:pPr>
                      <a:endParaRPr lang="en-GB" sz="1200" b="1" baseline="0"/>
                    </a:p>
                    <a:p>
                      <a:pPr lvl="0">
                        <a:buNone/>
                      </a:pPr>
                      <a:endParaRPr lang="en-GB" sz="1200" b="1" baseline="0"/>
                    </a:p>
                    <a:p>
                      <a:pPr lvl="0">
                        <a:buNone/>
                      </a:pPr>
                      <a:endParaRPr lang="en-GB" sz="1200" b="1" baseline="0"/>
                    </a:p>
                    <a:p>
                      <a:pPr lvl="0">
                        <a:buNone/>
                      </a:pPr>
                      <a:endParaRPr lang="en-GB" sz="1200" b="1" baseline="0"/>
                    </a:p>
                    <a:p>
                      <a:pPr lvl="0">
                        <a:buNone/>
                      </a:pPr>
                      <a:endParaRPr lang="en-GB" sz="1200" b="1" baseline="0"/>
                    </a:p>
                    <a:p>
                      <a:pPr lvl="0">
                        <a:buNone/>
                      </a:pPr>
                      <a:r>
                        <a:rPr lang="en-GB" sz="1200" b="1" baseline="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txBody>
                  <a:tcPr/>
                </a:tc>
                <a:tc>
                  <a:txBody>
                    <a:bodyPr/>
                    <a:lstStyle/>
                    <a:p>
                      <a:r>
                        <a:rPr lang="en-GB" sz="1200" b="1" dirty="0"/>
                        <a:t>4. Insert the correct form of the verb 'to be' or 'to do': </a:t>
                      </a:r>
                    </a:p>
                    <a:p>
                      <a:endParaRPr lang="en-GB" sz="1200" b="1" dirty="0"/>
                    </a:p>
                    <a:p>
                      <a:r>
                        <a:rPr lang="en-GB" sz="1200" b="1" dirty="0"/>
                        <a:t>Present tense:</a:t>
                      </a:r>
                    </a:p>
                    <a:p>
                      <a:r>
                        <a:rPr lang="en-GB" sz="1200" b="1" dirty="0"/>
                        <a:t>A) You __________ a great singer. </a:t>
                      </a:r>
                    </a:p>
                    <a:p>
                      <a:r>
                        <a:rPr lang="en-GB" sz="1200" b="1" dirty="0"/>
                        <a:t>B) They __________ trying hard. </a:t>
                      </a:r>
                    </a:p>
                    <a:p>
                      <a:endParaRPr lang="en-GB" sz="1200" b="1" dirty="0"/>
                    </a:p>
                    <a:p>
                      <a:r>
                        <a:rPr lang="en-GB" sz="1200" b="1" dirty="0"/>
                        <a:t>Simple past: </a:t>
                      </a:r>
                    </a:p>
                    <a:p>
                      <a:r>
                        <a:rPr lang="en-GB" sz="1200" b="1" dirty="0"/>
                        <a:t>C) We ______ waiting for you. </a:t>
                      </a:r>
                    </a:p>
                    <a:p>
                      <a:r>
                        <a:rPr lang="en-GB" sz="1200" b="1" dirty="0"/>
                        <a:t>D) He _________ what they told him to do. </a:t>
                      </a:r>
                    </a:p>
                    <a:p>
                      <a:endParaRPr lang="en-GB" sz="1200" b="1" dirty="0"/>
                    </a:p>
                    <a:p>
                      <a:r>
                        <a:rPr lang="en-GB" sz="1200" b="1" dirty="0"/>
                        <a:t>Perfect: </a:t>
                      </a:r>
                    </a:p>
                    <a:p>
                      <a:r>
                        <a:rPr lang="en-GB" sz="1200" b="1" dirty="0"/>
                        <a:t>E) She ___________ my friend for years. </a:t>
                      </a:r>
                    </a:p>
                    <a:p>
                      <a:r>
                        <a:rPr lang="en-GB" sz="1200" b="1" dirty="0"/>
                        <a:t>F) They ____________ all their exams now. </a:t>
                      </a:r>
                    </a:p>
                    <a:p>
                      <a:endParaRPr lang="en-GB" sz="1200" b="1" dirty="0"/>
                    </a:p>
                    <a:p>
                      <a:r>
                        <a:rPr lang="en-GB" sz="1200" b="1" dirty="0"/>
                        <a:t>Simple past + past perfect</a:t>
                      </a:r>
                    </a:p>
                    <a:p>
                      <a:r>
                        <a:rPr lang="en-GB" sz="1200" b="1" dirty="0"/>
                        <a:t>G) We _____________ happy because we ______________ all the exercises. </a:t>
                      </a:r>
                    </a:p>
                  </a:txBody>
                  <a:tcPr/>
                </a:tc>
                <a:extLst>
                  <a:ext uri="{0D108BD9-81ED-4DB2-BD59-A6C34878D82A}">
                    <a16:rowId xmlns:a16="http://schemas.microsoft.com/office/drawing/2014/main" val="3606664193"/>
                  </a:ext>
                </a:extLst>
              </a:tr>
              <a:tr h="2892820">
                <a:tc>
                  <a:txBody>
                    <a:bodyPr/>
                    <a:lstStyle/>
                    <a:p>
                      <a:pPr lvl="0">
                        <a:buNone/>
                      </a:pPr>
                      <a:r>
                        <a:rPr lang="en-GB" sz="1100" b="1" i="0" u="none" strike="noStrike" baseline="0" noProof="0" dirty="0">
                          <a:latin typeface="+mn-lt"/>
                        </a:rPr>
                        <a:t>4. Explain the conflict presented in two different poems. </a:t>
                      </a:r>
                      <a:endParaRPr lang="en-US" sz="1200" dirty="0"/>
                    </a:p>
                    <a:p>
                      <a:pPr lvl="0">
                        <a:lnSpc>
                          <a:spcPct val="150000"/>
                        </a:lnSpc>
                        <a:buNone/>
                      </a:pPr>
                      <a:r>
                        <a:rPr lang="en-GB" sz="1200" b="1" i="0" u="none" strike="noStrike" baseline="0" noProof="0" dirty="0">
                          <a:latin typeface="+mn-lt"/>
                        </a:rPr>
                        <a:t> 1. </a:t>
                      </a:r>
                      <a:r>
                        <a:rPr lang="en-GB" sz="1400" b="1" i="0" u="none" strike="noStrike" baseline="0" noProof="0" dirty="0">
                          <a:latin typeface="+mn-lt"/>
                        </a:rPr>
                        <a:t>___________________________________________________________________________________________________</a:t>
                      </a:r>
                      <a:r>
                        <a:rPr lang="en-GB" sz="1400" b="1" i="0" u="none" strike="noStrike" baseline="0" noProof="0" dirty="0"/>
                        <a:t>___________________________________________________________________</a:t>
                      </a:r>
                    </a:p>
                    <a:p>
                      <a:pPr lvl="0">
                        <a:lnSpc>
                          <a:spcPct val="150000"/>
                        </a:lnSpc>
                        <a:buNone/>
                      </a:pPr>
                      <a:r>
                        <a:rPr lang="en-GB" sz="1200" b="1" i="0" u="none" strike="noStrike" baseline="0" noProof="0" dirty="0"/>
                        <a:t>2. </a:t>
                      </a:r>
                      <a:r>
                        <a:rPr lang="en-GB" sz="1400" b="1" i="0" u="none" strike="noStrike" baseline="0" noProof="0" dirty="0"/>
                        <a:t>______________________________________________________________________________________________________________________________________________________________________</a:t>
                      </a:r>
                      <a:r>
                        <a:rPr lang="en-GB" sz="1400" b="1" i="0" u="none" strike="noStrike" baseline="0" noProof="0" dirty="0">
                          <a:latin typeface="+mn-lt"/>
                        </a:rPr>
                        <a:t> </a:t>
                      </a:r>
                      <a:endParaRPr lang="en-GB" sz="1400" b="1" i="1" u="none" strike="noStrike" baseline="0" noProof="0" dirty="0">
                        <a:latin typeface="+mn-lt"/>
                      </a:endParaRPr>
                    </a:p>
                  </a:txBody>
                  <a:tcPr/>
                </a:tc>
                <a:tc gridSpan="2">
                  <a:txBody>
                    <a:bodyPr/>
                    <a:lstStyle/>
                    <a:p>
                      <a:r>
                        <a:rPr lang="en-GB" sz="1200" b="1" dirty="0"/>
                        <a:t>5.</a:t>
                      </a:r>
                      <a:r>
                        <a:rPr lang="en-GB" sz="1200" b="1" baseline="0" dirty="0"/>
                        <a:t> Who is the most powerful character in 'Romeo and Juliet'? Select three characters and rank them. Explain your top one. </a:t>
                      </a:r>
                    </a:p>
                    <a:p>
                      <a:pPr lvl="0">
                        <a:buNone/>
                      </a:pPr>
                      <a:endParaRPr lang="en-GB" sz="1200" b="1" baseline="0" dirty="0"/>
                    </a:p>
                    <a:p>
                      <a:pPr lvl="0">
                        <a:buNone/>
                      </a:pPr>
                      <a:endParaRPr lang="en-GB" sz="1200" b="1" baseline="0" dirty="0"/>
                    </a:p>
                    <a:p>
                      <a:pPr lvl="0">
                        <a:buNone/>
                      </a:pPr>
                      <a:endParaRPr lang="en-GB" sz="1200" b="1" baseline="0" dirty="0"/>
                    </a:p>
                    <a:p>
                      <a:pPr lvl="0">
                        <a:buNone/>
                      </a:pPr>
                      <a:endParaRPr lang="en-GB" sz="1200" b="1" baseline="0" dirty="0"/>
                    </a:p>
                    <a:p>
                      <a:pPr lvl="0">
                        <a:buNone/>
                      </a:pPr>
                      <a:endParaRPr lang="en-GB" sz="1200" b="1" baseline="0" dirty="0"/>
                    </a:p>
                    <a:p>
                      <a:pPr lvl="0">
                        <a:buNone/>
                      </a:pPr>
                      <a:endParaRPr lang="en-GB" sz="1200" b="1" baseline="0" dirty="0"/>
                    </a:p>
                    <a:p>
                      <a:pPr lvl="0">
                        <a:buNone/>
                      </a:pPr>
                      <a:endParaRPr lang="en-GB" sz="1200" b="1" baseline="0" dirty="0"/>
                    </a:p>
                    <a:p>
                      <a:pPr lvl="0">
                        <a:buNone/>
                      </a:pPr>
                      <a:endParaRPr lang="en-GB" sz="1200" b="1" baseline="0" dirty="0"/>
                    </a:p>
                    <a:p>
                      <a:pPr lvl="0">
                        <a:buNone/>
                      </a:pPr>
                      <a:endParaRPr lang="en-GB" sz="1200" b="1" baseline="0" dirty="0"/>
                    </a:p>
                    <a:p>
                      <a:pPr lvl="0">
                        <a:buNone/>
                      </a:pPr>
                      <a:endParaRPr lang="en-GB" sz="1200" b="1" baseline="0" dirty="0"/>
                    </a:p>
                    <a:p>
                      <a:pPr lvl="0">
                        <a:buNone/>
                      </a:pPr>
                      <a:endParaRPr lang="en-GB" sz="1200" b="1" baseline="0" dirty="0"/>
                    </a:p>
                    <a:p>
                      <a:pPr lvl="0">
                        <a:buNone/>
                      </a:pPr>
                      <a:endParaRPr lang="en-GB" sz="1200" b="1" baseline="0" dirty="0"/>
                    </a:p>
                    <a:p>
                      <a:pPr lvl="0">
                        <a:buNone/>
                      </a:pPr>
                      <a:endParaRPr lang="en-GB" dirty="0"/>
                    </a:p>
                  </a:txBody>
                  <a:tcPr/>
                </a:tc>
                <a:tc hMerge="1">
                  <a:txBody>
                    <a:bodyPr/>
                    <a:lstStyle/>
                    <a:p>
                      <a:endParaRPr lang="en-GB" sz="1400" b="1" i="1" u="none" strike="noStrike" baseline="0" noProof="0">
                        <a:latin typeface="Calibri"/>
                      </a:endParaRPr>
                    </a:p>
                  </a:txBody>
                  <a:tcPr/>
                </a:tc>
                <a:extLst>
                  <a:ext uri="{0D108BD9-81ED-4DB2-BD59-A6C34878D82A}">
                    <a16:rowId xmlns:a16="http://schemas.microsoft.com/office/drawing/2014/main" val="4145184444"/>
                  </a:ext>
                </a:extLst>
              </a:tr>
            </a:tbl>
          </a:graphicData>
        </a:graphic>
      </p:graphicFrame>
      <p:pic>
        <p:nvPicPr>
          <p:cNvPr id="5" name="Picture 5" descr="A close up of a logo&#10;&#10;Description generated with very high confidence">
            <a:extLst>
              <a:ext uri="{FF2B5EF4-FFF2-40B4-BE49-F238E27FC236}">
                <a16:creationId xmlns:a16="http://schemas.microsoft.com/office/drawing/2014/main" id="{D33B036D-8528-4394-B7FB-A65DBD8B1D7A}"/>
              </a:ext>
            </a:extLst>
          </p:cNvPr>
          <p:cNvPicPr>
            <a:picLocks noChangeAspect="1"/>
          </p:cNvPicPr>
          <p:nvPr/>
        </p:nvPicPr>
        <p:blipFill>
          <a:blip r:embed="rId2"/>
          <a:stretch>
            <a:fillRect/>
          </a:stretch>
        </p:blipFill>
        <p:spPr>
          <a:xfrm>
            <a:off x="4519226" y="1110821"/>
            <a:ext cx="1057275" cy="1057275"/>
          </a:xfrm>
          <a:prstGeom prst="rect">
            <a:avLst/>
          </a:prstGeom>
        </p:spPr>
      </p:pic>
      <p:pic>
        <p:nvPicPr>
          <p:cNvPr id="7" name="Picture 7" descr="A close up of a logo&#10;&#10;Description generated with very high confidence">
            <a:extLst>
              <a:ext uri="{FF2B5EF4-FFF2-40B4-BE49-F238E27FC236}">
                <a16:creationId xmlns:a16="http://schemas.microsoft.com/office/drawing/2014/main" id="{6754A73F-1A6A-45CB-84BF-4A43AE722497}"/>
              </a:ext>
            </a:extLst>
          </p:cNvPr>
          <p:cNvPicPr>
            <a:picLocks noChangeAspect="1"/>
          </p:cNvPicPr>
          <p:nvPr/>
        </p:nvPicPr>
        <p:blipFill>
          <a:blip r:embed="rId3"/>
          <a:stretch>
            <a:fillRect/>
          </a:stretch>
        </p:blipFill>
        <p:spPr>
          <a:xfrm>
            <a:off x="6412642" y="975669"/>
            <a:ext cx="590550" cy="942975"/>
          </a:xfrm>
          <a:prstGeom prst="rect">
            <a:avLst/>
          </a:prstGeom>
        </p:spPr>
      </p:pic>
      <p:pic>
        <p:nvPicPr>
          <p:cNvPr id="9" name="Picture 9">
            <a:extLst>
              <a:ext uri="{FF2B5EF4-FFF2-40B4-BE49-F238E27FC236}">
                <a16:creationId xmlns:a16="http://schemas.microsoft.com/office/drawing/2014/main" id="{12AC9099-CBE0-46DB-ACBC-5EDC264A9742}"/>
              </a:ext>
            </a:extLst>
          </p:cNvPr>
          <p:cNvPicPr>
            <a:picLocks noChangeAspect="1"/>
          </p:cNvPicPr>
          <p:nvPr/>
        </p:nvPicPr>
        <p:blipFill>
          <a:blip r:embed="rId4"/>
          <a:stretch>
            <a:fillRect/>
          </a:stretch>
        </p:blipFill>
        <p:spPr>
          <a:xfrm>
            <a:off x="6843842" y="1242111"/>
            <a:ext cx="847725" cy="1038225"/>
          </a:xfrm>
          <a:prstGeom prst="rect">
            <a:avLst/>
          </a:prstGeom>
        </p:spPr>
      </p:pic>
      <p:sp>
        <p:nvSpPr>
          <p:cNvPr id="11" name="Arrow: Right 10">
            <a:extLst>
              <a:ext uri="{FF2B5EF4-FFF2-40B4-BE49-F238E27FC236}">
                <a16:creationId xmlns:a16="http://schemas.microsoft.com/office/drawing/2014/main" id="{987ACC91-464E-4FAD-A2A8-EAFE5C529A9C}"/>
              </a:ext>
            </a:extLst>
          </p:cNvPr>
          <p:cNvSpPr/>
          <p:nvPr/>
        </p:nvSpPr>
        <p:spPr>
          <a:xfrm>
            <a:off x="5647984" y="1394954"/>
            <a:ext cx="823784" cy="51486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Diagram 28">
            <a:extLst>
              <a:ext uri="{FF2B5EF4-FFF2-40B4-BE49-F238E27FC236}">
                <a16:creationId xmlns:a16="http://schemas.microsoft.com/office/drawing/2014/main" id="{CF525FCC-8796-4D82-B717-2FD57066901A}"/>
              </a:ext>
            </a:extLst>
          </p:cNvPr>
          <p:cNvGraphicFramePr/>
          <p:nvPr>
            <p:extLst>
              <p:ext uri="{D42A27DB-BD31-4B8C-83A1-F6EECF244321}">
                <p14:modId xmlns:p14="http://schemas.microsoft.com/office/powerpoint/2010/main" val="409639785"/>
              </p:ext>
            </p:extLst>
          </p:nvPr>
        </p:nvGraphicFramePr>
        <p:xfrm>
          <a:off x="4345459" y="4195119"/>
          <a:ext cx="2594919" cy="19070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0" name="Picture 50" descr="A screenshot of a cell phone&#10;&#10;Description generated with very high confidence">
            <a:extLst>
              <a:ext uri="{FF2B5EF4-FFF2-40B4-BE49-F238E27FC236}">
                <a16:creationId xmlns:a16="http://schemas.microsoft.com/office/drawing/2014/main" id="{598C7AB5-3F8A-4F86-84F2-25CD4FD3F368}"/>
              </a:ext>
            </a:extLst>
          </p:cNvPr>
          <p:cNvPicPr>
            <a:picLocks noChangeAspect="1"/>
          </p:cNvPicPr>
          <p:nvPr/>
        </p:nvPicPr>
        <p:blipFill>
          <a:blip r:embed="rId10"/>
          <a:stretch>
            <a:fillRect/>
          </a:stretch>
        </p:blipFill>
        <p:spPr>
          <a:xfrm>
            <a:off x="7166147" y="4267790"/>
            <a:ext cx="4709983" cy="2421386"/>
          </a:xfrm>
          <a:prstGeom prst="rect">
            <a:avLst/>
          </a:prstGeom>
        </p:spPr>
      </p:pic>
      <p:pic>
        <p:nvPicPr>
          <p:cNvPr id="21" name="Picture 9">
            <a:extLst>
              <a:ext uri="{FF2B5EF4-FFF2-40B4-BE49-F238E27FC236}">
                <a16:creationId xmlns:a16="http://schemas.microsoft.com/office/drawing/2014/main" id="{1E22F2BE-C15F-4F27-8FEC-D7E4FC28B697}"/>
              </a:ext>
            </a:extLst>
          </p:cNvPr>
          <p:cNvPicPr>
            <a:picLocks noChangeAspect="1"/>
          </p:cNvPicPr>
          <p:nvPr/>
        </p:nvPicPr>
        <p:blipFill>
          <a:blip r:embed="rId11"/>
          <a:stretch>
            <a:fillRect/>
          </a:stretch>
        </p:blipFill>
        <p:spPr>
          <a:xfrm>
            <a:off x="228247" y="1356905"/>
            <a:ext cx="1609725" cy="638175"/>
          </a:xfrm>
          <a:prstGeom prst="rect">
            <a:avLst/>
          </a:prstGeom>
        </p:spPr>
      </p:pic>
      <p:pic>
        <p:nvPicPr>
          <p:cNvPr id="23" name="Picture 9" descr="A close up of a wire fence&#10;&#10;Description generated with high confidence">
            <a:extLst>
              <a:ext uri="{FF2B5EF4-FFF2-40B4-BE49-F238E27FC236}">
                <a16:creationId xmlns:a16="http://schemas.microsoft.com/office/drawing/2014/main" id="{8185F803-04BD-4DAF-BA10-389302B6AF61}"/>
              </a:ext>
            </a:extLst>
          </p:cNvPr>
          <p:cNvPicPr>
            <a:picLocks noChangeAspect="1"/>
          </p:cNvPicPr>
          <p:nvPr/>
        </p:nvPicPr>
        <p:blipFill>
          <a:blip r:embed="rId11"/>
          <a:stretch>
            <a:fillRect/>
          </a:stretch>
        </p:blipFill>
        <p:spPr>
          <a:xfrm>
            <a:off x="2390679" y="1356905"/>
            <a:ext cx="1609725" cy="638175"/>
          </a:xfrm>
          <a:prstGeom prst="rect">
            <a:avLst/>
          </a:prstGeom>
        </p:spPr>
      </p:pic>
      <p:pic>
        <p:nvPicPr>
          <p:cNvPr id="25" name="Picture 9" descr="A close up of a wire fence&#10;&#10;Description generated with high confidence">
            <a:extLst>
              <a:ext uri="{FF2B5EF4-FFF2-40B4-BE49-F238E27FC236}">
                <a16:creationId xmlns:a16="http://schemas.microsoft.com/office/drawing/2014/main" id="{9E82385C-298A-483C-BFB1-1FF5D9D686FF}"/>
              </a:ext>
            </a:extLst>
          </p:cNvPr>
          <p:cNvPicPr>
            <a:picLocks noChangeAspect="1"/>
          </p:cNvPicPr>
          <p:nvPr/>
        </p:nvPicPr>
        <p:blipFill>
          <a:blip r:embed="rId11"/>
          <a:stretch>
            <a:fillRect/>
          </a:stretch>
        </p:blipFill>
        <p:spPr>
          <a:xfrm>
            <a:off x="1412436" y="2633769"/>
            <a:ext cx="1609725" cy="638175"/>
          </a:xfrm>
          <a:prstGeom prst="rect">
            <a:avLst/>
          </a:prstGeom>
        </p:spPr>
      </p:pic>
      <p:cxnSp>
        <p:nvCxnSpPr>
          <p:cNvPr id="27" name="Straight Arrow Connector 26">
            <a:extLst>
              <a:ext uri="{FF2B5EF4-FFF2-40B4-BE49-F238E27FC236}">
                <a16:creationId xmlns:a16="http://schemas.microsoft.com/office/drawing/2014/main" id="{0C34115C-E0CA-4F60-8F62-9F3B82275CF6}"/>
              </a:ext>
            </a:extLst>
          </p:cNvPr>
          <p:cNvCxnSpPr/>
          <p:nvPr/>
        </p:nvCxnSpPr>
        <p:spPr>
          <a:xfrm>
            <a:off x="225802" y="2279413"/>
            <a:ext cx="3779106" cy="10297"/>
          </a:xfrm>
          <a:prstGeom prst="straightConnector1">
            <a:avLst/>
          </a:prstGeom>
          <a:ln w="57150"/>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DB9AD858-9807-4D25-AED9-AA40948B32AB}"/>
              </a:ext>
            </a:extLst>
          </p:cNvPr>
          <p:cNvSpPr txBox="1"/>
          <p:nvPr/>
        </p:nvSpPr>
        <p:spPr>
          <a:xfrm>
            <a:off x="278061" y="2280185"/>
            <a:ext cx="3233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cs typeface="Calibri"/>
              </a:rPr>
              <a:t>B</a:t>
            </a:r>
          </a:p>
        </p:txBody>
      </p:sp>
      <p:sp>
        <p:nvSpPr>
          <p:cNvPr id="30" name="TextBox 29">
            <a:extLst>
              <a:ext uri="{FF2B5EF4-FFF2-40B4-BE49-F238E27FC236}">
                <a16:creationId xmlns:a16="http://schemas.microsoft.com/office/drawing/2014/main" id="{44D40319-C892-46CF-8BCF-14B0F1F9C2C2}"/>
              </a:ext>
            </a:extLst>
          </p:cNvPr>
          <p:cNvSpPr txBox="1"/>
          <p:nvPr/>
        </p:nvSpPr>
        <p:spPr>
          <a:xfrm>
            <a:off x="1956520" y="2341969"/>
            <a:ext cx="3233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cs typeface="Calibri"/>
              </a:rPr>
              <a:t>M</a:t>
            </a:r>
          </a:p>
        </p:txBody>
      </p:sp>
      <p:sp>
        <p:nvSpPr>
          <p:cNvPr id="31" name="TextBox 30">
            <a:extLst>
              <a:ext uri="{FF2B5EF4-FFF2-40B4-BE49-F238E27FC236}">
                <a16:creationId xmlns:a16="http://schemas.microsoft.com/office/drawing/2014/main" id="{137DAFB4-1216-4A84-8FBD-69FC3668FD24}"/>
              </a:ext>
            </a:extLst>
          </p:cNvPr>
          <p:cNvSpPr txBox="1"/>
          <p:nvPr/>
        </p:nvSpPr>
        <p:spPr>
          <a:xfrm>
            <a:off x="3737953" y="2280185"/>
            <a:ext cx="3233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cs typeface="Calibri"/>
              </a:rPr>
              <a:t>E</a:t>
            </a:r>
          </a:p>
        </p:txBody>
      </p:sp>
      <p:sp>
        <p:nvSpPr>
          <p:cNvPr id="32" name="TextBox 31">
            <a:extLst>
              <a:ext uri="{FF2B5EF4-FFF2-40B4-BE49-F238E27FC236}">
                <a16:creationId xmlns:a16="http://schemas.microsoft.com/office/drawing/2014/main" id="{F5C6C849-6544-4CC1-807F-8234EEF5559E}"/>
              </a:ext>
            </a:extLst>
          </p:cNvPr>
          <p:cNvSpPr txBox="1"/>
          <p:nvPr/>
        </p:nvSpPr>
        <p:spPr>
          <a:xfrm>
            <a:off x="1699088" y="2012455"/>
            <a:ext cx="138395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cs typeface="Calibri"/>
              </a:rPr>
              <a:t>Lord Capulet</a:t>
            </a:r>
          </a:p>
        </p:txBody>
      </p:sp>
    </p:spTree>
    <p:extLst>
      <p:ext uri="{BB962C8B-B14F-4D97-AF65-F5344CB8AC3E}">
        <p14:creationId xmlns:p14="http://schemas.microsoft.com/office/powerpoint/2010/main" val="2594244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3A1D6-2C7B-4FCD-87AF-4EC83293D2B7}"/>
              </a:ext>
            </a:extLst>
          </p:cNvPr>
          <p:cNvSpPr>
            <a:spLocks noGrp="1"/>
          </p:cNvSpPr>
          <p:nvPr>
            <p:ph type="title"/>
          </p:nvPr>
        </p:nvSpPr>
        <p:spPr>
          <a:xfrm>
            <a:off x="314325" y="155965"/>
            <a:ext cx="10515600" cy="689952"/>
          </a:xfrm>
        </p:spPr>
        <p:txBody>
          <a:bodyPr>
            <a:normAutofit/>
          </a:bodyPr>
          <a:lstStyle/>
          <a:p>
            <a:r>
              <a:rPr lang="en-GB" sz="1600" b="1" dirty="0">
                <a:latin typeface="Arial"/>
                <a:cs typeface="Arial"/>
              </a:rPr>
              <a:t>Week 9 Literature HW</a:t>
            </a:r>
            <a:r>
              <a:rPr lang="en-GB" sz="1600" dirty="0">
                <a:latin typeface="Arial"/>
                <a:cs typeface="Arial"/>
              </a:rPr>
              <a:t>: Poetry Comparison</a:t>
            </a:r>
            <a:br>
              <a:rPr lang="en-GB" sz="2400" dirty="0"/>
            </a:br>
            <a:endParaRPr lang="en-GB" sz="2400">
              <a:cs typeface="Calibri Light"/>
            </a:endParaRPr>
          </a:p>
        </p:txBody>
      </p:sp>
      <p:sp>
        <p:nvSpPr>
          <p:cNvPr id="4" name="TextBox 3">
            <a:extLst>
              <a:ext uri="{FF2B5EF4-FFF2-40B4-BE49-F238E27FC236}">
                <a16:creationId xmlns:a16="http://schemas.microsoft.com/office/drawing/2014/main" id="{D702EDE6-8957-4BA6-9537-5E8845AF0CC4}"/>
              </a:ext>
            </a:extLst>
          </p:cNvPr>
          <p:cNvSpPr txBox="1"/>
          <p:nvPr/>
        </p:nvSpPr>
        <p:spPr>
          <a:xfrm>
            <a:off x="390525" y="1554920"/>
            <a:ext cx="5648325" cy="5355312"/>
          </a:xfrm>
          <a:prstGeom prst="rect">
            <a:avLst/>
          </a:prstGeom>
          <a:noFill/>
        </p:spPr>
        <p:txBody>
          <a:bodyPr wrap="square" lIns="91440" tIns="45720" rIns="91440" bIns="45720" rtlCol="0" anchor="t">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744DC68E-45C1-48A6-9349-C2A3FD93CAEA}"/>
              </a:ext>
            </a:extLst>
          </p:cNvPr>
          <p:cNvSpPr txBox="1"/>
          <p:nvPr/>
        </p:nvSpPr>
        <p:spPr>
          <a:xfrm>
            <a:off x="6328264" y="279790"/>
            <a:ext cx="5476875" cy="6463308"/>
          </a:xfrm>
          <a:prstGeom prst="rect">
            <a:avLst/>
          </a:prstGeom>
          <a:noFill/>
        </p:spPr>
        <p:txBody>
          <a:bodyPr wrap="square" lIns="91440" tIns="45720" rIns="91440" bIns="45720" rtlCol="0" anchor="t">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3" name="TextBox 2">
            <a:extLst>
              <a:ext uri="{FF2B5EF4-FFF2-40B4-BE49-F238E27FC236}">
                <a16:creationId xmlns:a16="http://schemas.microsoft.com/office/drawing/2014/main" id="{42899834-7DA7-0972-5253-32706C47CAB7}"/>
              </a:ext>
            </a:extLst>
          </p:cNvPr>
          <p:cNvSpPr txBox="1"/>
          <p:nvPr/>
        </p:nvSpPr>
        <p:spPr>
          <a:xfrm>
            <a:off x="390525" y="600075"/>
            <a:ext cx="555307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rial"/>
                <a:cs typeface="Segoe UI"/>
              </a:rPr>
              <a:t>Use pages 96 and 97 of your Knowledge Book and the loom videos about the poem to write a minimum of </a:t>
            </a:r>
            <a:r>
              <a:rPr lang="en-US" sz="1200" b="1" dirty="0">
                <a:latin typeface="Arial"/>
                <a:cs typeface="Segoe UI"/>
              </a:rPr>
              <a:t>one</a:t>
            </a:r>
            <a:r>
              <a:rPr lang="en-US" sz="1200" dirty="0">
                <a:latin typeface="Arial"/>
                <a:cs typeface="Segoe UI"/>
              </a:rPr>
              <a:t> CPETALCPETAL paragraph. </a:t>
            </a:r>
          </a:p>
          <a:p>
            <a:endParaRPr lang="en-US" sz="1200" dirty="0">
              <a:latin typeface="Arial"/>
              <a:cs typeface="Segoe UI"/>
            </a:endParaRPr>
          </a:p>
          <a:p>
            <a:r>
              <a:rPr lang="en-US" sz="1200" b="1" dirty="0">
                <a:latin typeface="Arial"/>
                <a:cs typeface="Segoe UI"/>
              </a:rPr>
              <a:t>Compare how power is presented in Ozymandias and one other poem of your choice.</a:t>
            </a:r>
            <a:r>
              <a:rPr lang="en-US" sz="1200" dirty="0">
                <a:latin typeface="Arial"/>
                <a:cs typeface="Segoe UI"/>
              </a:rPr>
              <a:t> (You can use London and the ideas in the resources of course!) </a:t>
            </a:r>
          </a:p>
        </p:txBody>
      </p:sp>
    </p:spTree>
    <p:extLst>
      <p:ext uri="{BB962C8B-B14F-4D97-AF65-F5344CB8AC3E}">
        <p14:creationId xmlns:p14="http://schemas.microsoft.com/office/powerpoint/2010/main" val="3886323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3A1D6-2C7B-4FCD-87AF-4EC83293D2B7}"/>
              </a:ext>
            </a:extLst>
          </p:cNvPr>
          <p:cNvSpPr>
            <a:spLocks noGrp="1"/>
          </p:cNvSpPr>
          <p:nvPr>
            <p:ph type="title"/>
          </p:nvPr>
        </p:nvSpPr>
        <p:spPr>
          <a:xfrm>
            <a:off x="323850" y="479815"/>
            <a:ext cx="10515600" cy="689952"/>
          </a:xfrm>
        </p:spPr>
        <p:txBody>
          <a:bodyPr>
            <a:normAutofit fontScale="90000"/>
          </a:bodyPr>
          <a:lstStyle/>
          <a:p>
            <a:r>
              <a:rPr lang="en-GB" sz="1600" b="1" dirty="0"/>
              <a:t>Week 9 Literature HW</a:t>
            </a:r>
            <a:r>
              <a:rPr lang="en-GB" sz="1600" dirty="0"/>
              <a:t>: Poetry Comparison</a:t>
            </a:r>
            <a:br>
              <a:rPr lang="en-GB" sz="1600" dirty="0">
                <a:cs typeface="Calibri Light"/>
              </a:rPr>
            </a:br>
            <a:br>
              <a:rPr lang="en-GB" sz="1600" dirty="0">
                <a:cs typeface="Calibri Light"/>
              </a:rPr>
            </a:br>
            <a:r>
              <a:rPr lang="en-GB" sz="1600" dirty="0">
                <a:cs typeface="Calibri Light"/>
              </a:rPr>
              <a:t>Continued …..</a:t>
            </a:r>
            <a:br>
              <a:rPr lang="en-GB" sz="2400" dirty="0"/>
            </a:br>
            <a:endParaRPr lang="en-GB" sz="2400">
              <a:cs typeface="Calibri Light"/>
            </a:endParaRPr>
          </a:p>
        </p:txBody>
      </p:sp>
      <p:sp>
        <p:nvSpPr>
          <p:cNvPr id="4" name="TextBox 3">
            <a:extLst>
              <a:ext uri="{FF2B5EF4-FFF2-40B4-BE49-F238E27FC236}">
                <a16:creationId xmlns:a16="http://schemas.microsoft.com/office/drawing/2014/main" id="{D702EDE6-8957-4BA6-9537-5E8845AF0CC4}"/>
              </a:ext>
            </a:extLst>
          </p:cNvPr>
          <p:cNvSpPr txBox="1"/>
          <p:nvPr/>
        </p:nvSpPr>
        <p:spPr>
          <a:xfrm>
            <a:off x="390525" y="1554920"/>
            <a:ext cx="5648325" cy="5355312"/>
          </a:xfrm>
          <a:prstGeom prst="rect">
            <a:avLst/>
          </a:prstGeom>
          <a:noFill/>
        </p:spPr>
        <p:txBody>
          <a:bodyPr wrap="square" lIns="91440" tIns="45720" rIns="91440" bIns="45720" rtlCol="0" anchor="t">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744DC68E-45C1-48A6-9349-C2A3FD93CAEA}"/>
              </a:ext>
            </a:extLst>
          </p:cNvPr>
          <p:cNvSpPr txBox="1"/>
          <p:nvPr/>
        </p:nvSpPr>
        <p:spPr>
          <a:xfrm>
            <a:off x="6328264" y="279790"/>
            <a:ext cx="5476875" cy="6463308"/>
          </a:xfrm>
          <a:prstGeom prst="rect">
            <a:avLst/>
          </a:prstGeom>
          <a:noFill/>
        </p:spPr>
        <p:txBody>
          <a:bodyPr wrap="square" lIns="91440" tIns="45720" rIns="91440" bIns="45720" rtlCol="0" anchor="t">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477753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75" y="120877"/>
            <a:ext cx="12000413" cy="436471"/>
          </a:xfrm>
          <a:solidFill>
            <a:schemeClr val="bg1"/>
          </a:solidFill>
        </p:spPr>
        <p:style>
          <a:lnRef idx="2">
            <a:schemeClr val="dk1"/>
          </a:lnRef>
          <a:fillRef idx="1">
            <a:schemeClr val="lt1"/>
          </a:fillRef>
          <a:effectRef idx="0">
            <a:schemeClr val="dk1"/>
          </a:effectRef>
          <a:fontRef idx="minor">
            <a:schemeClr val="dk1"/>
          </a:fontRef>
        </p:style>
        <p:txBody>
          <a:bodyPr>
            <a:normAutofit/>
          </a:bodyPr>
          <a:lstStyle/>
          <a:p>
            <a:r>
              <a:rPr lang="en-GB" sz="1600"/>
              <a:t>Year 11 Weekly Homework                                  Name: ________________________________________	      	Autumn 1.10</a:t>
            </a:r>
          </a:p>
        </p:txBody>
      </p:sp>
      <p:graphicFrame>
        <p:nvGraphicFramePr>
          <p:cNvPr id="4" name="Table 3"/>
          <p:cNvGraphicFramePr>
            <a:graphicFrameLocks noGrp="1"/>
          </p:cNvGraphicFramePr>
          <p:nvPr>
            <p:extLst>
              <p:ext uri="{D42A27DB-BD31-4B8C-83A1-F6EECF244321}">
                <p14:modId xmlns:p14="http://schemas.microsoft.com/office/powerpoint/2010/main" val="3604500466"/>
              </p:ext>
            </p:extLst>
          </p:nvPr>
        </p:nvGraphicFramePr>
        <p:xfrm>
          <a:off x="183701" y="624634"/>
          <a:ext cx="11913327" cy="6217920"/>
        </p:xfrm>
        <a:graphic>
          <a:graphicData uri="http://schemas.openxmlformats.org/drawingml/2006/table">
            <a:tbl>
              <a:tblPr firstRow="1" bandRow="1">
                <a:tableStyleId>{5940675A-B579-460E-94D1-54222C63F5DA}</a:tableStyleId>
              </a:tblPr>
              <a:tblGrid>
                <a:gridCol w="3971109">
                  <a:extLst>
                    <a:ext uri="{9D8B030D-6E8A-4147-A177-3AD203B41FA5}">
                      <a16:colId xmlns:a16="http://schemas.microsoft.com/office/drawing/2014/main" val="1663066600"/>
                    </a:ext>
                  </a:extLst>
                </a:gridCol>
                <a:gridCol w="3971109">
                  <a:extLst>
                    <a:ext uri="{9D8B030D-6E8A-4147-A177-3AD203B41FA5}">
                      <a16:colId xmlns:a16="http://schemas.microsoft.com/office/drawing/2014/main" val="2551129518"/>
                    </a:ext>
                  </a:extLst>
                </a:gridCol>
                <a:gridCol w="3971109">
                  <a:extLst>
                    <a:ext uri="{9D8B030D-6E8A-4147-A177-3AD203B41FA5}">
                      <a16:colId xmlns:a16="http://schemas.microsoft.com/office/drawing/2014/main" val="3101194455"/>
                    </a:ext>
                  </a:extLst>
                </a:gridCol>
              </a:tblGrid>
              <a:tr h="2892820">
                <a:tc>
                  <a:txBody>
                    <a:bodyPr/>
                    <a:lstStyle/>
                    <a:p>
                      <a:pPr marL="0" indent="0">
                        <a:buNone/>
                      </a:pPr>
                      <a:r>
                        <a:rPr lang="en-GB" sz="1200" b="1" baseline="0"/>
                        <a:t>1. Identify the technique in the song and  explain the effect: </a:t>
                      </a:r>
                    </a:p>
                    <a:p>
                      <a:pPr marL="0" lvl="0" indent="0">
                        <a:buNone/>
                      </a:pPr>
                      <a:r>
                        <a:rPr lang="en-GB" sz="1200" b="0" i="0" u="none" strike="noStrike" baseline="0" noProof="0">
                          <a:latin typeface="Calibri"/>
                        </a:rPr>
                        <a:t> 'Try play it coy</a:t>
                      </a:r>
                      <a:br>
                        <a:rPr lang="en-GB" sz="1200" b="0" i="0" u="none" strike="noStrike" baseline="0" noProof="0">
                          <a:latin typeface="Calibri"/>
                        </a:rPr>
                      </a:br>
                      <a:r>
                        <a:rPr lang="en-GB" sz="1200" b="0" i="0" u="none" strike="noStrike" baseline="0" noProof="0">
                          <a:latin typeface="Calibri"/>
                        </a:rPr>
                        <a:t>Try make it disappear</a:t>
                      </a:r>
                      <a:br>
                        <a:rPr lang="en-GB" sz="1200" b="0" i="0" u="none" strike="noStrike" baseline="0" noProof="0">
                          <a:latin typeface="Calibri"/>
                        </a:rPr>
                      </a:br>
                      <a:r>
                        <a:rPr lang="en-GB" sz="1200" b="0" i="0" u="none" strike="noStrike" baseline="0" noProof="0">
                          <a:latin typeface="Calibri"/>
                        </a:rPr>
                        <a:t>But just like the battle of Troy</a:t>
                      </a:r>
                      <a:br>
                        <a:rPr lang="en-GB" sz="1200" b="0" i="0" u="none" strike="noStrike" baseline="0" noProof="0">
                          <a:latin typeface="Calibri"/>
                        </a:rPr>
                      </a:br>
                      <a:r>
                        <a:rPr lang="en-GB" sz="1200" b="0" i="0" u="none" strike="noStrike" baseline="0" noProof="0">
                          <a:latin typeface="Calibri"/>
                        </a:rPr>
                        <a:t>There's nothing subtle here'</a:t>
                      </a:r>
                      <a:endParaRPr lang="en-GB"/>
                    </a:p>
                    <a:p>
                      <a:pPr marL="0" lvl="0" indent="0">
                        <a:buNone/>
                      </a:pPr>
                      <a:endParaRPr lang="en-GB" sz="1200" b="1" baseline="0"/>
                    </a:p>
                    <a:p>
                      <a:pPr lvl="0">
                        <a:buNone/>
                      </a:pPr>
                      <a:endParaRPr lang="en-GB" sz="1200" b="0" i="0" u="none" strike="noStrike" baseline="0" noProof="0">
                        <a:latin typeface="Calibri"/>
                      </a:endParaRPr>
                    </a:p>
                    <a:p>
                      <a:pPr lvl="0">
                        <a:buNone/>
                      </a:pPr>
                      <a:r>
                        <a:rPr lang="en-GB" sz="1200" b="0" i="0" u="none" strike="noStrike" baseline="0" noProof="0">
                          <a:latin typeface="Calibri"/>
                        </a:rPr>
                        <a:t>What is this technique? ____________</a:t>
                      </a:r>
                      <a:endParaRPr lang="en-US" sz="1200" b="0" i="0" u="none" strike="noStrike" baseline="0" noProof="0">
                        <a:latin typeface="Calibri"/>
                      </a:endParaRPr>
                    </a:p>
                    <a:p>
                      <a:pPr lvl="0">
                        <a:buNone/>
                      </a:pPr>
                      <a:endParaRPr lang="en-GB" sz="1200" b="0" i="0" u="none" strike="noStrike" baseline="0" noProof="0">
                        <a:latin typeface="Calibri"/>
                      </a:endParaRPr>
                    </a:p>
                    <a:p>
                      <a:pPr lvl="0">
                        <a:buNone/>
                      </a:pPr>
                      <a:r>
                        <a:rPr lang="en-GB" sz="1200" b="1" i="0" u="none" strike="noStrike" baseline="0" noProof="0">
                          <a:latin typeface="Calibri"/>
                        </a:rPr>
                        <a:t>Challenge: </a:t>
                      </a:r>
                      <a:r>
                        <a:rPr lang="en-GB" sz="1200" b="0" i="0" u="none" strike="noStrike" baseline="0" noProof="0">
                          <a:latin typeface="Calibri"/>
                        </a:rPr>
                        <a:t>what is the effect? _____________________________________________________________________________________________________________________________________________________________________________________________________________________________</a:t>
                      </a:r>
                      <a:endParaRPr lang="en-GB"/>
                    </a:p>
                  </a:txBody>
                  <a:tcPr/>
                </a:tc>
                <a:tc>
                  <a:txBody>
                    <a:bodyPr/>
                    <a:lstStyle/>
                    <a:p>
                      <a:r>
                        <a:rPr lang="en-GB" sz="1200" b="1" baseline="0"/>
                        <a:t>2. Summarise the poem using these icons: </a:t>
                      </a:r>
                    </a:p>
                    <a:p>
                      <a:pPr lvl="0">
                        <a:buNone/>
                      </a:pPr>
                      <a:endParaRPr lang="en-GB" sz="1200" b="1" baseline="0"/>
                    </a:p>
                    <a:p>
                      <a:pPr lvl="0">
                        <a:buNone/>
                      </a:pPr>
                      <a:endParaRPr lang="en-GB" sz="1200" b="1" baseline="0"/>
                    </a:p>
                    <a:p>
                      <a:pPr lvl="0">
                        <a:buNone/>
                      </a:pPr>
                      <a:endParaRPr lang="en-GB" sz="1200" b="1" baseline="0"/>
                    </a:p>
                    <a:p>
                      <a:pPr lvl="0">
                        <a:buNone/>
                      </a:pPr>
                      <a:endParaRPr lang="en-GB" sz="1200" b="1" baseline="0"/>
                    </a:p>
                    <a:p>
                      <a:pPr lvl="0">
                        <a:buNone/>
                      </a:pPr>
                      <a:endParaRPr lang="en-GB" sz="1200" b="1" baseline="0"/>
                    </a:p>
                    <a:p>
                      <a:pPr lvl="0">
                        <a:buNone/>
                      </a:pPr>
                      <a:endParaRPr lang="en-GB" sz="1200" b="1" baseline="0"/>
                    </a:p>
                    <a:p>
                      <a:pPr lvl="0">
                        <a:buNone/>
                      </a:pPr>
                      <a:endParaRPr lang="en-GB" sz="1200" b="1" baseline="0"/>
                    </a:p>
                    <a:p>
                      <a:pPr lvl="0" algn="l">
                        <a:lnSpc>
                          <a:spcPct val="100000"/>
                        </a:lnSpc>
                        <a:spcBef>
                          <a:spcPts val="0"/>
                        </a:spcBef>
                        <a:spcAft>
                          <a:spcPts val="0"/>
                        </a:spcAft>
                        <a:buNone/>
                      </a:pPr>
                      <a:r>
                        <a:rPr lang="en-GB" sz="1200" b="1" i="0" u="none" strike="noStrike" baseline="0" noProof="0">
                          <a:latin typeface="Calibri"/>
                        </a:rPr>
                        <a:t>Poem:_______________________________________________________________________________________________________________________________________________________________________________________________</a:t>
                      </a:r>
                      <a:endParaRPr lang="en-GB" sz="1200" b="0" i="0" u="none" strike="noStrike" baseline="0" noProof="0">
                        <a:latin typeface="Calibri"/>
                      </a:endParaRPr>
                    </a:p>
                    <a:p>
                      <a:pPr lvl="0" algn="l">
                        <a:lnSpc>
                          <a:spcPct val="100000"/>
                        </a:lnSpc>
                        <a:spcBef>
                          <a:spcPts val="0"/>
                        </a:spcBef>
                        <a:spcAft>
                          <a:spcPts val="0"/>
                        </a:spcAft>
                        <a:buNone/>
                      </a:pPr>
                      <a:r>
                        <a:rPr lang="en-GB" sz="1200" b="1" i="0" u="none" strike="noStrike" baseline="0" noProof="0">
                          <a:latin typeface="Calibri"/>
                        </a:rPr>
                        <a:t>_________________________________________________</a:t>
                      </a:r>
                      <a:r>
                        <a:rPr lang="en-GB" sz="1200" b="1" i="0" u="none" strike="noStrike" baseline="0" noProof="0"/>
                        <a:t>__________________________________________________________________________________________________</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i="0" u="none" strike="noStrike" noProof="0" dirty="0">
                          <a:solidFill>
                            <a:srgbClr val="000000"/>
                          </a:solidFill>
                          <a:latin typeface="Calibri"/>
                        </a:rPr>
                        <a:t>3.</a:t>
                      </a:r>
                      <a:r>
                        <a:rPr lang="en-GB" sz="1400" b="1" baseline="0" dirty="0"/>
                        <a:t>  Explain the following theme from 'Romeo and Juliet'</a:t>
                      </a:r>
                    </a:p>
                    <a:p>
                      <a:endParaRPr lang="en-US" sz="1300" b="0" i="0" u="none" strike="noStrike" noProof="0" dirty="0">
                        <a:solidFill>
                          <a:srgbClr val="000000"/>
                        </a:solidFill>
                        <a:latin typeface="Calibri"/>
                      </a:endParaRPr>
                    </a:p>
                  </a:txBody>
                  <a:tcPr/>
                </a:tc>
                <a:extLst>
                  <a:ext uri="{0D108BD9-81ED-4DB2-BD59-A6C34878D82A}">
                    <a16:rowId xmlns:a16="http://schemas.microsoft.com/office/drawing/2014/main" val="3606664193"/>
                  </a:ext>
                </a:extLst>
              </a:tr>
              <a:tr h="2892820">
                <a:tc>
                  <a:txBody>
                    <a:bodyPr/>
                    <a:lstStyle/>
                    <a:p>
                      <a:pPr lvl="0">
                        <a:buNone/>
                      </a:pPr>
                      <a:r>
                        <a:rPr lang="en-GB" sz="1200" b="1"/>
                        <a:t>4.  Add the missing apostrophes and explain why you needed them: </a:t>
                      </a:r>
                      <a:endParaRPr lang="en-GB" sz="1200" b="1" baseline="0"/>
                    </a:p>
                    <a:p>
                      <a:pPr lvl="0">
                        <a:buNone/>
                      </a:pPr>
                      <a:endParaRPr lang="en-GB" sz="1200" b="1"/>
                    </a:p>
                    <a:p>
                      <a:pPr lvl="0">
                        <a:buNone/>
                      </a:pPr>
                      <a:r>
                        <a:rPr lang="en-GB" sz="1400" b="0"/>
                        <a:t>A) Peters cars were very expensive. </a:t>
                      </a:r>
                      <a:endParaRPr lang="en-GB"/>
                    </a:p>
                    <a:p>
                      <a:pPr lvl="0">
                        <a:buNone/>
                      </a:pPr>
                      <a:r>
                        <a:rPr lang="en-GB" sz="1400" b="0"/>
                        <a:t>____________________________________________________________________________________</a:t>
                      </a:r>
                    </a:p>
                    <a:p>
                      <a:pPr lvl="0">
                        <a:buNone/>
                      </a:pPr>
                      <a:endParaRPr lang="en-GB" sz="1400" b="0"/>
                    </a:p>
                    <a:p>
                      <a:pPr lvl="0">
                        <a:buNone/>
                      </a:pPr>
                      <a:r>
                        <a:rPr lang="en-GB" sz="1400" b="0"/>
                        <a:t>B) The girls shoes were beautiful. (3 girls)</a:t>
                      </a:r>
                    </a:p>
                    <a:p>
                      <a:pPr lvl="0">
                        <a:buNone/>
                      </a:pPr>
                      <a:r>
                        <a:rPr lang="en-GB" sz="1400" b="0"/>
                        <a:t>____________________________________________________________________________________</a:t>
                      </a:r>
                    </a:p>
                    <a:p>
                      <a:pPr lvl="0">
                        <a:buNone/>
                      </a:pPr>
                      <a:endParaRPr lang="en-GB" sz="1400" b="0"/>
                    </a:p>
                    <a:p>
                      <a:pPr lvl="0">
                        <a:buNone/>
                      </a:pPr>
                      <a:r>
                        <a:rPr lang="en-GB" sz="1400" b="0"/>
                        <a:t>C) Its cold outside. </a:t>
                      </a:r>
                    </a:p>
                    <a:p>
                      <a:pPr lvl="0">
                        <a:buNone/>
                      </a:pPr>
                      <a:r>
                        <a:rPr lang="en-GB" sz="1400" b="0"/>
                        <a:t>____________________________________________________________________________________</a:t>
                      </a:r>
                    </a:p>
                    <a:p>
                      <a:pPr marL="0" lvl="0" indent="0">
                        <a:buNone/>
                      </a:pPr>
                      <a:endParaRPr lang="en-GB" sz="1200" b="1"/>
                    </a:p>
                  </a:txBody>
                  <a:tcPr/>
                </a:tc>
                <a:tc gridSpan="2">
                  <a:txBody>
                    <a:bodyPr/>
                    <a:lstStyle/>
                    <a:p>
                      <a:r>
                        <a:rPr lang="en-GB" sz="1200" b="1" dirty="0"/>
                        <a:t>5.</a:t>
                      </a:r>
                      <a:r>
                        <a:rPr lang="en-GB" sz="1200" b="1" baseline="0" dirty="0"/>
                        <a:t> Write a short description suggested by the image. Use linguistic features in your piece</a:t>
                      </a:r>
                      <a:r>
                        <a:rPr lang="en-GB" sz="1200" b="1" i="0" u="none" strike="noStrike" baseline="0" noProof="0" dirty="0">
                          <a:latin typeface="Calibri"/>
                        </a:rPr>
                        <a:t>: </a:t>
                      </a:r>
                    </a:p>
                    <a:p>
                      <a:pPr lvl="0">
                        <a:buNone/>
                      </a:pPr>
                      <a:r>
                        <a:rPr lang="en-GB" sz="1200" b="1" i="0" u="none" strike="noStrike" baseline="0" noProof="0" dirty="0">
                          <a:latin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a:t>
                      </a:r>
                      <a:r>
                        <a:rPr lang="en-GB" sz="1200" b="1" i="1" u="none" strike="noStrike" noProof="0" dirty="0">
                          <a:solidFill>
                            <a:schemeClr val="tx1"/>
                          </a:solidFill>
                          <a:latin typeface="Calibri"/>
                        </a:rPr>
                        <a:t>(You can write a full version for We Are Writers)</a:t>
                      </a:r>
                      <a:endParaRPr lang="en-GB" sz="1200" dirty="0"/>
                    </a:p>
                  </a:txBody>
                  <a:tcPr/>
                </a:tc>
                <a:tc hMerge="1">
                  <a:txBody>
                    <a:bodyPr/>
                    <a:lstStyle/>
                    <a:p>
                      <a:endParaRPr lang="en-GB" sz="1400" b="1" i="1" u="none" strike="noStrike" baseline="0" noProof="0">
                        <a:latin typeface="Calibri"/>
                      </a:endParaRPr>
                    </a:p>
                  </a:txBody>
                  <a:tcPr/>
                </a:tc>
                <a:extLst>
                  <a:ext uri="{0D108BD9-81ED-4DB2-BD59-A6C34878D82A}">
                    <a16:rowId xmlns:a16="http://schemas.microsoft.com/office/drawing/2014/main" val="4145184444"/>
                  </a:ext>
                </a:extLst>
              </a:tr>
            </a:tbl>
          </a:graphicData>
        </a:graphic>
      </p:graphicFrame>
      <p:pic>
        <p:nvPicPr>
          <p:cNvPr id="5" name="Picture 5">
            <a:extLst>
              <a:ext uri="{FF2B5EF4-FFF2-40B4-BE49-F238E27FC236}">
                <a16:creationId xmlns:a16="http://schemas.microsoft.com/office/drawing/2014/main" id="{8A122B7D-08E9-4FA1-B953-9E415DBEFD1D}"/>
              </a:ext>
            </a:extLst>
          </p:cNvPr>
          <p:cNvPicPr>
            <a:picLocks noChangeAspect="1"/>
          </p:cNvPicPr>
          <p:nvPr/>
        </p:nvPicPr>
        <p:blipFill>
          <a:blip r:embed="rId2"/>
          <a:stretch>
            <a:fillRect/>
          </a:stretch>
        </p:blipFill>
        <p:spPr>
          <a:xfrm>
            <a:off x="4247968" y="3954205"/>
            <a:ext cx="2032687" cy="1141456"/>
          </a:xfrm>
          <a:prstGeom prst="rect">
            <a:avLst/>
          </a:prstGeom>
        </p:spPr>
      </p:pic>
      <p:pic>
        <p:nvPicPr>
          <p:cNvPr id="3" name="Picture 5" descr="A drawing of a person&#10;&#10;Description generated with high confidence">
            <a:extLst>
              <a:ext uri="{FF2B5EF4-FFF2-40B4-BE49-F238E27FC236}">
                <a16:creationId xmlns:a16="http://schemas.microsoft.com/office/drawing/2014/main" id="{F17C079E-4C3D-467B-9B80-243EDBC86CA1}"/>
              </a:ext>
            </a:extLst>
          </p:cNvPr>
          <p:cNvPicPr>
            <a:picLocks noChangeAspect="1"/>
          </p:cNvPicPr>
          <p:nvPr/>
        </p:nvPicPr>
        <p:blipFill>
          <a:blip r:embed="rId3"/>
          <a:stretch>
            <a:fillRect/>
          </a:stretch>
        </p:blipFill>
        <p:spPr>
          <a:xfrm>
            <a:off x="4549346" y="967876"/>
            <a:ext cx="3052118" cy="896004"/>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760EFC80-BA9E-4566-A4CF-262B23E0EB99}"/>
              </a:ext>
            </a:extLst>
          </p:cNvPr>
          <p:cNvPicPr>
            <a:picLocks noChangeAspect="1"/>
          </p:cNvPicPr>
          <p:nvPr/>
        </p:nvPicPr>
        <p:blipFill>
          <a:blip r:embed="rId4"/>
          <a:stretch>
            <a:fillRect/>
          </a:stretch>
        </p:blipFill>
        <p:spPr>
          <a:xfrm>
            <a:off x="8224214" y="967876"/>
            <a:ext cx="1018260" cy="1010305"/>
          </a:xfrm>
          <a:prstGeom prst="rect">
            <a:avLst/>
          </a:prstGeom>
        </p:spPr>
      </p:pic>
    </p:spTree>
    <p:extLst>
      <p:ext uri="{BB962C8B-B14F-4D97-AF65-F5344CB8AC3E}">
        <p14:creationId xmlns:p14="http://schemas.microsoft.com/office/powerpoint/2010/main" val="681114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3A1D6-2C7B-4FCD-87AF-4EC83293D2B7}"/>
              </a:ext>
            </a:extLst>
          </p:cNvPr>
          <p:cNvSpPr>
            <a:spLocks noGrp="1"/>
          </p:cNvSpPr>
          <p:nvPr>
            <p:ph type="title"/>
          </p:nvPr>
        </p:nvSpPr>
        <p:spPr>
          <a:xfrm>
            <a:off x="200025" y="155965"/>
            <a:ext cx="10515600" cy="689952"/>
          </a:xfrm>
        </p:spPr>
        <p:txBody>
          <a:bodyPr>
            <a:normAutofit/>
          </a:bodyPr>
          <a:lstStyle/>
          <a:p>
            <a:r>
              <a:rPr lang="en-GB" sz="1600" b="1" dirty="0">
                <a:latin typeface="Arial"/>
                <a:cs typeface="Arial"/>
              </a:rPr>
              <a:t>Week 10 Literature HW</a:t>
            </a:r>
            <a:r>
              <a:rPr lang="en-GB" sz="1600" dirty="0">
                <a:latin typeface="Arial"/>
                <a:cs typeface="Arial"/>
              </a:rPr>
              <a:t>: Romeo and Juliet </a:t>
            </a:r>
            <a:br>
              <a:rPr lang="en-GB" sz="2400" dirty="0"/>
            </a:br>
            <a:endParaRPr lang="en-GB" sz="2400" dirty="0">
              <a:cs typeface="Calibri Light"/>
            </a:endParaRPr>
          </a:p>
        </p:txBody>
      </p:sp>
      <p:sp>
        <p:nvSpPr>
          <p:cNvPr id="4" name="TextBox 3">
            <a:extLst>
              <a:ext uri="{FF2B5EF4-FFF2-40B4-BE49-F238E27FC236}">
                <a16:creationId xmlns:a16="http://schemas.microsoft.com/office/drawing/2014/main" id="{D702EDE6-8957-4BA6-9537-5E8845AF0CC4}"/>
              </a:ext>
            </a:extLst>
          </p:cNvPr>
          <p:cNvSpPr txBox="1"/>
          <p:nvPr/>
        </p:nvSpPr>
        <p:spPr>
          <a:xfrm>
            <a:off x="419100" y="1297745"/>
            <a:ext cx="5791200" cy="5355312"/>
          </a:xfrm>
          <a:prstGeom prst="rect">
            <a:avLst/>
          </a:prstGeom>
          <a:noFill/>
        </p:spPr>
        <p:txBody>
          <a:bodyPr wrap="square" lIns="91440" tIns="45720" rIns="91440" bIns="45720" rtlCol="0" anchor="t">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744DC68E-45C1-48A6-9349-C2A3FD93CAEA}"/>
              </a:ext>
            </a:extLst>
          </p:cNvPr>
          <p:cNvSpPr txBox="1"/>
          <p:nvPr/>
        </p:nvSpPr>
        <p:spPr>
          <a:xfrm>
            <a:off x="6623539" y="279790"/>
            <a:ext cx="5181600" cy="646330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3" name="TextBox 2">
            <a:extLst>
              <a:ext uri="{FF2B5EF4-FFF2-40B4-BE49-F238E27FC236}">
                <a16:creationId xmlns:a16="http://schemas.microsoft.com/office/drawing/2014/main" id="{631C5442-4772-787E-525C-0ECC1AB08528}"/>
              </a:ext>
            </a:extLst>
          </p:cNvPr>
          <p:cNvSpPr txBox="1"/>
          <p:nvPr/>
        </p:nvSpPr>
        <p:spPr>
          <a:xfrm>
            <a:off x="476250" y="1114425"/>
            <a:ext cx="5676900" cy="101566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latin typeface="Arial"/>
                <a:cs typeface="Calibri"/>
              </a:rPr>
              <a:t>Starting with this speech, explore how Shakespeare presents fate in </a:t>
            </a:r>
            <a:r>
              <a:rPr lang="en-GB" sz="1200" i="1" dirty="0">
                <a:latin typeface="Arial"/>
                <a:cs typeface="Calibri"/>
              </a:rPr>
              <a:t>Romeo and Juliet</a:t>
            </a:r>
            <a:r>
              <a:rPr lang="en-GB" sz="1200" dirty="0">
                <a:latin typeface="Arial"/>
                <a:cs typeface="Calibri"/>
              </a:rPr>
              <a:t>.</a:t>
            </a:r>
            <a:endParaRPr lang="en-US" sz="1200">
              <a:latin typeface="Arial"/>
              <a:ea typeface="+mn-lt"/>
              <a:cs typeface="+mn-lt"/>
            </a:endParaRPr>
          </a:p>
          <a:p>
            <a:r>
              <a:rPr lang="en-GB" sz="1200" dirty="0">
                <a:latin typeface="Arial"/>
                <a:cs typeface="Calibri"/>
              </a:rPr>
              <a:t>Write about:</a:t>
            </a:r>
            <a:endParaRPr lang="en-US" sz="1200">
              <a:latin typeface="Arial"/>
              <a:ea typeface="+mn-lt"/>
              <a:cs typeface="+mn-lt"/>
            </a:endParaRPr>
          </a:p>
          <a:p>
            <a:r>
              <a:rPr lang="en-GB" sz="1200" dirty="0">
                <a:latin typeface="Arial"/>
                <a:cs typeface="Calibri"/>
              </a:rPr>
              <a:t>•  how Shakespeare presents fate in this speech.</a:t>
            </a:r>
            <a:endParaRPr lang="en-US" sz="1200">
              <a:latin typeface="Arial"/>
              <a:ea typeface="+mn-lt"/>
              <a:cs typeface="+mn-lt"/>
            </a:endParaRPr>
          </a:p>
          <a:p>
            <a:r>
              <a:rPr lang="en-GB" sz="1200" dirty="0">
                <a:latin typeface="Arial"/>
                <a:cs typeface="Calibri"/>
              </a:rPr>
              <a:t>• how  Shakespeare presents fate in the play as a whole. </a:t>
            </a:r>
          </a:p>
        </p:txBody>
      </p:sp>
      <p:sp>
        <p:nvSpPr>
          <p:cNvPr id="6" name="TextBox 5">
            <a:extLst>
              <a:ext uri="{FF2B5EF4-FFF2-40B4-BE49-F238E27FC236}">
                <a16:creationId xmlns:a16="http://schemas.microsoft.com/office/drawing/2014/main" id="{EBB59DBF-63BE-CBA0-E570-736A51C57A6A}"/>
              </a:ext>
            </a:extLst>
          </p:cNvPr>
          <p:cNvSpPr txBox="1"/>
          <p:nvPr/>
        </p:nvSpPr>
        <p:spPr>
          <a:xfrm>
            <a:off x="476250" y="609600"/>
            <a:ext cx="534352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dirty="0">
                <a:latin typeface="Arial"/>
              </a:rPr>
              <a:t>Use the attached PowerPoint with voiceover and your 'Romeo and Juliet' KB. </a:t>
            </a:r>
            <a:endParaRPr lang="en-GB" sz="1200" dirty="0"/>
          </a:p>
        </p:txBody>
      </p:sp>
      <p:pic>
        <p:nvPicPr>
          <p:cNvPr id="7" name="Picture 7" descr="Text&#10;&#10;Description automatically generated">
            <a:extLst>
              <a:ext uri="{FF2B5EF4-FFF2-40B4-BE49-F238E27FC236}">
                <a16:creationId xmlns:a16="http://schemas.microsoft.com/office/drawing/2014/main" id="{84B18D4E-FA96-DB5C-DCB8-3C2FB8A57DA7}"/>
              </a:ext>
            </a:extLst>
          </p:cNvPr>
          <p:cNvPicPr>
            <a:picLocks noChangeAspect="1"/>
          </p:cNvPicPr>
          <p:nvPr/>
        </p:nvPicPr>
        <p:blipFill>
          <a:blip r:embed="rId2"/>
          <a:stretch>
            <a:fillRect/>
          </a:stretch>
        </p:blipFill>
        <p:spPr>
          <a:xfrm>
            <a:off x="476250" y="2287524"/>
            <a:ext cx="3590925" cy="2282952"/>
          </a:xfrm>
          <a:prstGeom prst="rect">
            <a:avLst/>
          </a:prstGeom>
          <a:ln>
            <a:solidFill>
              <a:schemeClr val="tx1"/>
            </a:solidFill>
          </a:ln>
        </p:spPr>
      </p:pic>
    </p:spTree>
    <p:extLst>
      <p:ext uri="{BB962C8B-B14F-4D97-AF65-F5344CB8AC3E}">
        <p14:creationId xmlns:p14="http://schemas.microsoft.com/office/powerpoint/2010/main" val="3140479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3A1D6-2C7B-4FCD-87AF-4EC83293D2B7}"/>
              </a:ext>
            </a:extLst>
          </p:cNvPr>
          <p:cNvSpPr>
            <a:spLocks noGrp="1"/>
          </p:cNvSpPr>
          <p:nvPr>
            <p:ph type="title"/>
          </p:nvPr>
        </p:nvSpPr>
        <p:spPr>
          <a:xfrm>
            <a:off x="419100" y="413140"/>
            <a:ext cx="10515600" cy="689952"/>
          </a:xfrm>
        </p:spPr>
        <p:txBody>
          <a:bodyPr>
            <a:noAutofit/>
          </a:bodyPr>
          <a:lstStyle/>
          <a:p>
            <a:r>
              <a:rPr lang="en-GB" sz="1600" b="1" dirty="0">
                <a:latin typeface="Arial"/>
                <a:cs typeface="Arial"/>
              </a:rPr>
              <a:t>Week 10 Literature HW</a:t>
            </a:r>
            <a:r>
              <a:rPr lang="en-GB" sz="1600" dirty="0">
                <a:latin typeface="Arial"/>
                <a:cs typeface="Arial"/>
              </a:rPr>
              <a:t>: Romeo and Juliet</a:t>
            </a:r>
            <a:br>
              <a:rPr lang="en-GB" sz="1600" dirty="0">
                <a:latin typeface="Arial"/>
              </a:rPr>
            </a:br>
            <a:br>
              <a:rPr lang="en-GB" sz="1600" dirty="0">
                <a:latin typeface="Arial"/>
              </a:rPr>
            </a:br>
            <a:r>
              <a:rPr lang="en-GB" sz="1600" dirty="0">
                <a:latin typeface="Arial"/>
                <a:cs typeface="Arial"/>
              </a:rPr>
              <a:t>Continue...  </a:t>
            </a:r>
            <a:br>
              <a:rPr lang="en-GB" sz="1600" dirty="0">
                <a:latin typeface="Arial"/>
              </a:rPr>
            </a:br>
            <a:endParaRPr lang="en-GB" sz="1600">
              <a:latin typeface="Arial"/>
              <a:cs typeface="Calibri Light"/>
            </a:endParaRPr>
          </a:p>
        </p:txBody>
      </p:sp>
      <p:sp>
        <p:nvSpPr>
          <p:cNvPr id="4" name="TextBox 3">
            <a:extLst>
              <a:ext uri="{FF2B5EF4-FFF2-40B4-BE49-F238E27FC236}">
                <a16:creationId xmlns:a16="http://schemas.microsoft.com/office/drawing/2014/main" id="{D702EDE6-8957-4BA6-9537-5E8845AF0CC4}"/>
              </a:ext>
            </a:extLst>
          </p:cNvPr>
          <p:cNvSpPr txBox="1"/>
          <p:nvPr/>
        </p:nvSpPr>
        <p:spPr>
          <a:xfrm>
            <a:off x="419100" y="1297745"/>
            <a:ext cx="5791200" cy="5355312"/>
          </a:xfrm>
          <a:prstGeom prst="rect">
            <a:avLst/>
          </a:prstGeom>
          <a:noFill/>
        </p:spPr>
        <p:txBody>
          <a:bodyPr wrap="square" lIns="91440" tIns="45720" rIns="91440" bIns="45720" rtlCol="0" anchor="t">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744DC68E-45C1-48A6-9349-C2A3FD93CAEA}"/>
              </a:ext>
            </a:extLst>
          </p:cNvPr>
          <p:cNvSpPr txBox="1"/>
          <p:nvPr/>
        </p:nvSpPr>
        <p:spPr>
          <a:xfrm>
            <a:off x="6623539" y="279790"/>
            <a:ext cx="5181600" cy="646330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853169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1674" y="166400"/>
            <a:ext cx="11865030" cy="54849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sz="2400" dirty="0"/>
              <a:t>Year 11 PPE DATES: _____________                                                                            Revision page</a:t>
            </a:r>
            <a:endParaRPr lang="en-GB" sz="2400" dirty="0">
              <a:cs typeface="Calibri"/>
            </a:endParaRPr>
          </a:p>
        </p:txBody>
      </p:sp>
      <p:sp>
        <p:nvSpPr>
          <p:cNvPr id="3" name="TextBox 2">
            <a:extLst>
              <a:ext uri="{FF2B5EF4-FFF2-40B4-BE49-F238E27FC236}">
                <a16:creationId xmlns:a16="http://schemas.microsoft.com/office/drawing/2014/main" id="{56822BE5-2C50-6FDD-111E-1F71F0EC7654}"/>
              </a:ext>
            </a:extLst>
          </p:cNvPr>
          <p:cNvSpPr txBox="1"/>
          <p:nvPr/>
        </p:nvSpPr>
        <p:spPr>
          <a:xfrm>
            <a:off x="708491" y="1006425"/>
            <a:ext cx="5181600" cy="5632311"/>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6" name="TextBox 5">
            <a:extLst>
              <a:ext uri="{FF2B5EF4-FFF2-40B4-BE49-F238E27FC236}">
                <a16:creationId xmlns:a16="http://schemas.microsoft.com/office/drawing/2014/main" id="{16F5F243-5DB7-E451-47B6-981F7676B6C7}"/>
              </a:ext>
            </a:extLst>
          </p:cNvPr>
          <p:cNvSpPr txBox="1"/>
          <p:nvPr/>
        </p:nvSpPr>
        <p:spPr>
          <a:xfrm>
            <a:off x="6385414" y="1051315"/>
            <a:ext cx="5181600" cy="5632311"/>
          </a:xfrm>
          <a:prstGeom prst="rect">
            <a:avLst/>
          </a:prstGeom>
          <a:noFill/>
        </p:spPr>
        <p:txBody>
          <a:bodyPr wrap="square" lIns="91440" tIns="45720" rIns="91440" bIns="45720" rtlCol="0" anchor="t">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003735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009" y="223996"/>
            <a:ext cx="11625942" cy="7478970"/>
          </a:xfrm>
          <a:prstGeom prst="rect">
            <a:avLst/>
          </a:prstGeom>
        </p:spPr>
        <p:txBody>
          <a:bodyPr wrap="square" numCol="2" spcCol="720000">
            <a:spAutoFit/>
          </a:bodyPr>
          <a:lstStyle/>
          <a:p>
            <a:endParaRPr lang="en-GB" sz="1200" b="1" dirty="0">
              <a:latin typeface="Arial"/>
              <a:cs typeface="Segoe UI"/>
            </a:endParaRPr>
          </a:p>
          <a:p>
            <a:endParaRPr lang="en-GB" sz="1200" b="1" dirty="0">
              <a:latin typeface="Arial"/>
              <a:cs typeface="Segoe UI"/>
            </a:endParaRPr>
          </a:p>
          <a:p>
            <a:endParaRPr lang="en-GB" sz="1200" b="1" dirty="0">
              <a:latin typeface="Arial"/>
              <a:cs typeface="Segoe UI"/>
            </a:endParaRPr>
          </a:p>
          <a:p>
            <a:endParaRPr lang="en-GB" sz="1200" b="1" dirty="0">
              <a:latin typeface="Arial"/>
              <a:cs typeface="Segoe UI"/>
            </a:endParaRPr>
          </a:p>
          <a:p>
            <a:r>
              <a:rPr lang="en-GB" sz="1200" b="1" dirty="0">
                <a:latin typeface="Arial"/>
                <a:cs typeface="Segoe UI"/>
              </a:rPr>
              <a:t>This is an extract from Bram Stoker’s novel, Dracula. In the extract, the narrator – Jonathan Harker, a solicitor- describes a terrifying encounter with Count Dracula.</a:t>
            </a:r>
            <a:r>
              <a:rPr lang="en-GB" sz="1200" dirty="0">
                <a:latin typeface="Arial"/>
                <a:cs typeface="Segoe UI"/>
              </a:rPr>
              <a:t> </a:t>
            </a:r>
            <a:r>
              <a:rPr lang="en-GB" sz="1200" dirty="0">
                <a:latin typeface="Arial"/>
                <a:cs typeface="Arial"/>
              </a:rPr>
              <a:t> </a:t>
            </a:r>
          </a:p>
          <a:p>
            <a:endParaRPr lang="en-GB" sz="1200" dirty="0">
              <a:latin typeface="Arial"/>
              <a:cs typeface="Arial"/>
            </a:endParaRPr>
          </a:p>
          <a:p>
            <a:r>
              <a:rPr lang="en-GB" sz="1200" dirty="0">
                <a:latin typeface="Arial"/>
                <a:cs typeface="Segoe UI"/>
              </a:rPr>
              <a:t>When I had written in my diary and had fortunately replaced the book and pen in my pocket I felt sleepy. The Count's warning came into my mind, but I took pleasure in disobeying it. The sense of sleep was upon me, and with it the obstinacy which sleep brings as outrider. The soft moonlight soothed, and the wide expanse without gave a sense of freedom which refreshed me. I determined not to return tonight to the gloom-haunted rooms, but to sleep here, where, of old, ladies had sat and sung and lived sweet lives whilst their gentle breasts were sad for their menfolk away in the midst of remorseless wars. I drew a great couch out of its place near the corner, so that as I lay, I could look at the lovely view to east and </a:t>
            </a:r>
            <a:r>
              <a:rPr lang="en-GB" sz="1200" dirty="0" err="1">
                <a:latin typeface="Arial"/>
                <a:cs typeface="Segoe UI"/>
              </a:rPr>
              <a:t>south,and</a:t>
            </a:r>
            <a:r>
              <a:rPr lang="en-GB" sz="1200" dirty="0">
                <a:latin typeface="Arial"/>
                <a:cs typeface="Segoe UI"/>
              </a:rPr>
              <a:t> unthinking of and uncaring for the dust, composed myself for sleep. I suppose I must have fallen asleep. I hope so, but I fear, for all that followed was startlingly real, so real that now sitting here in the broad, full sunlight of the morning, I cannot in the least believe that it was all sleep.</a:t>
            </a:r>
            <a:r>
              <a:rPr lang="en-GB" sz="1200" dirty="0">
                <a:latin typeface="Arial"/>
                <a:cs typeface="Arial"/>
              </a:rPr>
              <a:t> </a:t>
            </a:r>
          </a:p>
          <a:p>
            <a:endParaRPr lang="en-GB" sz="1200" dirty="0">
              <a:latin typeface="Arial"/>
              <a:cs typeface="Arial"/>
            </a:endParaRPr>
          </a:p>
          <a:p>
            <a:r>
              <a:rPr lang="en-GB" sz="1200" dirty="0">
                <a:latin typeface="Arial"/>
                <a:cs typeface="Segoe UI"/>
              </a:rPr>
              <a:t>I was not </a:t>
            </a:r>
            <a:r>
              <a:rPr lang="en-GB" sz="1200" dirty="0" err="1">
                <a:latin typeface="Arial"/>
                <a:cs typeface="Segoe UI"/>
              </a:rPr>
              <a:t>alone.The</a:t>
            </a:r>
            <a:r>
              <a:rPr lang="en-GB" sz="1200" dirty="0">
                <a:latin typeface="Arial"/>
                <a:cs typeface="Segoe UI"/>
              </a:rPr>
              <a:t> room was the same, unchanged in any way since I came into </a:t>
            </a:r>
            <a:r>
              <a:rPr lang="en-GB" sz="1200" dirty="0" err="1">
                <a:latin typeface="Arial"/>
                <a:cs typeface="Segoe UI"/>
              </a:rPr>
              <a:t>it.I</a:t>
            </a:r>
            <a:r>
              <a:rPr lang="en-GB" sz="1200" dirty="0">
                <a:latin typeface="Arial"/>
                <a:cs typeface="Segoe UI"/>
              </a:rPr>
              <a:t> could see along the floor, in the brilliant </a:t>
            </a:r>
            <a:r>
              <a:rPr lang="en-GB" sz="1200" dirty="0" err="1">
                <a:latin typeface="Arial"/>
                <a:cs typeface="Segoe UI"/>
              </a:rPr>
              <a:t>moonlight,my</a:t>
            </a:r>
            <a:r>
              <a:rPr lang="en-GB" sz="1200" dirty="0">
                <a:latin typeface="Arial"/>
                <a:cs typeface="Segoe UI"/>
              </a:rPr>
              <a:t> own footsteps marked where I had disturbed the long accumulation of dust. In the moonlight opposite me were three young women, ladies by their dress and manner. I thought at the time that I must be dreaming when I saw them, they threw no shadow on the floor. They came close to me, and looked at me for some time, and then whispered together. Two were dark, and had high aquiline noses, like the Count, and great dark, piercing eyes, that seemed to be almost red when contrasted with the pale yellow moon. The other was </a:t>
            </a:r>
            <a:r>
              <a:rPr lang="en-GB" sz="1200" dirty="0" err="1">
                <a:latin typeface="Arial"/>
                <a:cs typeface="Segoe UI"/>
              </a:rPr>
              <a:t>fair,as</a:t>
            </a:r>
            <a:r>
              <a:rPr lang="en-GB" sz="1200" dirty="0">
                <a:latin typeface="Arial"/>
                <a:cs typeface="Segoe UI"/>
              </a:rPr>
              <a:t> fair as can be, with great masses of golden hair and eyes like pale sapphires. I seemed somehow to know her face, and to know it in connection with some dreamy fear, but I could not recollect at the moment how or where. All three had brilliant white </a:t>
            </a:r>
          </a:p>
          <a:p>
            <a:endParaRPr lang="en-GB" sz="1200" dirty="0">
              <a:latin typeface="Arial"/>
              <a:cs typeface="Segoe UI"/>
            </a:endParaRPr>
          </a:p>
          <a:p>
            <a:endParaRPr lang="en-GB" sz="1200" dirty="0">
              <a:latin typeface="Arial"/>
              <a:cs typeface="Segoe UI"/>
            </a:endParaRPr>
          </a:p>
          <a:p>
            <a:endParaRPr lang="en-GB" sz="1200" dirty="0">
              <a:latin typeface="Arial"/>
              <a:cs typeface="Segoe UI"/>
            </a:endParaRPr>
          </a:p>
          <a:p>
            <a:endParaRPr lang="en-GB" sz="1200" dirty="0">
              <a:latin typeface="Arial"/>
              <a:cs typeface="Segoe UI"/>
            </a:endParaRPr>
          </a:p>
          <a:p>
            <a:endParaRPr lang="en-GB" sz="1200" dirty="0">
              <a:latin typeface="Arial"/>
              <a:cs typeface="Segoe UI"/>
            </a:endParaRPr>
          </a:p>
          <a:p>
            <a:r>
              <a:rPr lang="en-GB" sz="1200" dirty="0">
                <a:latin typeface="Arial"/>
                <a:cs typeface="Segoe UI"/>
              </a:rPr>
              <a:t>teeth that shone like pearls against the ruby of their voluptuous lips.</a:t>
            </a:r>
            <a:r>
              <a:rPr lang="en-GB" sz="1200" dirty="0">
                <a:latin typeface="Arial"/>
                <a:cs typeface="Arial"/>
              </a:rPr>
              <a:t> </a:t>
            </a:r>
          </a:p>
          <a:p>
            <a:r>
              <a:rPr lang="en-GB" sz="1200" dirty="0">
                <a:latin typeface="Arial"/>
                <a:cs typeface="Segoe UI"/>
              </a:rPr>
              <a:t>I was afraid to raise my </a:t>
            </a:r>
            <a:r>
              <a:rPr lang="en-GB" sz="1200" dirty="0" err="1">
                <a:latin typeface="Arial"/>
                <a:cs typeface="Segoe UI"/>
              </a:rPr>
              <a:t>eyelids,but</a:t>
            </a:r>
            <a:r>
              <a:rPr lang="en-GB" sz="1200" dirty="0">
                <a:latin typeface="Arial"/>
                <a:cs typeface="Segoe UI"/>
              </a:rPr>
              <a:t> looked out and saw perfectly under the </a:t>
            </a:r>
          </a:p>
          <a:p>
            <a:r>
              <a:rPr lang="en-GB" sz="1200" dirty="0">
                <a:latin typeface="Arial"/>
                <a:cs typeface="Segoe UI"/>
              </a:rPr>
              <a:t>lashes. The girl went on her knees, and bent over me, simply </a:t>
            </a:r>
            <a:r>
              <a:rPr lang="en-GB" sz="1200" dirty="0" err="1">
                <a:latin typeface="Arial"/>
                <a:cs typeface="Segoe UI"/>
              </a:rPr>
              <a:t>gloating.There</a:t>
            </a:r>
            <a:r>
              <a:rPr lang="en-GB" sz="1200" dirty="0">
                <a:latin typeface="Arial"/>
                <a:cs typeface="Segoe UI"/>
              </a:rPr>
              <a:t> was a deliberate voluptuousness which was both thrilling and repulsive, and as she arched her neck she actually licked her lips like an animal, till I could see in                  </a:t>
            </a:r>
          </a:p>
          <a:p>
            <a:r>
              <a:rPr lang="en-GB" sz="1200" dirty="0">
                <a:latin typeface="Arial"/>
                <a:cs typeface="Segoe UI"/>
              </a:rPr>
              <a:t>the moonlight the moisture shining on the scarlet lips and on the red tongue as it lapped the white sharp teeth. Lower and lower went her head as the lips went below the range of my mouth and chin and seemed to fasten on my throat. Then she paused, and I could hear the churning sound of her tongue as it licked her teeth and lips, and I could feel the hot breath on my neck. Then the skin of my throat began to tingle as one's flesh does when the hand that is to tickle it approaches nearer, nearer. I could feel the soft, shivering touch of the lips on the super sensitive skin of my throat, and the hard dents of two sharp teeth, just touching and pausing there. I closed my eyes in languorous ecstasy and waited, waited with beating heart.</a:t>
            </a:r>
            <a:r>
              <a:rPr lang="en-GB" sz="1200" dirty="0">
                <a:latin typeface="Arial"/>
                <a:cs typeface="Arial"/>
              </a:rPr>
              <a:t> </a:t>
            </a:r>
          </a:p>
          <a:p>
            <a:endParaRPr lang="en-GB" sz="1200" dirty="0">
              <a:latin typeface="Arial"/>
              <a:cs typeface="Arial"/>
            </a:endParaRPr>
          </a:p>
          <a:p>
            <a:pPr fontAlgn="base"/>
            <a:r>
              <a:rPr lang="en-GB" sz="1200" dirty="0">
                <a:latin typeface="Arial" panose="020B0604020202020204" pitchFamily="34" charset="0"/>
                <a:cs typeface="Arial" panose="020B0604020202020204" pitchFamily="34" charset="0"/>
              </a:rPr>
              <a:t>But at that instant, another sensation swept through me as quick as </a:t>
            </a:r>
            <a:r>
              <a:rPr lang="en-GB" sz="1200" dirty="0" err="1">
                <a:latin typeface="Arial" panose="020B0604020202020204" pitchFamily="34" charset="0"/>
                <a:cs typeface="Arial" panose="020B0604020202020204" pitchFamily="34" charset="0"/>
              </a:rPr>
              <a:t>lightning.I</a:t>
            </a:r>
            <a:r>
              <a:rPr lang="en-GB" sz="1200" dirty="0">
                <a:latin typeface="Arial" panose="020B0604020202020204" pitchFamily="34" charset="0"/>
                <a:cs typeface="Arial" panose="020B0604020202020204" pitchFamily="34" charset="0"/>
              </a:rPr>
              <a:t> was conscious of the presence of the Count, and of his being as if lapped in a storm of fury. As my eyes opened involuntarily I saw his strong hand grasp the slender neck of the fair woman and with giant's power draw it back, the blue eyes transformed with fury, the white teeth champing with rage, and the fair cheeks blazing red with passion. But the Count! Never did I imagine such wrath and fury, even to the demons of the pit. His eyes were positively blazing. The red light in them was lurid, as if the flames of hell fire blazed behind them. His face was deathly pale, and the lines of it were hard like drawn wires. The thick eyebrows that met over the nose now seemed like a heaving bar of white-hot metal. With a fierce sweep of his arm, he hurled the woman from him, and then motioned to the others, as though he were beating them back. It was the same imperious gesture that I had seen used to the wolves. In a voice </a:t>
            </a:r>
            <a:r>
              <a:rPr lang="en-GB" sz="1200" dirty="0" err="1">
                <a:latin typeface="Arial" panose="020B0604020202020204" pitchFamily="34" charset="0"/>
                <a:cs typeface="Arial" panose="020B0604020202020204" pitchFamily="34" charset="0"/>
              </a:rPr>
              <a:t>which,though</a:t>
            </a:r>
            <a:r>
              <a:rPr lang="en-GB" sz="1200" dirty="0">
                <a:latin typeface="Arial" panose="020B0604020202020204" pitchFamily="34" charset="0"/>
                <a:cs typeface="Arial" panose="020B0604020202020204" pitchFamily="34" charset="0"/>
              </a:rPr>
              <a:t> low and almost in a whisper seemed to cut through the air and then ring in the room he said, </a:t>
            </a:r>
          </a:p>
          <a:p>
            <a:pPr fontAlgn="base"/>
            <a:r>
              <a:rPr lang="en-GB" sz="1200" dirty="0">
                <a:latin typeface="Arial" panose="020B0604020202020204" pitchFamily="34" charset="0"/>
                <a:cs typeface="Arial" panose="020B0604020202020204" pitchFamily="34" charset="0"/>
              </a:rPr>
              <a:t>"How dare you touch him, any of you? How dare you cast eyes on him when I had forbidden it? Back, I tell you all! This man belongs to me! Beware how you meddle with him, or you'll have to deal with me." </a:t>
            </a:r>
          </a:p>
          <a:p>
            <a:pPr fontAlgn="base"/>
            <a:endParaRPr lang="en-GB" sz="1200" dirty="0">
              <a:latin typeface="Arial" panose="020B0604020202020204" pitchFamily="34" charset="0"/>
              <a:cs typeface="Arial" panose="020B0604020202020204" pitchFamily="34" charset="0"/>
            </a:endParaRPr>
          </a:p>
          <a:p>
            <a:pPr fontAlgn="base"/>
            <a:r>
              <a:rPr lang="en-GB" dirty="0"/>
              <a:t> </a:t>
            </a:r>
            <a:endParaRPr lang="en-GB" sz="1200" dirty="0">
              <a:latin typeface="Arial" panose="020B0604020202020204" pitchFamily="34" charset="0"/>
              <a:cs typeface="Arial" panose="020B0604020202020204" pitchFamily="34" charset="0"/>
            </a:endParaRPr>
          </a:p>
        </p:txBody>
      </p:sp>
      <p:sp>
        <p:nvSpPr>
          <p:cNvPr id="3" name="TextBox 2"/>
          <p:cNvSpPr txBox="1"/>
          <p:nvPr/>
        </p:nvSpPr>
        <p:spPr>
          <a:xfrm>
            <a:off x="285009" y="497129"/>
            <a:ext cx="5379522" cy="369332"/>
          </a:xfrm>
          <a:prstGeom prst="rect">
            <a:avLst/>
          </a:prstGeom>
          <a:solidFill>
            <a:schemeClr val="bg2"/>
          </a:solidFill>
        </p:spPr>
        <p:txBody>
          <a:bodyPr wrap="square" rtlCol="0">
            <a:spAutoFit/>
          </a:bodyPr>
          <a:lstStyle/>
          <a:p>
            <a:r>
              <a:rPr lang="en-GB" dirty="0"/>
              <a:t>Paper 1 – Dracula </a:t>
            </a:r>
          </a:p>
        </p:txBody>
      </p:sp>
      <p:graphicFrame>
        <p:nvGraphicFramePr>
          <p:cNvPr id="5" name="Table 4"/>
          <p:cNvGraphicFramePr>
            <a:graphicFrameLocks noGrp="1"/>
          </p:cNvGraphicFramePr>
          <p:nvPr>
            <p:extLst>
              <p:ext uri="{D42A27DB-BD31-4B8C-83A1-F6EECF244321}">
                <p14:modId xmlns:p14="http://schemas.microsoft.com/office/powerpoint/2010/main" val="1825179410"/>
              </p:ext>
            </p:extLst>
          </p:nvPr>
        </p:nvGraphicFramePr>
        <p:xfrm>
          <a:off x="358775" y="186531"/>
          <a:ext cx="5299913" cy="222885"/>
        </p:xfrm>
        <a:graphic>
          <a:graphicData uri="http://schemas.openxmlformats.org/drawingml/2006/table">
            <a:tbl>
              <a:tblPr/>
              <a:tblGrid>
                <a:gridCol w="5299913">
                  <a:extLst>
                    <a:ext uri="{9D8B030D-6E8A-4147-A177-3AD203B41FA5}">
                      <a16:colId xmlns:a16="http://schemas.microsoft.com/office/drawing/2014/main" val="1691419547"/>
                    </a:ext>
                  </a:extLst>
                </a:gridCol>
              </a:tblGrid>
              <a:tr h="190500">
                <a:tc>
                  <a:txBody>
                    <a:bodyPr/>
                    <a:lstStyle/>
                    <a:p>
                      <a:pPr algn="l" fontAlgn="b"/>
                      <a:r>
                        <a:rPr lang="en-GB" sz="1100" b="0" i="0" u="sng" strike="noStrike" dirty="0">
                          <a:solidFill>
                            <a:srgbClr val="0563C1"/>
                          </a:solidFill>
                          <a:effectLst/>
                          <a:latin typeface="Calibri" panose="020F0502020204030204" pitchFamily="34" charset="0"/>
                          <a:hlinkClick r:id="rId2"/>
                        </a:rPr>
                        <a:t>https://www.loom.com/share/08dbb23f783049d4b309a359697d9ecf</a:t>
                      </a:r>
                      <a:endParaRPr lang="en-GB" sz="1100" b="0" i="0" u="sng" strike="noStrike" dirty="0">
                        <a:solidFill>
                          <a:srgbClr val="0563C1"/>
                        </a:solidFill>
                        <a:effectLst/>
                        <a:latin typeface="Calibri" panose="020F050202020403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3439612936"/>
                  </a:ext>
                </a:extLst>
              </a:tr>
            </a:tbl>
          </a:graphicData>
        </a:graphic>
      </p:graphicFrame>
      <p:sp>
        <p:nvSpPr>
          <p:cNvPr id="4" name="TextBox 3">
            <a:extLst>
              <a:ext uri="{FF2B5EF4-FFF2-40B4-BE49-F238E27FC236}">
                <a16:creationId xmlns:a16="http://schemas.microsoft.com/office/drawing/2014/main" id="{D8635538-8F35-2EEC-2B16-D711475E38BA}"/>
              </a:ext>
            </a:extLst>
          </p:cNvPr>
          <p:cNvSpPr txBox="1"/>
          <p:nvPr/>
        </p:nvSpPr>
        <p:spPr>
          <a:xfrm>
            <a:off x="38100" y="5000625"/>
            <a:ext cx="35242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dirty="0"/>
              <a:t>5</a:t>
            </a:r>
          </a:p>
        </p:txBody>
      </p:sp>
      <p:sp>
        <p:nvSpPr>
          <p:cNvPr id="6" name="TextBox 5">
            <a:extLst>
              <a:ext uri="{FF2B5EF4-FFF2-40B4-BE49-F238E27FC236}">
                <a16:creationId xmlns:a16="http://schemas.microsoft.com/office/drawing/2014/main" id="{BD097DE3-6E99-A9FB-1F7C-DED6F7F1F31C}"/>
              </a:ext>
            </a:extLst>
          </p:cNvPr>
          <p:cNvSpPr txBox="1"/>
          <p:nvPr/>
        </p:nvSpPr>
        <p:spPr>
          <a:xfrm>
            <a:off x="6096000" y="228600"/>
            <a:ext cx="35242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dirty="0">
                <a:cs typeface="Calibri"/>
              </a:rPr>
              <a:t>11</a:t>
            </a:r>
          </a:p>
        </p:txBody>
      </p:sp>
      <p:sp>
        <p:nvSpPr>
          <p:cNvPr id="7" name="TextBox 6">
            <a:extLst>
              <a:ext uri="{FF2B5EF4-FFF2-40B4-BE49-F238E27FC236}">
                <a16:creationId xmlns:a16="http://schemas.microsoft.com/office/drawing/2014/main" id="{26B94BEF-114A-0354-40CE-8154A2C7D456}"/>
              </a:ext>
            </a:extLst>
          </p:cNvPr>
          <p:cNvSpPr txBox="1"/>
          <p:nvPr/>
        </p:nvSpPr>
        <p:spPr>
          <a:xfrm>
            <a:off x="6095999" y="3905250"/>
            <a:ext cx="35242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dirty="0">
                <a:cs typeface="Calibri"/>
              </a:rPr>
              <a:t>20</a:t>
            </a:r>
          </a:p>
        </p:txBody>
      </p:sp>
    </p:spTree>
    <p:extLst>
      <p:ext uri="{BB962C8B-B14F-4D97-AF65-F5344CB8AC3E}">
        <p14:creationId xmlns:p14="http://schemas.microsoft.com/office/powerpoint/2010/main" val="1950230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880141" y="222799"/>
            <a:ext cx="6077597" cy="4062651"/>
          </a:xfrm>
          <a:prstGeom prst="rect">
            <a:avLst/>
          </a:prstGeom>
          <a:solidFill>
            <a:schemeClr val="bg2"/>
          </a:solidFill>
        </p:spPr>
        <p:txBody>
          <a:bodyPr wrap="square" lIns="91440" tIns="45720" rIns="91440" bIns="45720" rtlCol="0" anchor="t">
            <a:spAutoFit/>
          </a:bodyPr>
          <a:lstStyle/>
          <a:p>
            <a:endParaRPr lang="en-GB" dirty="0"/>
          </a:p>
          <a:p>
            <a:endParaRPr lang="en-GB" dirty="0">
              <a:cs typeface="Calibri" panose="020F0502020204030204"/>
            </a:endParaRPr>
          </a:p>
          <a:p>
            <a:endParaRPr lang="en-GB" dirty="0">
              <a:cs typeface="Calibri" panose="020F0502020204030204"/>
            </a:endParaRPr>
          </a:p>
          <a:p>
            <a:endParaRPr lang="en-GB" dirty="0">
              <a:cs typeface="Calibri" panose="020F0502020204030204"/>
            </a:endParaRPr>
          </a:p>
          <a:p>
            <a:endParaRPr lang="en-GB" dirty="0">
              <a:cs typeface="Calibri" panose="020F0502020204030204"/>
            </a:endParaRPr>
          </a:p>
          <a:p>
            <a:endParaRPr lang="en-GB" dirty="0">
              <a:cs typeface="Calibri" panose="020F0502020204030204"/>
            </a:endParaRPr>
          </a:p>
          <a:p>
            <a:endParaRPr lang="en-GB" dirty="0">
              <a:cs typeface="Calibri" panose="020F0502020204030204"/>
            </a:endParaRPr>
          </a:p>
          <a:p>
            <a:endParaRPr lang="en-GB" dirty="0">
              <a:cs typeface="Calibri" panose="020F0502020204030204"/>
            </a:endParaRPr>
          </a:p>
          <a:p>
            <a:endParaRPr lang="en-GB" dirty="0">
              <a:cs typeface="Calibri" panose="020F0502020204030204"/>
            </a:endParaRPr>
          </a:p>
          <a:p>
            <a:endParaRPr lang="en-GB" dirty="0">
              <a:cs typeface="Calibri" panose="020F0502020204030204"/>
            </a:endParaRPr>
          </a:p>
          <a:p>
            <a:endParaRPr lang="en-GB" dirty="0">
              <a:cs typeface="Calibri" panose="020F0502020204030204"/>
            </a:endParaRPr>
          </a:p>
          <a:p>
            <a:endParaRPr lang="en-GB" dirty="0">
              <a:cs typeface="Calibri" panose="020F0502020204030204"/>
            </a:endParaRPr>
          </a:p>
          <a:p>
            <a:endParaRPr lang="en-GB" dirty="0">
              <a:cs typeface="Calibri" panose="020F0502020204030204"/>
            </a:endParaRPr>
          </a:p>
          <a:p>
            <a:r>
              <a:rPr lang="en-GB" sz="1200" dirty="0">
                <a:latin typeface="Arial"/>
                <a:ea typeface="+mn-lt"/>
                <a:cs typeface="+mn-lt"/>
              </a:rPr>
              <a:t>Q2: How does the writer use </a:t>
            </a:r>
            <a:r>
              <a:rPr lang="en-GB" sz="1200" b="1" dirty="0">
                <a:latin typeface="Arial"/>
                <a:ea typeface="+mn-lt"/>
                <a:cs typeface="+mn-lt"/>
              </a:rPr>
              <a:t>language</a:t>
            </a:r>
            <a:r>
              <a:rPr lang="en-GB" sz="1200" dirty="0">
                <a:latin typeface="Arial"/>
                <a:ea typeface="+mn-lt"/>
                <a:cs typeface="+mn-lt"/>
              </a:rPr>
              <a:t> to describe Dracula’s appearance and mood? </a:t>
            </a:r>
            <a:r>
              <a:rPr lang="en-GB" sz="1200" dirty="0">
                <a:latin typeface="Arial"/>
                <a:cs typeface="Calibri"/>
              </a:rPr>
              <a:t>                                                                                                         </a:t>
            </a:r>
            <a:r>
              <a:rPr lang="en-GB" sz="1200" dirty="0">
                <a:latin typeface="Arial"/>
                <a:cs typeface="Arial"/>
              </a:rPr>
              <a:t>[8 marks] </a:t>
            </a:r>
            <a:endParaRPr lang="en-GB" sz="1200" dirty="0">
              <a:latin typeface="Arial"/>
              <a:cs typeface="Calibri"/>
            </a:endParaRPr>
          </a:p>
        </p:txBody>
      </p:sp>
      <p:sp>
        <p:nvSpPr>
          <p:cNvPr id="4" name="Rectangle 3"/>
          <p:cNvSpPr/>
          <p:nvPr/>
        </p:nvSpPr>
        <p:spPr>
          <a:xfrm>
            <a:off x="347601" y="818030"/>
            <a:ext cx="5217597" cy="4339650"/>
          </a:xfrm>
          <a:prstGeom prst="rect">
            <a:avLst/>
          </a:prstGeom>
        </p:spPr>
        <p:txBody>
          <a:bodyPr wrap="square">
            <a:spAutoFit/>
          </a:bodyPr>
          <a:lstStyle/>
          <a:p>
            <a:pPr fontAlgn="base"/>
            <a:r>
              <a:rPr lang="en-GB" sz="1200" dirty="0">
                <a:latin typeface="Arial" panose="020B0604020202020204" pitchFamily="34" charset="0"/>
                <a:cs typeface="Arial" panose="020B0604020202020204" pitchFamily="34" charset="0"/>
              </a:rPr>
              <a:t>The fair girl, with a laugh of ribald coquetry, turned to answer him. "You yourself never loved. You never love!" On this the other women </a:t>
            </a:r>
            <a:r>
              <a:rPr lang="en-GB" sz="1200" dirty="0" err="1">
                <a:latin typeface="Arial" panose="020B0604020202020204" pitchFamily="34" charset="0"/>
                <a:cs typeface="Arial" panose="020B0604020202020204" pitchFamily="34" charset="0"/>
              </a:rPr>
              <a:t>joined,and</a:t>
            </a:r>
            <a:r>
              <a:rPr lang="en-GB" sz="1200" dirty="0">
                <a:latin typeface="Arial" panose="020B0604020202020204" pitchFamily="34" charset="0"/>
                <a:cs typeface="Arial" panose="020B0604020202020204" pitchFamily="34" charset="0"/>
              </a:rPr>
              <a:t> such a mirthless, hard, soulless laughter rang through the room that it almost made me faint to hear. It seemed like the pleasure of fiends.</a:t>
            </a:r>
            <a:endParaRPr lang="en-GB" sz="1200" dirty="0">
              <a:solidFill>
                <a:srgbClr val="000000"/>
              </a:solidFill>
              <a:latin typeface="Arial" panose="020B0604020202020204" pitchFamily="34" charset="0"/>
              <a:cs typeface="Arial" panose="020B0604020202020204" pitchFamily="34" charset="0"/>
            </a:endParaRPr>
          </a:p>
          <a:p>
            <a:pPr fontAlgn="base"/>
            <a:endParaRPr lang="en-GB" sz="1200" dirty="0">
              <a:solidFill>
                <a:srgbClr val="000000"/>
              </a:solidFill>
              <a:latin typeface="Arial" panose="020B0604020202020204" pitchFamily="34" charset="0"/>
              <a:cs typeface="Arial" panose="020B0604020202020204" pitchFamily="34" charset="0"/>
            </a:endParaRPr>
          </a:p>
          <a:p>
            <a:pPr fontAlgn="base"/>
            <a:r>
              <a:rPr lang="en-GB" sz="1200" dirty="0">
                <a:solidFill>
                  <a:srgbClr val="000000"/>
                </a:solidFill>
                <a:latin typeface="Arial" panose="020B0604020202020204" pitchFamily="34" charset="0"/>
                <a:cs typeface="Arial" panose="020B0604020202020204" pitchFamily="34" charset="0"/>
              </a:rPr>
              <a:t>Then the Count turned, after looking at my face attentively, and said in a soft whisper, "Yes, I too can </a:t>
            </a:r>
            <a:r>
              <a:rPr lang="en-GB" sz="1200" dirty="0" err="1">
                <a:solidFill>
                  <a:srgbClr val="000000"/>
                </a:solidFill>
                <a:latin typeface="Arial" panose="020B0604020202020204" pitchFamily="34" charset="0"/>
                <a:cs typeface="Arial" panose="020B0604020202020204" pitchFamily="34" charset="0"/>
              </a:rPr>
              <a:t>love.You</a:t>
            </a:r>
            <a:r>
              <a:rPr lang="en-GB" sz="1200" dirty="0">
                <a:solidFill>
                  <a:srgbClr val="000000"/>
                </a:solidFill>
                <a:latin typeface="Arial" panose="020B0604020202020204" pitchFamily="34" charset="0"/>
                <a:cs typeface="Arial" panose="020B0604020202020204" pitchFamily="34" charset="0"/>
              </a:rPr>
              <a:t> yourselves can tell it from the past. Is it not so? </a:t>
            </a:r>
            <a:r>
              <a:rPr lang="en-GB" sz="1200" dirty="0" err="1">
                <a:solidFill>
                  <a:srgbClr val="000000"/>
                </a:solidFill>
                <a:latin typeface="Arial" panose="020B0604020202020204" pitchFamily="34" charset="0"/>
                <a:cs typeface="Arial" panose="020B0604020202020204" pitchFamily="34" charset="0"/>
              </a:rPr>
              <a:t>Well,now</a:t>
            </a:r>
            <a:r>
              <a:rPr lang="en-GB" sz="1200" dirty="0">
                <a:solidFill>
                  <a:srgbClr val="000000"/>
                </a:solidFill>
                <a:latin typeface="Arial" panose="020B0604020202020204" pitchFamily="34" charset="0"/>
                <a:cs typeface="Arial" panose="020B0604020202020204" pitchFamily="34" charset="0"/>
              </a:rPr>
              <a:t> I promise you that when I am done with him you shall kiss him at your </a:t>
            </a:r>
            <a:r>
              <a:rPr lang="en-GB" sz="1200" dirty="0" err="1">
                <a:solidFill>
                  <a:srgbClr val="000000"/>
                </a:solidFill>
                <a:latin typeface="Arial" panose="020B0604020202020204" pitchFamily="34" charset="0"/>
                <a:cs typeface="Arial" panose="020B0604020202020204" pitchFamily="34" charset="0"/>
              </a:rPr>
              <a:t>will.Now</a:t>
            </a:r>
            <a:r>
              <a:rPr lang="en-GB" sz="1200" dirty="0">
                <a:solidFill>
                  <a:srgbClr val="000000"/>
                </a:solidFill>
                <a:latin typeface="Arial" panose="020B0604020202020204" pitchFamily="34" charset="0"/>
                <a:cs typeface="Arial" panose="020B0604020202020204" pitchFamily="34" charset="0"/>
              </a:rPr>
              <a:t> go! Go! I must awaken him, for there is work to be done." </a:t>
            </a:r>
          </a:p>
          <a:p>
            <a:pPr fontAlgn="base"/>
            <a:endParaRPr lang="en-GB" sz="1200" dirty="0">
              <a:solidFill>
                <a:srgbClr val="000000"/>
              </a:solidFill>
              <a:latin typeface="Arial" panose="020B0604020202020204" pitchFamily="34" charset="0"/>
              <a:cs typeface="Arial" panose="020B0604020202020204" pitchFamily="34" charset="0"/>
            </a:endParaRPr>
          </a:p>
          <a:p>
            <a:pPr fontAlgn="base"/>
            <a:r>
              <a:rPr lang="en-GB" sz="1200" dirty="0">
                <a:solidFill>
                  <a:srgbClr val="000000"/>
                </a:solidFill>
                <a:latin typeface="Arial" panose="020B0604020202020204" pitchFamily="34" charset="0"/>
                <a:cs typeface="Arial" panose="020B0604020202020204" pitchFamily="34" charset="0"/>
              </a:rPr>
              <a:t>"Are we to have nothing </a:t>
            </a:r>
            <a:r>
              <a:rPr lang="en-GB" sz="1200" dirty="0" err="1">
                <a:solidFill>
                  <a:srgbClr val="000000"/>
                </a:solidFill>
                <a:latin typeface="Arial" panose="020B0604020202020204" pitchFamily="34" charset="0"/>
                <a:cs typeface="Arial" panose="020B0604020202020204" pitchFamily="34" charset="0"/>
              </a:rPr>
              <a:t>tonight?"said</a:t>
            </a:r>
            <a:r>
              <a:rPr lang="en-GB" sz="1200" dirty="0">
                <a:solidFill>
                  <a:srgbClr val="000000"/>
                </a:solidFill>
                <a:latin typeface="Arial" panose="020B0604020202020204" pitchFamily="34" charset="0"/>
                <a:cs typeface="Arial" panose="020B0604020202020204" pitchFamily="34" charset="0"/>
              </a:rPr>
              <a:t> one of them, with a low laugh, as she pointed to the bag which he had thrown upon the floor, and which moved as though there were some living thing within it. For answer he nodded his head. One of the women jumped forward and opened </a:t>
            </a:r>
            <a:r>
              <a:rPr lang="en-GB" sz="1200" dirty="0" err="1">
                <a:solidFill>
                  <a:srgbClr val="000000"/>
                </a:solidFill>
                <a:latin typeface="Arial" panose="020B0604020202020204" pitchFamily="34" charset="0"/>
                <a:cs typeface="Arial" panose="020B0604020202020204" pitchFamily="34" charset="0"/>
              </a:rPr>
              <a:t>it.If</a:t>
            </a:r>
            <a:r>
              <a:rPr lang="en-GB" sz="1200" dirty="0">
                <a:solidFill>
                  <a:srgbClr val="000000"/>
                </a:solidFill>
                <a:latin typeface="Arial" panose="020B0604020202020204" pitchFamily="34" charset="0"/>
                <a:cs typeface="Arial" panose="020B0604020202020204" pitchFamily="34" charset="0"/>
              </a:rPr>
              <a:t> my ears did not deceive me there was a gasp and a low wail, as of a half smothered child. The women closed round, whilst I was aghast with horror. But as I </a:t>
            </a:r>
            <a:r>
              <a:rPr lang="en-GB" sz="1200" dirty="0" err="1">
                <a:solidFill>
                  <a:srgbClr val="000000"/>
                </a:solidFill>
                <a:latin typeface="Arial" panose="020B0604020202020204" pitchFamily="34" charset="0"/>
                <a:cs typeface="Arial" panose="020B0604020202020204" pitchFamily="34" charset="0"/>
              </a:rPr>
              <a:t>looked,they</a:t>
            </a:r>
            <a:r>
              <a:rPr lang="en-GB" sz="1200" dirty="0">
                <a:solidFill>
                  <a:srgbClr val="000000"/>
                </a:solidFill>
                <a:latin typeface="Arial" panose="020B0604020202020204" pitchFamily="34" charset="0"/>
                <a:cs typeface="Arial" panose="020B0604020202020204" pitchFamily="34" charset="0"/>
              </a:rPr>
              <a:t> disappeared, and with them the dreadful </a:t>
            </a:r>
            <a:r>
              <a:rPr lang="en-GB" sz="1200" dirty="0" err="1">
                <a:solidFill>
                  <a:srgbClr val="000000"/>
                </a:solidFill>
                <a:latin typeface="Arial" panose="020B0604020202020204" pitchFamily="34" charset="0"/>
                <a:cs typeface="Arial" panose="020B0604020202020204" pitchFamily="34" charset="0"/>
              </a:rPr>
              <a:t>bag.There</a:t>
            </a:r>
            <a:r>
              <a:rPr lang="en-GB" sz="1200" dirty="0">
                <a:solidFill>
                  <a:srgbClr val="000000"/>
                </a:solidFill>
                <a:latin typeface="Arial" panose="020B0604020202020204" pitchFamily="34" charset="0"/>
                <a:cs typeface="Arial" panose="020B0604020202020204" pitchFamily="34" charset="0"/>
              </a:rPr>
              <a:t> was no door near them, and they could not have passed me without my </a:t>
            </a:r>
            <a:r>
              <a:rPr lang="en-GB" sz="1200" dirty="0" err="1">
                <a:solidFill>
                  <a:srgbClr val="000000"/>
                </a:solidFill>
                <a:latin typeface="Arial" panose="020B0604020202020204" pitchFamily="34" charset="0"/>
                <a:cs typeface="Arial" panose="020B0604020202020204" pitchFamily="34" charset="0"/>
              </a:rPr>
              <a:t>noticing.They</a:t>
            </a:r>
            <a:r>
              <a:rPr lang="en-GB" sz="1200" dirty="0">
                <a:solidFill>
                  <a:srgbClr val="000000"/>
                </a:solidFill>
                <a:latin typeface="Arial" panose="020B0604020202020204" pitchFamily="34" charset="0"/>
                <a:cs typeface="Arial" panose="020B0604020202020204" pitchFamily="34" charset="0"/>
              </a:rPr>
              <a:t> simply seemed to fade into the rays of the moonlight and pass out through the window, for I could see outside the dim, shadowy forms for a moment before they entirely faded away. </a:t>
            </a:r>
          </a:p>
          <a:p>
            <a:pPr fontAlgn="base"/>
            <a:r>
              <a:rPr lang="en-GB" sz="1200" dirty="0">
                <a:solidFill>
                  <a:srgbClr val="000000"/>
                </a:solidFill>
                <a:latin typeface="Arial" panose="020B0604020202020204" pitchFamily="34" charset="0"/>
                <a:cs typeface="Arial" panose="020B0604020202020204" pitchFamily="34" charset="0"/>
              </a:rPr>
              <a:t>Then the horror overcame </a:t>
            </a:r>
            <a:r>
              <a:rPr lang="en-GB" sz="1200" dirty="0" err="1">
                <a:solidFill>
                  <a:srgbClr val="000000"/>
                </a:solidFill>
                <a:latin typeface="Arial" panose="020B0604020202020204" pitchFamily="34" charset="0"/>
                <a:cs typeface="Arial" panose="020B0604020202020204" pitchFamily="34" charset="0"/>
              </a:rPr>
              <a:t>me,and</a:t>
            </a:r>
            <a:r>
              <a:rPr lang="en-GB" sz="1200" dirty="0">
                <a:solidFill>
                  <a:srgbClr val="000000"/>
                </a:solidFill>
                <a:latin typeface="Arial" panose="020B0604020202020204" pitchFamily="34" charset="0"/>
                <a:cs typeface="Arial" panose="020B0604020202020204" pitchFamily="34" charset="0"/>
              </a:rPr>
              <a:t> I sank down unconscious. </a:t>
            </a:r>
            <a:endParaRPr lang="en-GB" sz="1200" b="0" i="0" dirty="0">
              <a:solidFill>
                <a:srgbClr val="000000"/>
              </a:solidFill>
              <a:effectLst/>
              <a:latin typeface="Arial" panose="020B0604020202020204" pitchFamily="34" charset="0"/>
              <a:cs typeface="Arial" panose="020B0604020202020204" pitchFamily="34" charset="0"/>
            </a:endParaRPr>
          </a:p>
        </p:txBody>
      </p:sp>
      <p:sp>
        <p:nvSpPr>
          <p:cNvPr id="5" name="TextBox 4"/>
          <p:cNvSpPr txBox="1"/>
          <p:nvPr/>
        </p:nvSpPr>
        <p:spPr>
          <a:xfrm>
            <a:off x="347601" y="220656"/>
            <a:ext cx="5217597" cy="369332"/>
          </a:xfrm>
          <a:prstGeom prst="rect">
            <a:avLst/>
          </a:prstGeom>
          <a:solidFill>
            <a:schemeClr val="bg2"/>
          </a:solidFill>
        </p:spPr>
        <p:txBody>
          <a:bodyPr wrap="square" rtlCol="0">
            <a:spAutoFit/>
          </a:bodyPr>
          <a:lstStyle/>
          <a:p>
            <a:r>
              <a:rPr lang="en-GB" dirty="0"/>
              <a:t>Paper 1 – Dracula continued… </a:t>
            </a:r>
          </a:p>
        </p:txBody>
      </p:sp>
      <p:sp>
        <p:nvSpPr>
          <p:cNvPr id="7" name="Rectangle 6"/>
          <p:cNvSpPr/>
          <p:nvPr/>
        </p:nvSpPr>
        <p:spPr>
          <a:xfrm>
            <a:off x="6096000" y="222799"/>
            <a:ext cx="5525985" cy="1107996"/>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Q2: Look in detail at this extract from </a:t>
            </a:r>
            <a:r>
              <a:rPr lang="en-GB" sz="1200" b="1" dirty="0">
                <a:latin typeface="Arial" panose="020B0604020202020204" pitchFamily="34" charset="0"/>
                <a:cs typeface="Arial" panose="020B0604020202020204" pitchFamily="34" charset="0"/>
              </a:rPr>
              <a:t>lines 20-31 </a:t>
            </a:r>
            <a:r>
              <a:rPr lang="en-GB" sz="1200" dirty="0">
                <a:latin typeface="Arial" panose="020B0604020202020204" pitchFamily="34" charset="0"/>
                <a:cs typeface="Arial" panose="020B0604020202020204" pitchFamily="34" charset="0"/>
              </a:rPr>
              <a:t>of the source:</a:t>
            </a:r>
          </a:p>
          <a:p>
            <a:endParaRPr lang="en-GB" dirty="0"/>
          </a:p>
          <a:p>
            <a:endParaRPr lang="en-GB" dirty="0"/>
          </a:p>
          <a:p>
            <a:r>
              <a:rPr lang="en-GB" dirty="0"/>
              <a:t>​</a:t>
            </a:r>
          </a:p>
        </p:txBody>
      </p:sp>
      <p:sp>
        <p:nvSpPr>
          <p:cNvPr id="9" name="Rectangle 8"/>
          <p:cNvSpPr/>
          <p:nvPr/>
        </p:nvSpPr>
        <p:spPr>
          <a:xfrm>
            <a:off x="5977217" y="3244334"/>
            <a:ext cx="237566" cy="369332"/>
          </a:xfrm>
          <a:prstGeom prst="rect">
            <a:avLst/>
          </a:prstGeom>
        </p:spPr>
        <p:txBody>
          <a:bodyPr wrap="none">
            <a:spAutoFit/>
          </a:bodyPr>
          <a:lstStyle/>
          <a:p>
            <a:r>
              <a:rPr lang="en-GB" dirty="0"/>
              <a:t> </a:t>
            </a:r>
          </a:p>
        </p:txBody>
      </p:sp>
      <p:sp>
        <p:nvSpPr>
          <p:cNvPr id="10" name="Rectangle 9"/>
          <p:cNvSpPr/>
          <p:nvPr/>
        </p:nvSpPr>
        <p:spPr>
          <a:xfrm>
            <a:off x="6100360" y="592131"/>
            <a:ext cx="5577044"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base"/>
            <a:r>
              <a:rPr lang="en-GB" sz="1200" dirty="0">
                <a:latin typeface="Arial" panose="020B0604020202020204" pitchFamily="34" charset="0"/>
                <a:cs typeface="Arial" panose="020B0604020202020204" pitchFamily="34" charset="0"/>
              </a:rPr>
              <a:t>But at that instant, another sensation swept through me as quick as </a:t>
            </a:r>
            <a:r>
              <a:rPr lang="en-GB" sz="1200" dirty="0" err="1">
                <a:latin typeface="Arial" panose="020B0604020202020204" pitchFamily="34" charset="0"/>
                <a:cs typeface="Arial" panose="020B0604020202020204" pitchFamily="34" charset="0"/>
              </a:rPr>
              <a:t>lightning.I</a:t>
            </a:r>
            <a:r>
              <a:rPr lang="en-GB" sz="1200" dirty="0">
                <a:latin typeface="Arial" panose="020B0604020202020204" pitchFamily="34" charset="0"/>
                <a:cs typeface="Arial" panose="020B0604020202020204" pitchFamily="34" charset="0"/>
              </a:rPr>
              <a:t> was conscious of the presence of the Count, and of his being as if lapped in a storm of fury. As my eyes opened involuntarily I saw his strong hand grasp the slender neck of the fair woman and with giant's power draw it back, the blue eyes transformed with fury, the white teeth champing with rage, and the fair cheeks blazing red with passion. But the Count! Never did I imagine such wrath and fury, even to the demons of the pit. His eyes were positively blazing. The red light in them was lurid, as if the flames of hell fire blazed behind them. His face was deathly pale, and the lines of it were hard like drawn wires. The thick eyebrows that met over the nose now seemed like a heaving bar of white-hot metal. With a fierce sweep of his arm, he hurled the woman from him, and then motioned to the others, as though he were beating them back. It was the same imperious gesture that I had seen used to the wolves. In a voice </a:t>
            </a:r>
            <a:r>
              <a:rPr lang="en-GB" sz="1200" dirty="0" err="1">
                <a:latin typeface="Arial" panose="020B0604020202020204" pitchFamily="34" charset="0"/>
                <a:cs typeface="Arial" panose="020B0604020202020204" pitchFamily="34" charset="0"/>
              </a:rPr>
              <a:t>which,though</a:t>
            </a:r>
            <a:r>
              <a:rPr lang="en-GB" sz="1200" dirty="0">
                <a:latin typeface="Arial" panose="020B0604020202020204" pitchFamily="34" charset="0"/>
                <a:cs typeface="Arial" panose="020B0604020202020204" pitchFamily="34" charset="0"/>
              </a:rPr>
              <a:t> low and almost in a whisper seemed to cut through the air and then ring in the room he said, "How dare you touch him, any of you? How dare you cast eyes on him when I had forbidden it? Back, I tell you all! This man belongs to me! </a:t>
            </a:r>
            <a:endParaRPr lang="en-GB" sz="1200" dirty="0"/>
          </a:p>
        </p:txBody>
      </p:sp>
      <p:sp>
        <p:nvSpPr>
          <p:cNvPr id="11" name="Rectangle 10"/>
          <p:cNvSpPr/>
          <p:nvPr/>
        </p:nvSpPr>
        <p:spPr>
          <a:xfrm>
            <a:off x="347601" y="5293585"/>
            <a:ext cx="5369997" cy="1200329"/>
          </a:xfrm>
          <a:prstGeom prst="rect">
            <a:avLst/>
          </a:prstGeom>
          <a:solidFill>
            <a:schemeClr val="bg2"/>
          </a:solidFill>
        </p:spPr>
        <p:txBody>
          <a:bodyPr wrap="square" lIns="91440" tIns="45720" rIns="91440" bIns="45720" anchor="t">
            <a:spAutoFit/>
          </a:bodyPr>
          <a:lstStyle/>
          <a:p>
            <a:r>
              <a:rPr lang="en-GB" sz="1200" dirty="0">
                <a:latin typeface="Arial" panose="020B0604020202020204" pitchFamily="34" charset="0"/>
                <a:cs typeface="Arial" panose="020B0604020202020204" pitchFamily="34" charset="0"/>
              </a:rPr>
              <a:t>Q1: Read again the first part of the source, lines  5-11.</a:t>
            </a:r>
          </a:p>
          <a:p>
            <a:r>
              <a:rPr lang="en-GB" sz="1200" dirty="0">
                <a:latin typeface="Arial" panose="020B0604020202020204" pitchFamily="34" charset="0"/>
                <a:cs typeface="Arial" panose="020B0604020202020204" pitchFamily="34" charset="0"/>
              </a:rPr>
              <a:t> ​</a:t>
            </a:r>
          </a:p>
          <a:p>
            <a:r>
              <a:rPr lang="en-GB" sz="1200" dirty="0">
                <a:latin typeface="Arial"/>
                <a:cs typeface="Arial"/>
              </a:rPr>
              <a:t>List 4 details about the appearance of the three young women.                                                             </a:t>
            </a:r>
          </a:p>
          <a:p>
            <a:endParaRPr lang="en-GB" sz="1200" dirty="0">
              <a:latin typeface="Arial"/>
              <a:cs typeface="Arial"/>
            </a:endParaRPr>
          </a:p>
          <a:p>
            <a:r>
              <a:rPr lang="en-GB" sz="1200" dirty="0">
                <a:latin typeface="Arial"/>
                <a:cs typeface="Arial"/>
              </a:rPr>
              <a:t>​[4 marks]​</a:t>
            </a:r>
            <a:endParaRPr lang="en-GB" dirty="0">
              <a:cs typeface="Calibri"/>
            </a:endParaRPr>
          </a:p>
        </p:txBody>
      </p:sp>
      <p:sp>
        <p:nvSpPr>
          <p:cNvPr id="12" name="Rectangle 11"/>
          <p:cNvSpPr/>
          <p:nvPr/>
        </p:nvSpPr>
        <p:spPr>
          <a:xfrm>
            <a:off x="5880142" y="4427590"/>
            <a:ext cx="6068072" cy="830997"/>
          </a:xfrm>
          <a:prstGeom prst="rect">
            <a:avLst/>
          </a:prstGeom>
          <a:solidFill>
            <a:schemeClr val="bg2"/>
          </a:solidFill>
        </p:spPr>
        <p:txBody>
          <a:bodyPr wrap="square" lIns="91440" tIns="45720" rIns="91440" bIns="45720" anchor="t">
            <a:spAutoFit/>
          </a:bodyPr>
          <a:lstStyle/>
          <a:p>
            <a:r>
              <a:rPr lang="en-GB" sz="1200" dirty="0">
                <a:solidFill>
                  <a:srgbClr val="000000"/>
                </a:solidFill>
                <a:latin typeface="Arial" panose="020B0604020202020204" pitchFamily="34" charset="0"/>
                <a:cs typeface="Arial" panose="020B0604020202020204" pitchFamily="34" charset="0"/>
              </a:rPr>
              <a:t>Q3: You now need to think about the </a:t>
            </a:r>
            <a:r>
              <a:rPr lang="en-GB" sz="1200" b="1" dirty="0">
                <a:solidFill>
                  <a:srgbClr val="000000"/>
                </a:solidFill>
                <a:latin typeface="Arial" panose="020B0604020202020204" pitchFamily="34" charset="0"/>
                <a:cs typeface="Arial" panose="020B0604020202020204" pitchFamily="34" charset="0"/>
              </a:rPr>
              <a:t>whole</a:t>
            </a:r>
            <a:r>
              <a:rPr lang="en-GB" sz="1200" dirty="0">
                <a:solidFill>
                  <a:srgbClr val="000000"/>
                </a:solidFill>
                <a:latin typeface="Arial" panose="020B0604020202020204" pitchFamily="34" charset="0"/>
                <a:cs typeface="Arial" panose="020B0604020202020204" pitchFamily="34" charset="0"/>
              </a:rPr>
              <a:t> of the </a:t>
            </a:r>
            <a:r>
              <a:rPr lang="en-GB" sz="1200" b="1" dirty="0">
                <a:solidFill>
                  <a:srgbClr val="000000"/>
                </a:solidFill>
                <a:latin typeface="Arial" panose="020B0604020202020204" pitchFamily="34" charset="0"/>
                <a:cs typeface="Arial" panose="020B0604020202020204" pitchFamily="34" charset="0"/>
              </a:rPr>
              <a:t>source</a:t>
            </a:r>
            <a:r>
              <a:rPr lang="en-GB" sz="1200" dirty="0">
                <a:solidFill>
                  <a:srgbClr val="000000"/>
                </a:solidFill>
                <a:latin typeface="Arial" panose="020B0604020202020204" pitchFamily="34" charset="0"/>
                <a:cs typeface="Arial" panose="020B0604020202020204" pitchFamily="34" charset="0"/>
              </a:rPr>
              <a:t>.</a:t>
            </a:r>
          </a:p>
          <a:p>
            <a:endParaRPr lang="en-GB" sz="1200" dirty="0">
              <a:solidFill>
                <a:srgbClr val="000000"/>
              </a:solidFill>
              <a:latin typeface="Arial" panose="020B0604020202020204" pitchFamily="34" charset="0"/>
              <a:cs typeface="Arial" panose="020B0604020202020204" pitchFamily="34" charset="0"/>
            </a:endParaRPr>
          </a:p>
          <a:p>
            <a:pPr fontAlgn="base"/>
            <a:r>
              <a:rPr lang="en-GB" sz="1200" dirty="0">
                <a:latin typeface="Arial" panose="020B0604020202020204" pitchFamily="34" charset="0"/>
                <a:cs typeface="Arial" panose="020B0604020202020204" pitchFamily="34" charset="0"/>
              </a:rPr>
              <a:t>This text is from the end of a chapter near the beginning of the book.</a:t>
            </a:r>
            <a:r>
              <a:rPr lang="en-US" sz="1200" dirty="0">
                <a:latin typeface="Arial" panose="020B0604020202020204" pitchFamily="34" charset="0"/>
                <a:cs typeface="Arial" panose="020B0604020202020204" pitchFamily="34" charset="0"/>
              </a:rPr>
              <a:t>​</a:t>
            </a:r>
          </a:p>
          <a:p>
            <a:pPr fontAlgn="base"/>
            <a:r>
              <a:rPr lang="en-GB" sz="1200" dirty="0">
                <a:latin typeface="Arial"/>
                <a:cs typeface="Arial"/>
              </a:rPr>
              <a:t>How has the writer structured the text to interest you as a reader?             [8 marks] </a:t>
            </a:r>
            <a:endParaRPr lang="en-US" sz="1200">
              <a:latin typeface="Arial"/>
              <a:cs typeface="Arial"/>
            </a:endParaRPr>
          </a:p>
        </p:txBody>
      </p:sp>
      <p:sp>
        <p:nvSpPr>
          <p:cNvPr id="13" name="Rectangle 12"/>
          <p:cNvSpPr/>
          <p:nvPr/>
        </p:nvSpPr>
        <p:spPr>
          <a:xfrm>
            <a:off x="5934076" y="5347977"/>
            <a:ext cx="6023663" cy="1384995"/>
          </a:xfrm>
          <a:prstGeom prst="rect">
            <a:avLst/>
          </a:prstGeom>
          <a:solidFill>
            <a:schemeClr val="bg2"/>
          </a:solidFill>
        </p:spPr>
        <p:txBody>
          <a:bodyPr wrap="square" lIns="91440" tIns="45720" rIns="91440" bIns="45720" anchor="t">
            <a:spAutoFit/>
          </a:bodyPr>
          <a:lstStyle/>
          <a:p>
            <a:pPr fontAlgn="base"/>
            <a:r>
              <a:rPr lang="en-GB" sz="1200" dirty="0">
                <a:solidFill>
                  <a:srgbClr val="000000"/>
                </a:solidFill>
                <a:latin typeface="Arial" panose="020B0604020202020204" pitchFamily="34" charset="0"/>
                <a:cs typeface="Arial" panose="020B0604020202020204" pitchFamily="34" charset="0"/>
              </a:rPr>
              <a:t>Q4: Focus this part of your answer on the second part of the source from</a:t>
            </a:r>
            <a:r>
              <a:rPr lang="en-GB" sz="1200" b="1" dirty="0">
                <a:solidFill>
                  <a:srgbClr val="000000"/>
                </a:solidFill>
                <a:latin typeface="Arial" panose="020B0604020202020204" pitchFamily="34" charset="0"/>
                <a:cs typeface="Arial" panose="020B0604020202020204" pitchFamily="34" charset="0"/>
              </a:rPr>
              <a:t> line 20 to the end</a:t>
            </a:r>
            <a:r>
              <a:rPr lang="en-GB" sz="1200" dirty="0">
                <a:solidFill>
                  <a:srgbClr val="000000"/>
                </a:solidFill>
                <a:latin typeface="Arial" panose="020B0604020202020204" pitchFamily="34" charset="0"/>
                <a:cs typeface="Arial" panose="020B0604020202020204" pitchFamily="34" charset="0"/>
              </a:rPr>
              <a:t> of the extract. </a:t>
            </a:r>
          </a:p>
          <a:p>
            <a:pPr fontAlgn="base"/>
            <a:endParaRPr lang="en-GB" sz="1200" dirty="0">
              <a:solidFill>
                <a:srgbClr val="000000"/>
              </a:solidFill>
              <a:latin typeface="Arial" panose="020B0604020202020204" pitchFamily="34" charset="0"/>
              <a:cs typeface="Arial" panose="020B0604020202020204" pitchFamily="34" charset="0"/>
            </a:endParaRPr>
          </a:p>
          <a:p>
            <a:pPr fontAlgn="base"/>
            <a:r>
              <a:rPr lang="en-GB" sz="1200" dirty="0">
                <a:solidFill>
                  <a:srgbClr val="000000"/>
                </a:solidFill>
                <a:latin typeface="Arial" panose="020B0604020202020204" pitchFamily="34" charset="0"/>
                <a:cs typeface="Arial" panose="020B0604020202020204" pitchFamily="34" charset="0"/>
              </a:rPr>
              <a:t>A student, having read this part of the text said: </a:t>
            </a:r>
            <a:r>
              <a:rPr lang="en-GB" sz="1200" b="1" i="1" dirty="0">
                <a:solidFill>
                  <a:srgbClr val="000000"/>
                </a:solidFill>
                <a:latin typeface="Arial" panose="020B0604020202020204" pitchFamily="34" charset="0"/>
                <a:cs typeface="Arial" panose="020B0604020202020204" pitchFamily="34" charset="0"/>
              </a:rPr>
              <a:t>“The writer makes this moment of the story very dramatic.”</a:t>
            </a:r>
            <a:r>
              <a:rPr lang="en-GB" sz="1200" dirty="0">
                <a:solidFill>
                  <a:srgbClr val="000000"/>
                </a:solidFill>
                <a:latin typeface="Arial" panose="020B0604020202020204" pitchFamily="34" charset="0"/>
                <a:cs typeface="Arial" panose="020B0604020202020204" pitchFamily="34" charset="0"/>
              </a:rPr>
              <a:t>​</a:t>
            </a:r>
          </a:p>
          <a:p>
            <a:pPr fontAlgn="base"/>
            <a:r>
              <a:rPr lang="en-GB" sz="1200" dirty="0">
                <a:solidFill>
                  <a:srgbClr val="000000"/>
                </a:solidFill>
                <a:latin typeface="Arial" panose="020B0604020202020204" pitchFamily="34" charset="0"/>
                <a:cs typeface="Arial" panose="020B0604020202020204" pitchFamily="34" charset="0"/>
              </a:rPr>
              <a:t>​</a:t>
            </a:r>
          </a:p>
          <a:p>
            <a:pPr fontAlgn="base"/>
            <a:r>
              <a:rPr lang="en-GB" sz="1200" dirty="0">
                <a:solidFill>
                  <a:srgbClr val="000000"/>
                </a:solidFill>
                <a:latin typeface="Arial"/>
                <a:cs typeface="Arial"/>
              </a:rPr>
              <a:t>To what extent do you agree?                                                                   </a:t>
            </a:r>
            <a:r>
              <a:rPr lang="en-GB" sz="1200" dirty="0">
                <a:latin typeface="Arial"/>
                <a:cs typeface="Arial"/>
              </a:rPr>
              <a:t>[20 marks] </a:t>
            </a:r>
            <a:endParaRPr lang="en-US" sz="12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1988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75" y="120877"/>
            <a:ext cx="12000413" cy="436471"/>
          </a:xfrm>
        </p:spPr>
        <p:style>
          <a:lnRef idx="2">
            <a:schemeClr val="dk1"/>
          </a:lnRef>
          <a:fillRef idx="1">
            <a:schemeClr val="lt1"/>
          </a:fillRef>
          <a:effectRef idx="0">
            <a:schemeClr val="dk1"/>
          </a:effectRef>
          <a:fontRef idx="minor">
            <a:schemeClr val="dk1"/>
          </a:fontRef>
        </p:style>
        <p:txBody>
          <a:bodyPr>
            <a:normAutofit/>
          </a:bodyPr>
          <a:lstStyle/>
          <a:p>
            <a:r>
              <a:rPr lang="en-GB" sz="1600" dirty="0"/>
              <a:t>Year 11 Weekly Homework                                  Name: ________________________________________	      	Autumn 1.6</a:t>
            </a:r>
          </a:p>
        </p:txBody>
      </p:sp>
      <p:graphicFrame>
        <p:nvGraphicFramePr>
          <p:cNvPr id="4" name="Table 3"/>
          <p:cNvGraphicFramePr>
            <a:graphicFrameLocks noGrp="1"/>
          </p:cNvGraphicFramePr>
          <p:nvPr>
            <p:extLst>
              <p:ext uri="{D42A27DB-BD31-4B8C-83A1-F6EECF244321}">
                <p14:modId xmlns:p14="http://schemas.microsoft.com/office/powerpoint/2010/main" val="1992100180"/>
              </p:ext>
            </p:extLst>
          </p:nvPr>
        </p:nvGraphicFramePr>
        <p:xfrm>
          <a:off x="183701" y="624634"/>
          <a:ext cx="11913327" cy="6202680"/>
        </p:xfrm>
        <a:graphic>
          <a:graphicData uri="http://schemas.openxmlformats.org/drawingml/2006/table">
            <a:tbl>
              <a:tblPr firstRow="1" bandRow="1">
                <a:tableStyleId>{5940675A-B579-460E-94D1-54222C63F5DA}</a:tableStyleId>
              </a:tblPr>
              <a:tblGrid>
                <a:gridCol w="3971109">
                  <a:extLst>
                    <a:ext uri="{9D8B030D-6E8A-4147-A177-3AD203B41FA5}">
                      <a16:colId xmlns:a16="http://schemas.microsoft.com/office/drawing/2014/main" val="1663066600"/>
                    </a:ext>
                  </a:extLst>
                </a:gridCol>
                <a:gridCol w="3971109">
                  <a:extLst>
                    <a:ext uri="{9D8B030D-6E8A-4147-A177-3AD203B41FA5}">
                      <a16:colId xmlns:a16="http://schemas.microsoft.com/office/drawing/2014/main" val="2551129518"/>
                    </a:ext>
                  </a:extLst>
                </a:gridCol>
                <a:gridCol w="3971109">
                  <a:extLst>
                    <a:ext uri="{9D8B030D-6E8A-4147-A177-3AD203B41FA5}">
                      <a16:colId xmlns:a16="http://schemas.microsoft.com/office/drawing/2014/main" val="3101194455"/>
                    </a:ext>
                  </a:extLst>
                </a:gridCol>
              </a:tblGrid>
              <a:tr h="2892820">
                <a:tc>
                  <a:txBody>
                    <a:bodyPr/>
                    <a:lstStyle/>
                    <a:p>
                      <a:pPr marL="0" indent="0">
                        <a:buNone/>
                      </a:pPr>
                      <a:r>
                        <a:rPr lang="en-GB" sz="1200" b="1" baseline="0" dirty="0"/>
                        <a:t>1. Answer the following comprehension questions for the poem 'The Prelude':</a:t>
                      </a:r>
                    </a:p>
                    <a:p>
                      <a:pPr marL="228600" lvl="0" indent="-228600">
                        <a:buAutoNum type="arabicPeriod"/>
                      </a:pPr>
                      <a:endParaRPr lang="en-GB" sz="1200" b="1" baseline="0"/>
                    </a:p>
                    <a:p>
                      <a:pPr marL="0" lvl="0" indent="0">
                        <a:buNone/>
                      </a:pPr>
                      <a:r>
                        <a:rPr lang="en-GB" sz="1200" b="1" baseline="0" dirty="0"/>
                        <a:t>A) What does the boy steal in the poem?</a:t>
                      </a:r>
                    </a:p>
                    <a:p>
                      <a:pPr marL="0" lvl="0" indent="0">
                        <a:buNone/>
                      </a:pPr>
                      <a:r>
                        <a:rPr lang="en-GB" sz="1200" b="1" baseline="0" dirty="0"/>
                        <a:t>___________________________________________________________________________________________________________________________________________________</a:t>
                      </a:r>
                    </a:p>
                    <a:p>
                      <a:pPr marL="0" lvl="0" indent="0">
                        <a:buNone/>
                      </a:pPr>
                      <a:r>
                        <a:rPr lang="en-GB" sz="1200" b="1" baseline="0" dirty="0"/>
                        <a:t>B) What does the boy see in the poem? </a:t>
                      </a:r>
                    </a:p>
                    <a:p>
                      <a:pPr marL="0" lvl="0" indent="0">
                        <a:buNone/>
                      </a:pPr>
                      <a:r>
                        <a:rPr lang="en-GB" sz="1200" b="1" baseline="0" dirty="0"/>
                        <a:t>___________________________________________________________________________________________________________________________________________________</a:t>
                      </a:r>
                    </a:p>
                    <a:p>
                      <a:pPr marL="0" lvl="0" indent="0">
                        <a:buNone/>
                      </a:pPr>
                      <a:r>
                        <a:rPr lang="en-GB" sz="1200" b="1" baseline="0" dirty="0"/>
                        <a:t>C)How does the boy feel by the end of the poem? Why?  ______________________________________________________________________________________________________________________________________________ </a:t>
                      </a:r>
                      <a:r>
                        <a:rPr lang="en-GB" sz="1100" b="1" baseline="0" dirty="0"/>
                        <a:t> </a:t>
                      </a:r>
                      <a:r>
                        <a:rPr lang="en-GB" sz="1100" b="1" i="0" u="none" strike="noStrike" baseline="0" noProof="0" dirty="0">
                          <a:latin typeface="Calibri"/>
                        </a:rPr>
                        <a:t>(Extension: analyse the meaning created by your response to B)</a:t>
                      </a:r>
                      <a:endParaRPr lang="en-GB" sz="1100" b="0" i="0" u="none" strike="noStrike" baseline="0" noProof="0">
                        <a:latin typeface="Calibri"/>
                      </a:endParaRPr>
                    </a:p>
                  </a:txBody>
                  <a:tcPr/>
                </a:tc>
                <a:tc>
                  <a:txBody>
                    <a:bodyPr/>
                    <a:lstStyle/>
                    <a:p>
                      <a:r>
                        <a:rPr lang="en-GB" sz="1200" b="1" dirty="0"/>
                        <a:t>2.</a:t>
                      </a:r>
                      <a:r>
                        <a:rPr lang="en-GB" sz="1200" b="1" baseline="0" dirty="0"/>
                        <a:t> Think of 3 words to describe Juliet and explain one of them. </a:t>
                      </a:r>
                      <a:endParaRPr lang="en-US" dirty="0"/>
                    </a:p>
                    <a:p>
                      <a:pPr lvl="0">
                        <a:buNone/>
                      </a:pPr>
                      <a:endParaRPr lang="en-GB" sz="1200" b="1" baseline="0"/>
                    </a:p>
                    <a:p>
                      <a:pPr lvl="0">
                        <a:buNone/>
                      </a:pPr>
                      <a:endParaRPr lang="en-GB" sz="1200" b="1" baseline="0"/>
                    </a:p>
                    <a:p>
                      <a:pPr lvl="0">
                        <a:buNone/>
                      </a:pPr>
                      <a:endParaRPr lang="en-GB" sz="1200" b="1" baseline="0"/>
                    </a:p>
                    <a:p>
                      <a:pPr lvl="0">
                        <a:buNone/>
                      </a:pPr>
                      <a:endParaRPr lang="en-GB" sz="1200" b="1" baseline="0"/>
                    </a:p>
                    <a:p>
                      <a:pPr lvl="0">
                        <a:buNone/>
                      </a:pPr>
                      <a:endParaRPr lang="en-GB" sz="1200" b="1" baseline="0"/>
                    </a:p>
                    <a:p>
                      <a:pPr lvl="0">
                        <a:buNone/>
                      </a:pPr>
                      <a:endParaRPr lang="en-GB" sz="1200" b="1" baseline="0"/>
                    </a:p>
                    <a:p>
                      <a:pPr lvl="0">
                        <a:buNone/>
                      </a:pPr>
                      <a:endParaRPr lang="en-GB" sz="1200" b="1" baseline="0"/>
                    </a:p>
                    <a:p>
                      <a:pPr lvl="0">
                        <a:buNone/>
                      </a:pPr>
                      <a:r>
                        <a:rPr lang="en-GB" sz="1200" b="1" baseline="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txBody>
                  <a:tcPr/>
                </a:tc>
                <a:tc>
                  <a:txBody>
                    <a:bodyPr/>
                    <a:lstStyle/>
                    <a:p>
                      <a:r>
                        <a:rPr lang="en-GB" sz="1200" b="1" dirty="0"/>
                        <a:t>3. What could the following items be symbolic of in the poem 'Ozymandias' (try to link your idea to ideas of power and/or conflict)? </a:t>
                      </a:r>
                    </a:p>
                    <a:p>
                      <a:pPr lvl="0">
                        <a:buNone/>
                      </a:pPr>
                      <a:endParaRPr lang="en-GB" sz="1200" b="1" dirty="0"/>
                    </a:p>
                    <a:p>
                      <a:pPr lvl="0">
                        <a:buNone/>
                      </a:pPr>
                      <a:r>
                        <a:rPr lang="en-GB" sz="1200" b="1" dirty="0"/>
                        <a:t>'colossal wreck':  __________________________________</a:t>
                      </a:r>
                    </a:p>
                    <a:p>
                      <a:pPr lvl="0">
                        <a:buNone/>
                      </a:pPr>
                      <a:r>
                        <a:rPr lang="en-GB" sz="1200" b="1" dirty="0"/>
                        <a:t>____________________________________________________________________________________________________________________________________________________________________________________________________</a:t>
                      </a:r>
                    </a:p>
                    <a:p>
                      <a:pPr lvl="0">
                        <a:buNone/>
                      </a:pPr>
                      <a:endParaRPr lang="en-GB" sz="1200" b="1" dirty="0"/>
                    </a:p>
                    <a:p>
                      <a:pPr lvl="0">
                        <a:buNone/>
                      </a:pPr>
                      <a:r>
                        <a:rPr lang="en-GB" sz="1200" b="1" dirty="0"/>
                        <a:t>'lone and level sands stretch far away' : ______________</a:t>
                      </a:r>
                    </a:p>
                    <a:p>
                      <a:pPr lvl="0">
                        <a:buNone/>
                      </a:pPr>
                      <a:r>
                        <a:rPr lang="en-GB" sz="1200" b="1" dirty="0"/>
                        <a:t>____________________________________________________________________________________________________________________________________________________________________________________________________</a:t>
                      </a:r>
                    </a:p>
                  </a:txBody>
                  <a:tcPr/>
                </a:tc>
                <a:extLst>
                  <a:ext uri="{0D108BD9-81ED-4DB2-BD59-A6C34878D82A}">
                    <a16:rowId xmlns:a16="http://schemas.microsoft.com/office/drawing/2014/main" val="3606664193"/>
                  </a:ext>
                </a:extLst>
              </a:tr>
              <a:tr h="2892820">
                <a:tc>
                  <a:txBody>
                    <a:bodyPr/>
                    <a:lstStyle/>
                    <a:p>
                      <a:r>
                        <a:rPr lang="en-GB" sz="1200" b="1" dirty="0"/>
                        <a:t>4. The below technical terms have been spelt incorrectly. Re-write the technical terms spelling them correctly. </a:t>
                      </a:r>
                      <a:endParaRPr lang="en-GB" sz="1200" b="1" baseline="0"/>
                    </a:p>
                    <a:p>
                      <a:pPr lvl="0">
                        <a:buNone/>
                      </a:pPr>
                      <a:endParaRPr lang="en-GB" sz="1200" b="1"/>
                    </a:p>
                    <a:p>
                      <a:pPr lvl="0">
                        <a:buNone/>
                      </a:pPr>
                      <a:r>
                        <a:rPr lang="en-GB" sz="1400" b="0" dirty="0"/>
                        <a:t>A) </a:t>
                      </a:r>
                      <a:r>
                        <a:rPr lang="en-GB" sz="1400" b="0" dirty="0" err="1"/>
                        <a:t>alegori</a:t>
                      </a:r>
                      <a:r>
                        <a:rPr lang="en-GB" sz="1400" b="0" dirty="0"/>
                        <a:t>  _______________</a:t>
                      </a:r>
                    </a:p>
                    <a:p>
                      <a:pPr lvl="0">
                        <a:buNone/>
                      </a:pPr>
                      <a:r>
                        <a:rPr lang="en-GB" sz="1400" b="0" dirty="0"/>
                        <a:t>B) </a:t>
                      </a:r>
                      <a:r>
                        <a:rPr lang="en-GB" sz="1400" b="0" dirty="0" err="1"/>
                        <a:t>metaphore</a:t>
                      </a:r>
                      <a:r>
                        <a:rPr lang="en-GB" sz="1400" b="0" dirty="0"/>
                        <a:t>  _______________</a:t>
                      </a:r>
                    </a:p>
                    <a:p>
                      <a:pPr lvl="0">
                        <a:buNone/>
                      </a:pPr>
                      <a:r>
                        <a:rPr lang="en-GB" sz="1400" b="0" dirty="0"/>
                        <a:t>C) </a:t>
                      </a:r>
                      <a:r>
                        <a:rPr lang="en-GB" sz="1400" b="0" dirty="0" err="1"/>
                        <a:t>forshadow</a:t>
                      </a:r>
                      <a:r>
                        <a:rPr lang="en-GB" sz="1400" b="0" dirty="0"/>
                        <a:t> ____________________</a:t>
                      </a:r>
                    </a:p>
                    <a:p>
                      <a:pPr lvl="0">
                        <a:buNone/>
                      </a:pPr>
                      <a:r>
                        <a:rPr lang="en-GB" sz="1400" b="0" dirty="0"/>
                        <a:t>D) </a:t>
                      </a:r>
                      <a:r>
                        <a:rPr lang="en-GB" sz="1400" b="0" dirty="0" err="1"/>
                        <a:t>anniphora</a:t>
                      </a:r>
                      <a:r>
                        <a:rPr lang="en-GB" sz="1400" b="0" dirty="0"/>
                        <a:t>  _________________________</a:t>
                      </a:r>
                    </a:p>
                    <a:p>
                      <a:pPr lvl="0">
                        <a:buNone/>
                      </a:pPr>
                      <a:r>
                        <a:rPr lang="en-GB" sz="1400" b="0" dirty="0"/>
                        <a:t>E) </a:t>
                      </a:r>
                      <a:r>
                        <a:rPr lang="en-GB" sz="1400" b="0" dirty="0" err="1"/>
                        <a:t>alution</a:t>
                      </a:r>
                      <a:r>
                        <a:rPr lang="en-GB" sz="1400" b="0" dirty="0"/>
                        <a:t>  ________________________</a:t>
                      </a:r>
                    </a:p>
                    <a:p>
                      <a:pPr lvl="0">
                        <a:buNone/>
                      </a:pPr>
                      <a:r>
                        <a:rPr lang="en-GB" sz="1400" b="0" dirty="0"/>
                        <a:t>F) </a:t>
                      </a:r>
                      <a:r>
                        <a:rPr lang="en-GB" sz="1400" b="0" dirty="0" err="1"/>
                        <a:t>hipophora</a:t>
                      </a:r>
                      <a:r>
                        <a:rPr lang="en-GB" sz="1400" b="0" dirty="0"/>
                        <a:t> _________________________</a:t>
                      </a:r>
                    </a:p>
                    <a:p>
                      <a:pPr lvl="0">
                        <a:buNone/>
                      </a:pPr>
                      <a:r>
                        <a:rPr lang="en-GB" sz="1400" b="0" dirty="0"/>
                        <a:t>G) </a:t>
                      </a:r>
                      <a:r>
                        <a:rPr lang="en-GB" sz="1400" b="0" dirty="0" err="1"/>
                        <a:t>simele</a:t>
                      </a:r>
                      <a:r>
                        <a:rPr lang="en-GB" sz="1400" b="0" dirty="0"/>
                        <a:t>  __________________________</a:t>
                      </a:r>
                    </a:p>
                    <a:p>
                      <a:pPr lvl="0">
                        <a:buNone/>
                      </a:pPr>
                      <a:r>
                        <a:rPr lang="en-GB" sz="1400" b="0" dirty="0"/>
                        <a:t>H) </a:t>
                      </a:r>
                      <a:r>
                        <a:rPr lang="en-GB" sz="1400" b="0" dirty="0" err="1"/>
                        <a:t>riter</a:t>
                      </a:r>
                      <a:r>
                        <a:rPr lang="en-GB" sz="1400" b="0" dirty="0"/>
                        <a:t>  __________________________</a:t>
                      </a:r>
                    </a:p>
                    <a:p>
                      <a:pPr lvl="0">
                        <a:buNone/>
                      </a:pPr>
                      <a:r>
                        <a:rPr lang="en-GB" sz="1400" b="0" dirty="0"/>
                        <a:t>I) </a:t>
                      </a:r>
                      <a:r>
                        <a:rPr lang="en-GB" sz="1400" b="0" dirty="0" err="1"/>
                        <a:t>simbolisess</a:t>
                      </a:r>
                      <a:r>
                        <a:rPr lang="en-GB" sz="1400" b="0" dirty="0"/>
                        <a:t>  ___________________________</a:t>
                      </a:r>
                    </a:p>
                    <a:p>
                      <a:pPr lvl="0">
                        <a:buNone/>
                      </a:pPr>
                      <a:r>
                        <a:rPr lang="en-GB" sz="1400" b="0" dirty="0"/>
                        <a:t>J) </a:t>
                      </a:r>
                      <a:r>
                        <a:rPr lang="en-GB" sz="1400" b="0" dirty="0" err="1"/>
                        <a:t>oxymorins</a:t>
                      </a:r>
                      <a:r>
                        <a:rPr lang="en-GB" sz="1400" b="0" dirty="0"/>
                        <a:t>  ________________________</a:t>
                      </a:r>
                    </a:p>
                    <a:p>
                      <a:pPr lvl="0">
                        <a:buNone/>
                      </a:pPr>
                      <a:endParaRPr lang="en-GB" sz="1200" b="1"/>
                    </a:p>
                    <a:p>
                      <a:pPr marL="0" indent="0">
                        <a:buNone/>
                      </a:pPr>
                      <a:endParaRPr lang="en-GB" sz="1200" b="1"/>
                    </a:p>
                  </a:txBody>
                  <a:tcPr/>
                </a:tc>
                <a:tc>
                  <a:txBody>
                    <a:bodyPr/>
                    <a:lstStyle/>
                    <a:p>
                      <a:r>
                        <a:rPr lang="en-GB" sz="1200" b="1" dirty="0"/>
                        <a:t>5.</a:t>
                      </a:r>
                      <a:r>
                        <a:rPr lang="en-GB" sz="1200" b="1" baseline="0" dirty="0"/>
                        <a:t> Think about the below  characters in 'A Christmas Carol'. Summarise who they are and what they symbolise: </a:t>
                      </a:r>
                    </a:p>
                    <a:p>
                      <a:pPr lvl="0">
                        <a:buNone/>
                      </a:pPr>
                      <a:r>
                        <a:rPr lang="en-GB" sz="1200" b="1" baseline="0" dirty="0"/>
                        <a:t>Tiny Tim : </a:t>
                      </a:r>
                      <a:r>
                        <a:rPr lang="en-GB" sz="1400" b="1" baseline="0" dirty="0"/>
                        <a:t>_______________________________</a:t>
                      </a:r>
                    </a:p>
                    <a:p>
                      <a:pPr lvl="0">
                        <a:buNone/>
                      </a:pPr>
                      <a:r>
                        <a:rPr lang="en-GB" sz="1400" b="1" baseline="0" dirty="0"/>
                        <a:t>__________________________________________</a:t>
                      </a:r>
                      <a:endParaRPr lang="en-GB" sz="1200" b="1" baseline="0" dirty="0"/>
                    </a:p>
                    <a:p>
                      <a:pPr lvl="0">
                        <a:buNone/>
                      </a:pPr>
                      <a:r>
                        <a:rPr lang="en-GB" sz="1200" b="1" baseline="0" dirty="0"/>
                        <a:t>Symbolic: </a:t>
                      </a:r>
                      <a:r>
                        <a:rPr lang="en-GB" sz="1400" b="1" baseline="0" dirty="0"/>
                        <a:t>_________________</a:t>
                      </a:r>
                    </a:p>
                    <a:p>
                      <a:pPr lvl="0">
                        <a:buNone/>
                      </a:pPr>
                      <a:endParaRPr lang="en-GB" sz="1400" b="1" baseline="0" dirty="0"/>
                    </a:p>
                    <a:p>
                      <a:pPr lvl="0">
                        <a:buNone/>
                      </a:pPr>
                      <a:r>
                        <a:rPr lang="en-GB" sz="1200" b="1" i="0" u="none" strike="noStrike" baseline="0" noProof="0" dirty="0">
                          <a:latin typeface="Calibri"/>
                        </a:rPr>
                        <a:t>Fred :</a:t>
                      </a:r>
                      <a:r>
                        <a:rPr lang="en-GB" sz="1400" b="1" i="0" u="none" strike="noStrike" baseline="0" noProof="0" dirty="0">
                          <a:latin typeface="Calibri"/>
                        </a:rPr>
                        <a:t> _______________________________</a:t>
                      </a:r>
                      <a:endParaRPr lang="en-US" sz="1400" b="0" i="0" u="none" strike="noStrike" baseline="0" noProof="0" dirty="0">
                        <a:latin typeface="Calibri"/>
                      </a:endParaRPr>
                    </a:p>
                    <a:p>
                      <a:pPr lvl="0">
                        <a:buNone/>
                      </a:pPr>
                      <a:r>
                        <a:rPr lang="en-GB" sz="1400" b="1" i="0" u="none" strike="noStrike" baseline="0" noProof="0" dirty="0">
                          <a:latin typeface="Calibri"/>
                        </a:rPr>
                        <a:t>__________________________________________</a:t>
                      </a:r>
                      <a:endParaRPr lang="en-GB" sz="1400" b="0" i="0" u="none" strike="noStrike" baseline="0" noProof="0" dirty="0">
                        <a:latin typeface="Calibri"/>
                      </a:endParaRPr>
                    </a:p>
                    <a:p>
                      <a:pPr lvl="0">
                        <a:buNone/>
                      </a:pPr>
                      <a:r>
                        <a:rPr lang="en-GB" sz="1200" b="1" i="0" u="none" strike="noStrike" baseline="0" noProof="0" dirty="0">
                          <a:latin typeface="Calibri"/>
                        </a:rPr>
                        <a:t>Symbolic:</a:t>
                      </a:r>
                      <a:r>
                        <a:rPr lang="en-GB" sz="1400" b="1" i="0" u="none" strike="noStrike" baseline="0" noProof="0" dirty="0">
                          <a:latin typeface="Calibri"/>
                        </a:rPr>
                        <a:t> _________________</a:t>
                      </a:r>
                    </a:p>
                    <a:p>
                      <a:pPr lvl="0">
                        <a:buNone/>
                      </a:pPr>
                      <a:endParaRPr lang="en-GB" sz="1400" b="1" i="0" u="none" strike="noStrike" baseline="0" noProof="0" dirty="0">
                        <a:latin typeface="Calibri"/>
                      </a:endParaRPr>
                    </a:p>
                    <a:p>
                      <a:pPr lvl="0">
                        <a:buNone/>
                      </a:pPr>
                      <a:r>
                        <a:rPr lang="en-GB" sz="1200" b="1" i="0" u="none" strike="noStrike" baseline="0" noProof="0" dirty="0">
                          <a:latin typeface="Calibri"/>
                        </a:rPr>
                        <a:t>Mr Fezziwig:</a:t>
                      </a:r>
                      <a:r>
                        <a:rPr lang="en-GB" sz="1400" b="1" i="0" u="none" strike="noStrike" baseline="0" noProof="0" dirty="0">
                          <a:latin typeface="Calibri"/>
                        </a:rPr>
                        <a:t> _______________________________</a:t>
                      </a:r>
                      <a:endParaRPr lang="en-US" sz="1400" b="0" i="0" u="none" strike="noStrike" baseline="0" noProof="0" dirty="0"/>
                    </a:p>
                    <a:p>
                      <a:pPr lvl="0">
                        <a:buNone/>
                      </a:pPr>
                      <a:r>
                        <a:rPr lang="en-GB" sz="1400" b="1" i="0" u="none" strike="noStrike" baseline="0" noProof="0" dirty="0">
                          <a:latin typeface="Calibri"/>
                        </a:rPr>
                        <a:t>__________________________________________</a:t>
                      </a:r>
                      <a:endParaRPr lang="en-GB" sz="1400" b="0" i="0" u="none" strike="noStrike" baseline="0" noProof="0" dirty="0"/>
                    </a:p>
                    <a:p>
                      <a:pPr lvl="0">
                        <a:buNone/>
                      </a:pPr>
                      <a:r>
                        <a:rPr lang="en-GB" sz="1200" b="1" i="0" u="none" strike="noStrike" baseline="0" noProof="0" dirty="0">
                          <a:latin typeface="Calibri"/>
                        </a:rPr>
                        <a:t>Symbolic:</a:t>
                      </a:r>
                      <a:r>
                        <a:rPr lang="en-GB" sz="1400" b="1" i="0" u="none" strike="noStrike" baseline="0" noProof="0" dirty="0">
                          <a:latin typeface="Calibri"/>
                        </a:rPr>
                        <a:t> _________________</a:t>
                      </a:r>
                    </a:p>
                    <a:p>
                      <a:pPr lvl="0">
                        <a:buNone/>
                      </a:pPr>
                      <a:r>
                        <a:rPr lang="en-GB" sz="1100" b="1" i="1" u="none" strike="noStrike" baseline="0" noProof="0" dirty="0">
                          <a:latin typeface="Calibri"/>
                        </a:rPr>
                        <a:t>(Challenge: create a connection map using the above characters and adding 3 other)</a:t>
                      </a:r>
                    </a:p>
                  </a:txBody>
                  <a:tcPr/>
                </a:tc>
                <a:tc>
                  <a:txBody>
                    <a:bodyPr/>
                    <a:lstStyle/>
                    <a:p>
                      <a:r>
                        <a:rPr lang="en-GB" sz="1200" b="1" dirty="0"/>
                        <a:t>6. </a:t>
                      </a:r>
                      <a:r>
                        <a:rPr lang="en-GB" sz="1200" b="1" i="0" u="none" strike="noStrike" noProof="0" dirty="0">
                          <a:latin typeface="+mn-lt"/>
                        </a:rPr>
                        <a:t>Complete the following quotations from 'Romeo and Juliet' and write who says the quotation:</a:t>
                      </a:r>
                      <a:endParaRPr lang="en-GB" sz="1200" b="1" dirty="0"/>
                    </a:p>
                    <a:p>
                      <a:pPr lvl="0">
                        <a:buNone/>
                      </a:pPr>
                      <a:endParaRPr lang="en-GB" sz="1200" b="1" dirty="0"/>
                    </a:p>
                    <a:p>
                      <a:pPr marL="0" lvl="0" indent="0">
                        <a:buNone/>
                      </a:pPr>
                      <a:r>
                        <a:rPr lang="en-GB" sz="1200" b="0" dirty="0">
                          <a:latin typeface="+mn-lt"/>
                        </a:rPr>
                        <a:t>1.  </a:t>
                      </a:r>
                      <a:r>
                        <a:rPr lang="en-GB" sz="1200" b="0" i="0" u="none" strike="noStrike" noProof="0" dirty="0">
                          <a:latin typeface="+mn-lt"/>
                        </a:rPr>
                        <a:t>‘Rebellious subjects, _____________ to peace’, (A1 S1)</a:t>
                      </a:r>
                    </a:p>
                    <a:p>
                      <a:pPr marL="0" lvl="0" indent="0">
                        <a:buNone/>
                      </a:pPr>
                      <a:r>
                        <a:rPr lang="en-GB" sz="1200" b="0" i="0" u="none" strike="noStrike" noProof="0" dirty="0">
                          <a:latin typeface="+mn-lt"/>
                        </a:rPr>
                        <a:t>______________________</a:t>
                      </a:r>
                    </a:p>
                    <a:p>
                      <a:pPr marL="0" lvl="0" indent="0">
                        <a:buNone/>
                      </a:pPr>
                      <a:r>
                        <a:rPr lang="en-US" sz="1200" b="0" i="0" u="none" strike="noStrike" noProof="0" dirty="0">
                          <a:solidFill>
                            <a:srgbClr val="000000"/>
                          </a:solidFill>
                          <a:latin typeface="+mn-lt"/>
                        </a:rPr>
                        <a:t>2. ‘she doth teach the___________ to burn ______’ (A1 S5)</a:t>
                      </a:r>
                      <a:endParaRPr lang="en-US" sz="1200" dirty="0">
                        <a:latin typeface="+mn-lt"/>
                      </a:endParaRPr>
                    </a:p>
                    <a:p>
                      <a:pPr marL="0" lvl="0" indent="0">
                        <a:buNone/>
                      </a:pPr>
                      <a:r>
                        <a:rPr lang="en-US" sz="1200" b="0" i="0" u="none" strike="noStrike" noProof="0" dirty="0">
                          <a:solidFill>
                            <a:srgbClr val="000000"/>
                          </a:solidFill>
                          <a:latin typeface="+mn-lt"/>
                        </a:rPr>
                        <a:t>_______________________</a:t>
                      </a:r>
                    </a:p>
                    <a:p>
                      <a:pPr marL="0" lvl="0" indent="0">
                        <a:buNone/>
                      </a:pPr>
                      <a:r>
                        <a:rPr lang="en-GB" sz="1200" b="0" dirty="0">
                          <a:latin typeface="+mn-lt"/>
                        </a:rPr>
                        <a:t>3. </a:t>
                      </a:r>
                      <a:r>
                        <a:rPr lang="en-US" sz="1200" b="0" i="0" u="none" strike="noStrike" noProof="0" dirty="0">
                          <a:solidFill>
                            <a:srgbClr val="000000"/>
                          </a:solidFill>
                          <a:latin typeface="+mn-lt"/>
                        </a:rPr>
                        <a:t>‘This alliance may so _________ prove to turn your household ___________ to pure love’ (A2 S3)</a:t>
                      </a:r>
                    </a:p>
                    <a:p>
                      <a:pPr marL="0" lvl="0" indent="0">
                        <a:buNone/>
                      </a:pPr>
                      <a:r>
                        <a:rPr lang="en-US" sz="1200" b="0" i="0" u="none" strike="noStrike" noProof="0" dirty="0">
                          <a:solidFill>
                            <a:srgbClr val="000000"/>
                          </a:solidFill>
                          <a:latin typeface="+mn-lt"/>
                        </a:rPr>
                        <a:t>_______________________</a:t>
                      </a:r>
                      <a:endParaRPr lang="en-US" sz="1200" b="0" dirty="0">
                        <a:latin typeface="+mn-lt"/>
                      </a:endParaRPr>
                    </a:p>
                    <a:p>
                      <a:pPr marL="0" lvl="0" indent="0">
                        <a:buNone/>
                      </a:pPr>
                      <a:r>
                        <a:rPr lang="en-US" sz="1200" b="0" i="0" u="none" strike="noStrike" noProof="0" dirty="0">
                          <a:solidFill>
                            <a:srgbClr val="000000"/>
                          </a:solidFill>
                          <a:latin typeface="+mn-lt"/>
                        </a:rPr>
                        <a:t>4. ‘These violent _________ have __________ ends’ (A2 S6)</a:t>
                      </a:r>
                    </a:p>
                    <a:p>
                      <a:pPr marL="0" lvl="0" indent="0">
                        <a:buNone/>
                      </a:pPr>
                      <a:r>
                        <a:rPr lang="en-US" sz="1200" b="0" i="0" u="none" strike="noStrike" noProof="0" dirty="0">
                          <a:solidFill>
                            <a:srgbClr val="000000"/>
                          </a:solidFill>
                          <a:latin typeface="+mn-lt"/>
                        </a:rPr>
                        <a:t>_______________________</a:t>
                      </a:r>
                      <a:endParaRPr lang="en-US" sz="1200" b="0" dirty="0">
                        <a:latin typeface="+mn-lt"/>
                      </a:endParaRPr>
                    </a:p>
                    <a:p>
                      <a:pPr marL="0" lvl="0" indent="0">
                        <a:buNone/>
                      </a:pPr>
                      <a:r>
                        <a:rPr lang="en-US" sz="1200" b="0" i="0" u="none" strike="noStrike" noProof="0" dirty="0">
                          <a:solidFill>
                            <a:srgbClr val="000000"/>
                          </a:solidFill>
                          <a:latin typeface="+mn-lt"/>
                        </a:rPr>
                        <a:t>5. ' </a:t>
                      </a:r>
                      <a:r>
                        <a:rPr lang="en-GB" sz="1200" b="0" i="0" u="none" strike="noStrike" noProof="0" dirty="0">
                          <a:latin typeface="+mn-lt"/>
                        </a:rPr>
                        <a:t>I think she will be ___________/ In all respects by _____</a:t>
                      </a:r>
                      <a:r>
                        <a:rPr lang="en-US" sz="1200" b="0" i="0" u="none" strike="noStrike" noProof="0" dirty="0">
                          <a:solidFill>
                            <a:srgbClr val="000000"/>
                          </a:solidFill>
                          <a:latin typeface="+mn-lt"/>
                        </a:rPr>
                        <a:t>’ (A3 S4)</a:t>
                      </a:r>
                    </a:p>
                    <a:p>
                      <a:pPr marL="0" lvl="0" indent="0">
                        <a:buNone/>
                      </a:pPr>
                      <a:r>
                        <a:rPr lang="en-US" sz="1200" b="0" i="0" u="none" strike="noStrike" noProof="0" dirty="0">
                          <a:solidFill>
                            <a:srgbClr val="000000"/>
                          </a:solidFill>
                          <a:latin typeface="+mn-lt"/>
                        </a:rPr>
                        <a:t>_______________________</a:t>
                      </a:r>
                    </a:p>
                    <a:p>
                      <a:pPr marL="0" lvl="0" indent="0">
                        <a:buNone/>
                      </a:pPr>
                      <a:r>
                        <a:rPr lang="en-US" sz="1200" b="1" i="0" u="none" strike="noStrike" noProof="0" dirty="0">
                          <a:solidFill>
                            <a:srgbClr val="000000"/>
                          </a:solidFill>
                          <a:latin typeface="+mn-lt"/>
                        </a:rPr>
                        <a:t>(Challenge: write a PETAL paragraph explaining the significance of one of the above quotations)</a:t>
                      </a:r>
                    </a:p>
                  </a:txBody>
                  <a:tcPr/>
                </a:tc>
                <a:extLst>
                  <a:ext uri="{0D108BD9-81ED-4DB2-BD59-A6C34878D82A}">
                    <a16:rowId xmlns:a16="http://schemas.microsoft.com/office/drawing/2014/main" val="4145184444"/>
                  </a:ext>
                </a:extLst>
              </a:tr>
            </a:tbl>
          </a:graphicData>
        </a:graphic>
      </p:graphicFrame>
      <p:pic>
        <p:nvPicPr>
          <p:cNvPr id="3" name="Picture 5" descr="A close up of a logo&#10;&#10;Description generated with very high confidence">
            <a:extLst>
              <a:ext uri="{FF2B5EF4-FFF2-40B4-BE49-F238E27FC236}">
                <a16:creationId xmlns:a16="http://schemas.microsoft.com/office/drawing/2014/main" id="{89EE1264-C9D1-4A20-B385-C2E6112C6431}"/>
              </a:ext>
            </a:extLst>
          </p:cNvPr>
          <p:cNvPicPr>
            <a:picLocks noChangeAspect="1"/>
          </p:cNvPicPr>
          <p:nvPr/>
        </p:nvPicPr>
        <p:blipFill>
          <a:blip r:embed="rId2"/>
          <a:stretch>
            <a:fillRect/>
          </a:stretch>
        </p:blipFill>
        <p:spPr>
          <a:xfrm>
            <a:off x="4295518" y="1052126"/>
            <a:ext cx="1562100" cy="1314450"/>
          </a:xfrm>
          <a:prstGeom prst="rect">
            <a:avLst/>
          </a:prstGeom>
        </p:spPr>
      </p:pic>
    </p:spTree>
    <p:extLst>
      <p:ext uri="{BB962C8B-B14F-4D97-AF65-F5344CB8AC3E}">
        <p14:creationId xmlns:p14="http://schemas.microsoft.com/office/powerpoint/2010/main" val="3539846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3A1D6-2C7B-4FCD-87AF-4EC83293D2B7}"/>
              </a:ext>
            </a:extLst>
          </p:cNvPr>
          <p:cNvSpPr>
            <a:spLocks noGrp="1"/>
          </p:cNvSpPr>
          <p:nvPr>
            <p:ph type="title"/>
          </p:nvPr>
        </p:nvSpPr>
        <p:spPr>
          <a:xfrm>
            <a:off x="142875" y="203590"/>
            <a:ext cx="10515600" cy="689952"/>
          </a:xfrm>
        </p:spPr>
        <p:txBody>
          <a:bodyPr>
            <a:normAutofit fontScale="90000"/>
          </a:bodyPr>
          <a:lstStyle/>
          <a:p>
            <a:r>
              <a:rPr lang="en-GB" sz="2400" b="1" dirty="0"/>
              <a:t>Week 6 Language HW</a:t>
            </a:r>
            <a:r>
              <a:rPr lang="en-GB" sz="2400" dirty="0"/>
              <a:t>: Paper 1 Q: 1 and 2 </a:t>
            </a:r>
            <a:br>
              <a:rPr lang="en-GB" sz="2400" dirty="0"/>
            </a:br>
            <a:endParaRPr lang="en-GB" sz="2400" dirty="0"/>
          </a:p>
        </p:txBody>
      </p:sp>
      <p:sp>
        <p:nvSpPr>
          <p:cNvPr id="4" name="TextBox 3">
            <a:extLst>
              <a:ext uri="{FF2B5EF4-FFF2-40B4-BE49-F238E27FC236}">
                <a16:creationId xmlns:a16="http://schemas.microsoft.com/office/drawing/2014/main" id="{D702EDE6-8957-4BA6-9537-5E8845AF0CC4}"/>
              </a:ext>
            </a:extLst>
          </p:cNvPr>
          <p:cNvSpPr txBox="1"/>
          <p:nvPr/>
        </p:nvSpPr>
        <p:spPr>
          <a:xfrm>
            <a:off x="914400" y="1069145"/>
            <a:ext cx="5181600" cy="5632311"/>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744DC68E-45C1-48A6-9349-C2A3FD93CAEA}"/>
              </a:ext>
            </a:extLst>
          </p:cNvPr>
          <p:cNvSpPr txBox="1"/>
          <p:nvPr/>
        </p:nvSpPr>
        <p:spPr>
          <a:xfrm>
            <a:off x="6623539" y="279790"/>
            <a:ext cx="5181600" cy="646330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graphicFrame>
        <p:nvGraphicFramePr>
          <p:cNvPr id="8" name="Table 7">
            <a:extLst>
              <a:ext uri="{FF2B5EF4-FFF2-40B4-BE49-F238E27FC236}">
                <a16:creationId xmlns:a16="http://schemas.microsoft.com/office/drawing/2014/main" id="{5676CF6D-BE13-3B33-4A71-168C6EBBE467}"/>
              </a:ext>
            </a:extLst>
          </p:cNvPr>
          <p:cNvGraphicFramePr>
            <a:graphicFrameLocks noGrp="1"/>
          </p:cNvGraphicFramePr>
          <p:nvPr>
            <p:extLst>
              <p:ext uri="{D42A27DB-BD31-4B8C-83A1-F6EECF244321}">
                <p14:modId xmlns:p14="http://schemas.microsoft.com/office/powerpoint/2010/main" val="4234448128"/>
              </p:ext>
            </p:extLst>
          </p:nvPr>
        </p:nvGraphicFramePr>
        <p:xfrm>
          <a:off x="276225" y="666750"/>
          <a:ext cx="6240533" cy="215265"/>
        </p:xfrm>
        <a:graphic>
          <a:graphicData uri="http://schemas.openxmlformats.org/drawingml/2006/table">
            <a:tbl>
              <a:tblPr firstRow="1" bandRow="1">
                <a:tableStyleId>{5C22544A-7EE6-4342-B048-85BDC9FD1C3A}</a:tableStyleId>
              </a:tblPr>
              <a:tblGrid>
                <a:gridCol w="6240533">
                  <a:extLst>
                    <a:ext uri="{9D8B030D-6E8A-4147-A177-3AD203B41FA5}">
                      <a16:colId xmlns:a16="http://schemas.microsoft.com/office/drawing/2014/main" val="1378016756"/>
                    </a:ext>
                  </a:extLst>
                </a:gridCol>
              </a:tblGrid>
              <a:tr h="190500">
                <a:tc>
                  <a:txBody>
                    <a:bodyPr/>
                    <a:lstStyle/>
                    <a:p>
                      <a:pPr fontAlgn="b"/>
                      <a:r>
                        <a:rPr lang="en-GB" sz="1050" dirty="0">
                          <a:effectLst/>
                          <a:hlinkClick r:id="rId2"/>
                        </a:rPr>
                        <a:t>https://www.loom.com/share/56c13a93f6214492bd394ccd47338c98?sharedAppSource=personal_library</a:t>
                      </a:r>
                      <a:endParaRPr lang="en-GB" sz="1050" dirty="0">
                        <a:solidFill>
                          <a:srgbClr val="0563C1"/>
                        </a:solidFill>
                        <a:effectLst/>
                        <a:latin typeface="Calibri"/>
                      </a:endParaRPr>
                    </a:p>
                  </a:txBody>
                  <a:tcPr marL="9525" marR="9525" marT="9525" anchor="b">
                    <a:solidFill>
                      <a:schemeClr val="bg1"/>
                    </a:solidFill>
                  </a:tcPr>
                </a:tc>
                <a:extLst>
                  <a:ext uri="{0D108BD9-81ED-4DB2-BD59-A6C34878D82A}">
                    <a16:rowId xmlns:a16="http://schemas.microsoft.com/office/drawing/2014/main" val="3816257080"/>
                  </a:ext>
                </a:extLst>
              </a:tr>
            </a:tbl>
          </a:graphicData>
        </a:graphic>
      </p:graphicFrame>
      <p:graphicFrame>
        <p:nvGraphicFramePr>
          <p:cNvPr id="10" name="Table 9">
            <a:extLst>
              <a:ext uri="{FF2B5EF4-FFF2-40B4-BE49-F238E27FC236}">
                <a16:creationId xmlns:a16="http://schemas.microsoft.com/office/drawing/2014/main" id="{7ACEEA29-1F66-9C1B-562D-7C0377718D78}"/>
              </a:ext>
            </a:extLst>
          </p:cNvPr>
          <p:cNvGraphicFramePr>
            <a:graphicFrameLocks noGrp="1"/>
          </p:cNvGraphicFramePr>
          <p:nvPr>
            <p:extLst>
              <p:ext uri="{D42A27DB-BD31-4B8C-83A1-F6EECF244321}">
                <p14:modId xmlns:p14="http://schemas.microsoft.com/office/powerpoint/2010/main" val="3206455634"/>
              </p:ext>
            </p:extLst>
          </p:nvPr>
        </p:nvGraphicFramePr>
        <p:xfrm>
          <a:off x="266700" y="933450"/>
          <a:ext cx="6300088" cy="222885"/>
        </p:xfrm>
        <a:graphic>
          <a:graphicData uri="http://schemas.openxmlformats.org/drawingml/2006/table">
            <a:tbl>
              <a:tblPr firstRow="1" bandRow="1">
                <a:tableStyleId>{5C22544A-7EE6-4342-B048-85BDC9FD1C3A}</a:tableStyleId>
              </a:tblPr>
              <a:tblGrid>
                <a:gridCol w="6300088">
                  <a:extLst>
                    <a:ext uri="{9D8B030D-6E8A-4147-A177-3AD203B41FA5}">
                      <a16:colId xmlns:a16="http://schemas.microsoft.com/office/drawing/2014/main" val="2187913587"/>
                    </a:ext>
                  </a:extLst>
                </a:gridCol>
              </a:tblGrid>
              <a:tr h="190500">
                <a:tc>
                  <a:txBody>
                    <a:bodyPr/>
                    <a:lstStyle/>
                    <a:p>
                      <a:pPr fontAlgn="b"/>
                      <a:r>
                        <a:rPr lang="en-GB" sz="1100">
                          <a:effectLst/>
                          <a:hlinkClick r:id="rId3"/>
                        </a:rPr>
                        <a:t>https://www.loom.com/share/f4099e02266349788f8db7125a0e87e0?sharedAppSource=personal_library</a:t>
                      </a:r>
                      <a:endParaRPr lang="en-GB" sz="1100">
                        <a:solidFill>
                          <a:srgbClr val="0563C1"/>
                        </a:solidFill>
                        <a:effectLst/>
                        <a:latin typeface="Calibri" panose="020F0502020204030204" pitchFamily="34" charset="0"/>
                      </a:endParaRPr>
                    </a:p>
                  </a:txBody>
                  <a:tcPr marL="9525" marR="9525" marT="9525" anchor="b">
                    <a:solidFill>
                      <a:schemeClr val="bg1"/>
                    </a:solidFill>
                  </a:tcPr>
                </a:tc>
                <a:extLst>
                  <a:ext uri="{0D108BD9-81ED-4DB2-BD59-A6C34878D82A}">
                    <a16:rowId xmlns:a16="http://schemas.microsoft.com/office/drawing/2014/main" val="317978665"/>
                  </a:ext>
                </a:extLst>
              </a:tr>
            </a:tbl>
          </a:graphicData>
        </a:graphic>
      </p:graphicFrame>
      <p:sp>
        <p:nvSpPr>
          <p:cNvPr id="6" name="Rectangle 5">
            <a:extLst>
              <a:ext uri="{FF2B5EF4-FFF2-40B4-BE49-F238E27FC236}">
                <a16:creationId xmlns:a16="http://schemas.microsoft.com/office/drawing/2014/main" id="{C15D40D8-4221-F801-F28D-B9CDFD1D4421}"/>
              </a:ext>
            </a:extLst>
          </p:cNvPr>
          <p:cNvSpPr/>
          <p:nvPr/>
        </p:nvSpPr>
        <p:spPr>
          <a:xfrm>
            <a:off x="919101" y="1302610"/>
            <a:ext cx="5065197" cy="830997"/>
          </a:xfrm>
          <a:prstGeom prst="rect">
            <a:avLst/>
          </a:prstGeom>
          <a:solidFill>
            <a:schemeClr val="bg2"/>
          </a:solidFill>
        </p:spPr>
        <p:txBody>
          <a:bodyPr wrap="square" lIns="91440" tIns="45720" rIns="91440" bIns="45720" anchor="t">
            <a:spAutoFit/>
          </a:bodyPr>
          <a:lstStyle/>
          <a:p>
            <a:r>
              <a:rPr lang="en-GB" sz="1200" dirty="0">
                <a:latin typeface="Arial"/>
                <a:cs typeface="Arial"/>
              </a:rPr>
              <a:t>Q1: Read again the first part of the source, lines  5-11 (labelled for you)</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p>
          <a:p>
            <a:r>
              <a:rPr lang="en-GB" sz="1200" dirty="0">
                <a:latin typeface="Arial"/>
                <a:cs typeface="Arial"/>
              </a:rPr>
              <a:t>List 4 details about the appearance of the three young women.      </a:t>
            </a:r>
          </a:p>
          <a:p>
            <a:r>
              <a:rPr lang="en-GB" sz="1200" dirty="0">
                <a:latin typeface="Arial"/>
                <a:cs typeface="Arial"/>
              </a:rPr>
              <a:t>​[4 marks]​</a:t>
            </a:r>
            <a:endParaRPr lang="en-GB" dirty="0">
              <a:cs typeface="Calibri"/>
            </a:endParaRPr>
          </a:p>
        </p:txBody>
      </p:sp>
      <p:sp>
        <p:nvSpPr>
          <p:cNvPr id="7" name="TextBox 6">
            <a:extLst>
              <a:ext uri="{FF2B5EF4-FFF2-40B4-BE49-F238E27FC236}">
                <a16:creationId xmlns:a16="http://schemas.microsoft.com/office/drawing/2014/main" id="{ECF695EE-4067-C32A-FAE6-AFB1300C1BA5}"/>
              </a:ext>
            </a:extLst>
          </p:cNvPr>
          <p:cNvSpPr txBox="1"/>
          <p:nvPr/>
        </p:nvSpPr>
        <p:spPr>
          <a:xfrm>
            <a:off x="6619875" y="552450"/>
            <a:ext cx="4991100" cy="461665"/>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latin typeface="Arial"/>
              </a:rPr>
              <a:t>Q2: How does the writer use </a:t>
            </a:r>
            <a:r>
              <a:rPr lang="en-GB" sz="1200" b="1" dirty="0">
                <a:latin typeface="Arial"/>
              </a:rPr>
              <a:t>language</a:t>
            </a:r>
            <a:r>
              <a:rPr lang="en-GB" sz="1200" dirty="0">
                <a:latin typeface="Arial"/>
              </a:rPr>
              <a:t> to describe Dracula’s appearance and mood?                                               [8 marks] </a:t>
            </a:r>
            <a:endParaRPr lang="en-GB" sz="1200" dirty="0">
              <a:cs typeface="Calibri" panose="020F0502020204030204"/>
            </a:endParaRPr>
          </a:p>
        </p:txBody>
      </p:sp>
    </p:spTree>
    <p:extLst>
      <p:ext uri="{BB962C8B-B14F-4D97-AF65-F5344CB8AC3E}">
        <p14:creationId xmlns:p14="http://schemas.microsoft.com/office/powerpoint/2010/main" val="1235735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75" y="141472"/>
            <a:ext cx="12000413" cy="436471"/>
          </a:xfrm>
          <a:solidFill>
            <a:schemeClr val="bg1"/>
          </a:solidFill>
        </p:spPr>
        <p:style>
          <a:lnRef idx="2">
            <a:schemeClr val="dk1"/>
          </a:lnRef>
          <a:fillRef idx="1">
            <a:schemeClr val="lt1"/>
          </a:fillRef>
          <a:effectRef idx="0">
            <a:schemeClr val="dk1"/>
          </a:effectRef>
          <a:fontRef idx="minor">
            <a:schemeClr val="dk1"/>
          </a:fontRef>
        </p:style>
        <p:txBody>
          <a:bodyPr>
            <a:normAutofit/>
          </a:bodyPr>
          <a:lstStyle/>
          <a:p>
            <a:r>
              <a:rPr lang="en-GB" sz="1600"/>
              <a:t>Year 11 Weekly Homework                                  Name: ________________________________________	      	Autumn 1.7</a:t>
            </a:r>
          </a:p>
        </p:txBody>
      </p:sp>
      <p:graphicFrame>
        <p:nvGraphicFramePr>
          <p:cNvPr id="4" name="Table 3"/>
          <p:cNvGraphicFramePr>
            <a:graphicFrameLocks noGrp="1"/>
          </p:cNvGraphicFramePr>
          <p:nvPr>
            <p:extLst>
              <p:ext uri="{D42A27DB-BD31-4B8C-83A1-F6EECF244321}">
                <p14:modId xmlns:p14="http://schemas.microsoft.com/office/powerpoint/2010/main" val="2476794855"/>
              </p:ext>
            </p:extLst>
          </p:nvPr>
        </p:nvGraphicFramePr>
        <p:xfrm>
          <a:off x="116681" y="577943"/>
          <a:ext cx="11913327" cy="6217920"/>
        </p:xfrm>
        <a:graphic>
          <a:graphicData uri="http://schemas.openxmlformats.org/drawingml/2006/table">
            <a:tbl>
              <a:tblPr firstRow="1" bandRow="1">
                <a:tableStyleId>{5940675A-B579-460E-94D1-54222C63F5DA}</a:tableStyleId>
              </a:tblPr>
              <a:tblGrid>
                <a:gridCol w="3971109">
                  <a:extLst>
                    <a:ext uri="{9D8B030D-6E8A-4147-A177-3AD203B41FA5}">
                      <a16:colId xmlns:a16="http://schemas.microsoft.com/office/drawing/2014/main" val="1663066600"/>
                    </a:ext>
                  </a:extLst>
                </a:gridCol>
                <a:gridCol w="3971109">
                  <a:extLst>
                    <a:ext uri="{9D8B030D-6E8A-4147-A177-3AD203B41FA5}">
                      <a16:colId xmlns:a16="http://schemas.microsoft.com/office/drawing/2014/main" val="2551129518"/>
                    </a:ext>
                  </a:extLst>
                </a:gridCol>
                <a:gridCol w="3971109">
                  <a:extLst>
                    <a:ext uri="{9D8B030D-6E8A-4147-A177-3AD203B41FA5}">
                      <a16:colId xmlns:a16="http://schemas.microsoft.com/office/drawing/2014/main" val="3101194455"/>
                    </a:ext>
                  </a:extLst>
                </a:gridCol>
              </a:tblGrid>
              <a:tr h="2892820">
                <a:tc>
                  <a:txBody>
                    <a:bodyPr/>
                    <a:lstStyle/>
                    <a:p>
                      <a:r>
                        <a:rPr lang="en-GB" sz="1200" b="1" dirty="0"/>
                        <a:t>1. Label the features of a letter: </a:t>
                      </a:r>
                    </a:p>
                  </a:txBody>
                  <a:tcPr/>
                </a:tc>
                <a:tc>
                  <a:txBody>
                    <a:bodyPr/>
                    <a:lstStyle/>
                    <a:p>
                      <a:r>
                        <a:rPr lang="en-GB" sz="1200" b="1"/>
                        <a:t>2.</a:t>
                      </a:r>
                      <a:r>
                        <a:rPr lang="en-GB" sz="1200" b="1" baseline="0"/>
                        <a:t> Look at the beginning of 'Bayonet Charge' - what's the significance and effect of the first line: </a:t>
                      </a:r>
                    </a:p>
                    <a:p>
                      <a:pPr lvl="0">
                        <a:buNone/>
                      </a:pPr>
                      <a:endParaRPr lang="en-GB" sz="1200" b="1" baseline="0"/>
                    </a:p>
                    <a:p>
                      <a:pPr marL="0" lvl="0" indent="0">
                        <a:buNone/>
                      </a:pPr>
                      <a:r>
                        <a:rPr lang="en-GB" sz="1200" b="1" i="0" u="none" strike="noStrike" baseline="0" noProof="0">
                          <a:latin typeface="Calibri"/>
                        </a:rPr>
                        <a:t>'suddenly he awoke and was running – raw'</a:t>
                      </a:r>
                      <a:endParaRPr lang="en-US" sz="1200" b="0" i="0" u="none" strike="noStrike" baseline="0" noProof="0">
                        <a:latin typeface="Calibri"/>
                      </a:endParaRPr>
                    </a:p>
                    <a:p>
                      <a:pPr marL="0" lvl="0" indent="0">
                        <a:buNone/>
                      </a:pPr>
                      <a:endParaRPr lang="en-GB" sz="1200" b="0" i="0" u="none" strike="noStrike" baseline="0" noProof="0">
                        <a:latin typeface="Calibri"/>
                      </a:endParaRPr>
                    </a:p>
                    <a:p>
                      <a:pPr marL="0" lvl="0" indent="0">
                        <a:buNone/>
                      </a:pPr>
                      <a:r>
                        <a:rPr lang="en-GB" sz="1200" b="1" i="0" u="none" strike="noStrike" baseline="0" noProof="0">
                          <a:latin typeface="Calibri"/>
                        </a:rPr>
                        <a: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a:p>
                    <a:p>
                      <a:pPr lvl="0">
                        <a:buNone/>
                      </a:pPr>
                      <a:endParaRPr lang="en-GB" sz="1200" b="1" baseline="0"/>
                    </a:p>
                  </a:txBody>
                  <a:tcPr/>
                </a:tc>
                <a:tc>
                  <a:txBody>
                    <a:bodyPr/>
                    <a:lstStyle/>
                    <a:p>
                      <a:r>
                        <a:rPr lang="en-GB" sz="1200" b="1" dirty="0"/>
                        <a:t>3.  Look at the beginning of 'War Photographer', what's the significance of the first line: </a:t>
                      </a:r>
                    </a:p>
                    <a:p>
                      <a:pPr lvl="0">
                        <a:buNone/>
                      </a:pPr>
                      <a:endParaRPr lang="en-GB" sz="1200" b="1"/>
                    </a:p>
                    <a:p>
                      <a:pPr marL="0" lvl="0" indent="0">
                        <a:buNone/>
                      </a:pPr>
                      <a:r>
                        <a:rPr lang="en-GB" sz="1200" b="1" i="0" u="none" strike="noStrike" noProof="0" dirty="0">
                          <a:latin typeface="Calibri"/>
                        </a:rPr>
                        <a:t>'In his darkroom he is finally alone'</a:t>
                      </a:r>
                      <a:endParaRPr lang="en-US" sz="1200" b="0" i="0" u="none" strike="noStrike" noProof="0" dirty="0">
                        <a:latin typeface="Calibri"/>
                      </a:endParaRPr>
                    </a:p>
                    <a:p>
                      <a:pPr marL="0" lvl="0" indent="0">
                        <a:buNone/>
                      </a:pPr>
                      <a:endParaRPr lang="en-GB" sz="1200" b="0" i="0" u="none" strike="noStrike" noProof="0">
                        <a:latin typeface="Calibri"/>
                      </a:endParaRPr>
                    </a:p>
                    <a:p>
                      <a:pPr marL="0" lvl="0" indent="0">
                        <a:buNone/>
                      </a:pPr>
                      <a:r>
                        <a:rPr lang="en-GB" sz="1200" b="1" i="0" u="none" strike="noStrike" noProof="0" dirty="0">
                          <a:latin typeface="Calibri"/>
                        </a:rPr>
                        <a: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dirty="0"/>
                    </a:p>
                  </a:txBody>
                  <a:tcPr/>
                </a:tc>
                <a:extLst>
                  <a:ext uri="{0D108BD9-81ED-4DB2-BD59-A6C34878D82A}">
                    <a16:rowId xmlns:a16="http://schemas.microsoft.com/office/drawing/2014/main" val="3606664193"/>
                  </a:ext>
                </a:extLst>
              </a:tr>
              <a:tr h="2892820">
                <a:tc>
                  <a:txBody>
                    <a:bodyPr/>
                    <a:lstStyle/>
                    <a:p>
                      <a:pPr lvl="0">
                        <a:buNone/>
                      </a:pPr>
                      <a:r>
                        <a:rPr lang="en-GB" sz="1200" b="1" i="0" u="none" strike="noStrike" noProof="0">
                          <a:latin typeface="Calibri"/>
                        </a:rPr>
                        <a:t>4. Look at the ending of 'The Charge of the Light Brigade' - what's the significance and effect of the last three lines: </a:t>
                      </a:r>
                      <a:endParaRPr lang="en-US" sz="1200" b="0" i="0" u="none" strike="noStrike" noProof="0">
                        <a:latin typeface="Calibri"/>
                      </a:endParaRPr>
                    </a:p>
                    <a:p>
                      <a:pPr lvl="0">
                        <a:buNone/>
                      </a:pPr>
                      <a:endParaRPr lang="en-GB" sz="1200" b="0" i="0" u="none" strike="noStrike" noProof="0">
                        <a:latin typeface="Calibri"/>
                      </a:endParaRPr>
                    </a:p>
                    <a:p>
                      <a:pPr marL="0" lvl="0" indent="0">
                        <a:buNone/>
                      </a:pPr>
                      <a:r>
                        <a:rPr lang="en-GB" sz="1200" b="1" i="0" u="none" strike="noStrike" noProof="0">
                          <a:latin typeface="Calibri"/>
                        </a:rPr>
                        <a:t>'Honour the charge they made!</a:t>
                      </a:r>
                      <a:endParaRPr lang="en-US" sz="1200" b="0" i="0" u="none" strike="noStrike" noProof="0">
                        <a:latin typeface="Calibri"/>
                      </a:endParaRPr>
                    </a:p>
                    <a:p>
                      <a:pPr marL="0" lvl="0" indent="0">
                        <a:buNone/>
                      </a:pPr>
                      <a:r>
                        <a:rPr lang="en-GB" sz="1200" b="1" i="0" u="none" strike="noStrike" noProof="0">
                          <a:latin typeface="Calibri"/>
                        </a:rPr>
                        <a:t>Honour the Light Brigade, </a:t>
                      </a:r>
                    </a:p>
                    <a:p>
                      <a:pPr marL="0" lvl="0" indent="0">
                        <a:buNone/>
                      </a:pPr>
                      <a:r>
                        <a:rPr lang="en-GB" sz="1200" b="1" i="0" u="none" strike="noStrike" noProof="0">
                          <a:latin typeface="Calibri"/>
                        </a:rPr>
                        <a:t>Noble six hundred' </a:t>
                      </a:r>
                    </a:p>
                    <a:p>
                      <a:pPr marL="0" lvl="0" indent="0">
                        <a:buNone/>
                      </a:pPr>
                      <a:endParaRPr lang="en-GB" sz="1200" b="0" i="0" u="none" strike="noStrike" noProof="0">
                        <a:latin typeface="Calibri"/>
                      </a:endParaRPr>
                    </a:p>
                    <a:p>
                      <a:pPr marL="0" lvl="0" indent="0">
                        <a:buNone/>
                      </a:pPr>
                      <a:r>
                        <a:rPr lang="en-GB" sz="1200" b="1" i="0" u="none" strike="noStrike" noProof="0">
                          <a:latin typeface="Calibri"/>
                        </a:rPr>
                        <a: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0" i="0" u="none" strike="noStrike" noProof="0">
                        <a:latin typeface="Calibri"/>
                      </a:endParaRPr>
                    </a:p>
                  </a:txBody>
                  <a:tcPr/>
                </a:tc>
                <a:tc gridSpan="2">
                  <a:txBody>
                    <a:bodyPr/>
                    <a:lstStyle/>
                    <a:p>
                      <a:r>
                        <a:rPr lang="en-GB" sz="1200" b="1" dirty="0"/>
                        <a:t>5.</a:t>
                      </a:r>
                      <a:r>
                        <a:rPr lang="en-GB" sz="1200" b="1" baseline="0" dirty="0"/>
                        <a:t> Complete the following mini connections map – explain a minimum of 3 connections: </a:t>
                      </a:r>
                      <a:endParaRPr lang="en-US" dirty="0"/>
                    </a:p>
                    <a:p>
                      <a:pPr lvl="0">
                        <a:buNone/>
                      </a:pPr>
                      <a:endParaRPr lang="en-GB" dirty="0"/>
                    </a:p>
                    <a:p>
                      <a:pPr lvl="0">
                        <a:buNone/>
                      </a:pPr>
                      <a:endParaRPr lang="en-GB" dirty="0"/>
                    </a:p>
                    <a:p>
                      <a:pPr lvl="0">
                        <a:buNone/>
                      </a:pPr>
                      <a:endParaRPr lang="en-GB" dirty="0"/>
                    </a:p>
                    <a:p>
                      <a:pPr lvl="0">
                        <a:buNone/>
                      </a:pPr>
                      <a:endParaRPr lang="en-GB" dirty="0"/>
                    </a:p>
                    <a:p>
                      <a:pPr lvl="0">
                        <a:buNone/>
                      </a:pPr>
                      <a:endParaRPr lang="en-GB" dirty="0"/>
                    </a:p>
                    <a:p>
                      <a:pPr lvl="0">
                        <a:buNone/>
                      </a:pPr>
                      <a:endParaRPr lang="en-GB" dirty="0"/>
                    </a:p>
                    <a:p>
                      <a:pPr lvl="0">
                        <a:buNone/>
                      </a:pPr>
                      <a:endParaRPr lang="en-GB" dirty="0"/>
                    </a:p>
                    <a:p>
                      <a:pPr lvl="0">
                        <a:buNone/>
                      </a:pPr>
                      <a:endParaRPr lang="en-GB" dirty="0"/>
                    </a:p>
                    <a:p>
                      <a:pPr lvl="0">
                        <a:buNone/>
                      </a:pPr>
                      <a:endParaRPr lang="en-GB" dirty="0"/>
                    </a:p>
                    <a:p>
                      <a:pPr lvl="0">
                        <a:buNone/>
                      </a:pPr>
                      <a:endParaRPr lang="en-GB" sz="1200" b="1" baseline="0" dirty="0"/>
                    </a:p>
                    <a:p>
                      <a:pPr lvl="0">
                        <a:buNone/>
                      </a:pPr>
                      <a:r>
                        <a:rPr lang="en-GB" sz="1200" b="1" baseline="0" dirty="0"/>
                        <a:t>(Extension: write two PETALCPETAL paragraphs for two poems of your choice – focus the question on power or conflict) </a:t>
                      </a:r>
                    </a:p>
                  </a:txBody>
                  <a:tcPr/>
                </a:tc>
                <a:tc hMerge="1">
                  <a:txBody>
                    <a:bodyPr/>
                    <a:lstStyle/>
                    <a:p>
                      <a:endParaRPr lang="en-GB" sz="1400" b="1" i="1" u="none" strike="noStrike" baseline="0" noProof="0">
                        <a:latin typeface="Calibri"/>
                      </a:endParaRPr>
                    </a:p>
                  </a:txBody>
                  <a:tcPr/>
                </a:tc>
                <a:extLst>
                  <a:ext uri="{0D108BD9-81ED-4DB2-BD59-A6C34878D82A}">
                    <a16:rowId xmlns:a16="http://schemas.microsoft.com/office/drawing/2014/main" val="4145184444"/>
                  </a:ext>
                </a:extLst>
              </a:tr>
            </a:tbl>
          </a:graphicData>
        </a:graphic>
      </p:graphicFrame>
      <p:sp>
        <p:nvSpPr>
          <p:cNvPr id="5" name="TextBox 4">
            <a:extLst>
              <a:ext uri="{FF2B5EF4-FFF2-40B4-BE49-F238E27FC236}">
                <a16:creationId xmlns:a16="http://schemas.microsoft.com/office/drawing/2014/main" id="{91D64957-6631-431D-A0F9-D3AF5B85F102}"/>
              </a:ext>
            </a:extLst>
          </p:cNvPr>
          <p:cNvSpPr txBox="1"/>
          <p:nvPr/>
        </p:nvSpPr>
        <p:spPr>
          <a:xfrm>
            <a:off x="4384589" y="3880021"/>
            <a:ext cx="143544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First person voice</a:t>
            </a:r>
            <a:endParaRPr lang="en-US"/>
          </a:p>
        </p:txBody>
      </p:sp>
      <p:sp>
        <p:nvSpPr>
          <p:cNvPr id="6" name="TextBox 5">
            <a:extLst>
              <a:ext uri="{FF2B5EF4-FFF2-40B4-BE49-F238E27FC236}">
                <a16:creationId xmlns:a16="http://schemas.microsoft.com/office/drawing/2014/main" id="{1DF322E5-A005-4FFE-AF59-68152E51F208}"/>
              </a:ext>
            </a:extLst>
          </p:cNvPr>
          <p:cNvSpPr txBox="1"/>
          <p:nvPr/>
        </p:nvSpPr>
        <p:spPr>
          <a:xfrm>
            <a:off x="7247238" y="3921210"/>
            <a:ext cx="143544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'My Last Duchess' </a:t>
            </a:r>
          </a:p>
        </p:txBody>
      </p:sp>
      <p:sp>
        <p:nvSpPr>
          <p:cNvPr id="7" name="TextBox 6">
            <a:extLst>
              <a:ext uri="{FF2B5EF4-FFF2-40B4-BE49-F238E27FC236}">
                <a16:creationId xmlns:a16="http://schemas.microsoft.com/office/drawing/2014/main" id="{B280E06D-927A-412C-9A11-8D3B5365D856}"/>
              </a:ext>
            </a:extLst>
          </p:cNvPr>
          <p:cNvSpPr txBox="1"/>
          <p:nvPr/>
        </p:nvSpPr>
        <p:spPr>
          <a:xfrm>
            <a:off x="8730048" y="4878858"/>
            <a:ext cx="14354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Power</a:t>
            </a:r>
            <a:endParaRPr lang="en-US" dirty="0"/>
          </a:p>
        </p:txBody>
      </p:sp>
      <p:sp>
        <p:nvSpPr>
          <p:cNvPr id="8" name="TextBox 7">
            <a:extLst>
              <a:ext uri="{FF2B5EF4-FFF2-40B4-BE49-F238E27FC236}">
                <a16:creationId xmlns:a16="http://schemas.microsoft.com/office/drawing/2014/main" id="{391F82AC-7AA1-497A-A172-6634EFDB59AB}"/>
              </a:ext>
            </a:extLst>
          </p:cNvPr>
          <p:cNvSpPr txBox="1"/>
          <p:nvPr/>
        </p:nvSpPr>
        <p:spPr>
          <a:xfrm>
            <a:off x="4662615" y="5733534"/>
            <a:ext cx="14354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'The Prelude'</a:t>
            </a:r>
            <a:endParaRPr lang="en-GB" dirty="0">
              <a:cs typeface="Calibri"/>
            </a:endParaRPr>
          </a:p>
        </p:txBody>
      </p:sp>
      <p:sp>
        <p:nvSpPr>
          <p:cNvPr id="9" name="TextBox 8">
            <a:extLst>
              <a:ext uri="{FF2B5EF4-FFF2-40B4-BE49-F238E27FC236}">
                <a16:creationId xmlns:a16="http://schemas.microsoft.com/office/drawing/2014/main" id="{CEF138BF-E943-4C95-91FD-E4F6842967EB}"/>
              </a:ext>
            </a:extLst>
          </p:cNvPr>
          <p:cNvSpPr txBox="1"/>
          <p:nvPr/>
        </p:nvSpPr>
        <p:spPr>
          <a:xfrm>
            <a:off x="10048102" y="3880020"/>
            <a:ext cx="1600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Metaphor</a:t>
            </a:r>
          </a:p>
        </p:txBody>
      </p:sp>
      <p:sp>
        <p:nvSpPr>
          <p:cNvPr id="10" name="TextBox 9">
            <a:extLst>
              <a:ext uri="{FF2B5EF4-FFF2-40B4-BE49-F238E27FC236}">
                <a16:creationId xmlns:a16="http://schemas.microsoft.com/office/drawing/2014/main" id="{EA379A3E-CC47-4AE8-B1B0-0A5BBFBC23A5}"/>
              </a:ext>
            </a:extLst>
          </p:cNvPr>
          <p:cNvSpPr txBox="1"/>
          <p:nvPr/>
        </p:nvSpPr>
        <p:spPr>
          <a:xfrm>
            <a:off x="9718588" y="5599668"/>
            <a:ext cx="21253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‘Remains' </a:t>
            </a:r>
          </a:p>
        </p:txBody>
      </p:sp>
      <p:sp>
        <p:nvSpPr>
          <p:cNvPr id="11" name="TextBox 10">
            <a:extLst>
              <a:ext uri="{FF2B5EF4-FFF2-40B4-BE49-F238E27FC236}">
                <a16:creationId xmlns:a16="http://schemas.microsoft.com/office/drawing/2014/main" id="{1609444F-B02A-4035-B4D7-6C707E3FBD5C}"/>
              </a:ext>
            </a:extLst>
          </p:cNvPr>
          <p:cNvSpPr txBox="1"/>
          <p:nvPr/>
        </p:nvSpPr>
        <p:spPr>
          <a:xfrm>
            <a:off x="6073345" y="4878858"/>
            <a:ext cx="14354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Conflict </a:t>
            </a:r>
          </a:p>
        </p:txBody>
      </p:sp>
      <p:pic>
        <p:nvPicPr>
          <p:cNvPr id="12" name="Picture 18" descr="A screenshot of a cell phone&#10;&#10;Description generated with very high confidence">
            <a:extLst>
              <a:ext uri="{FF2B5EF4-FFF2-40B4-BE49-F238E27FC236}">
                <a16:creationId xmlns:a16="http://schemas.microsoft.com/office/drawing/2014/main" id="{C8DDF545-6A0F-4336-8FAB-7633AA6C80A7}"/>
              </a:ext>
            </a:extLst>
          </p:cNvPr>
          <p:cNvPicPr>
            <a:picLocks noChangeAspect="1"/>
          </p:cNvPicPr>
          <p:nvPr/>
        </p:nvPicPr>
        <p:blipFill>
          <a:blip r:embed="rId2"/>
          <a:stretch>
            <a:fillRect/>
          </a:stretch>
        </p:blipFill>
        <p:spPr>
          <a:xfrm>
            <a:off x="608966" y="1014414"/>
            <a:ext cx="2743200" cy="156779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282616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3A1D6-2C7B-4FCD-87AF-4EC83293D2B7}"/>
              </a:ext>
            </a:extLst>
          </p:cNvPr>
          <p:cNvSpPr>
            <a:spLocks noGrp="1"/>
          </p:cNvSpPr>
          <p:nvPr>
            <p:ph type="title"/>
          </p:nvPr>
        </p:nvSpPr>
        <p:spPr>
          <a:xfrm>
            <a:off x="257175" y="146440"/>
            <a:ext cx="10515600" cy="689952"/>
          </a:xfrm>
        </p:spPr>
        <p:txBody>
          <a:bodyPr>
            <a:normAutofit fontScale="90000"/>
          </a:bodyPr>
          <a:lstStyle/>
          <a:p>
            <a:r>
              <a:rPr lang="en-GB" sz="2400" b="1" dirty="0"/>
              <a:t>Week 7 Language HW</a:t>
            </a:r>
            <a:r>
              <a:rPr lang="en-GB" sz="2400" dirty="0"/>
              <a:t>: Paper 1 Q: 3 </a:t>
            </a:r>
            <a:br>
              <a:rPr lang="en-GB" sz="2400" dirty="0"/>
            </a:br>
            <a:endParaRPr lang="en-GB" sz="2400">
              <a:cs typeface="Calibri Light"/>
            </a:endParaRPr>
          </a:p>
        </p:txBody>
      </p:sp>
      <p:sp>
        <p:nvSpPr>
          <p:cNvPr id="4" name="TextBox 3">
            <a:extLst>
              <a:ext uri="{FF2B5EF4-FFF2-40B4-BE49-F238E27FC236}">
                <a16:creationId xmlns:a16="http://schemas.microsoft.com/office/drawing/2014/main" id="{D702EDE6-8957-4BA6-9537-5E8845AF0CC4}"/>
              </a:ext>
            </a:extLst>
          </p:cNvPr>
          <p:cNvSpPr txBox="1"/>
          <p:nvPr/>
        </p:nvSpPr>
        <p:spPr>
          <a:xfrm>
            <a:off x="914400" y="1069145"/>
            <a:ext cx="5181600" cy="5632311"/>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744DC68E-45C1-48A6-9349-C2A3FD93CAEA}"/>
              </a:ext>
            </a:extLst>
          </p:cNvPr>
          <p:cNvSpPr txBox="1"/>
          <p:nvPr/>
        </p:nvSpPr>
        <p:spPr>
          <a:xfrm>
            <a:off x="6623539" y="279790"/>
            <a:ext cx="5181600" cy="646330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graphicFrame>
        <p:nvGraphicFramePr>
          <p:cNvPr id="6" name="Table 5">
            <a:extLst>
              <a:ext uri="{FF2B5EF4-FFF2-40B4-BE49-F238E27FC236}">
                <a16:creationId xmlns:a16="http://schemas.microsoft.com/office/drawing/2014/main" id="{9130D1BA-4343-46C7-54EC-3652A04A9B6C}"/>
              </a:ext>
            </a:extLst>
          </p:cNvPr>
          <p:cNvGraphicFramePr>
            <a:graphicFrameLocks noGrp="1"/>
          </p:cNvGraphicFramePr>
          <p:nvPr>
            <p:extLst>
              <p:ext uri="{D42A27DB-BD31-4B8C-83A1-F6EECF244321}">
                <p14:modId xmlns:p14="http://schemas.microsoft.com/office/powerpoint/2010/main" val="1292167650"/>
              </p:ext>
            </p:extLst>
          </p:nvPr>
        </p:nvGraphicFramePr>
        <p:xfrm>
          <a:off x="371475" y="561975"/>
          <a:ext cx="6240543" cy="222885"/>
        </p:xfrm>
        <a:graphic>
          <a:graphicData uri="http://schemas.openxmlformats.org/drawingml/2006/table">
            <a:tbl>
              <a:tblPr firstRow="1" bandRow="1">
                <a:tableStyleId>{5C22544A-7EE6-4342-B048-85BDC9FD1C3A}</a:tableStyleId>
              </a:tblPr>
              <a:tblGrid>
                <a:gridCol w="6240543">
                  <a:extLst>
                    <a:ext uri="{9D8B030D-6E8A-4147-A177-3AD203B41FA5}">
                      <a16:colId xmlns:a16="http://schemas.microsoft.com/office/drawing/2014/main" val="1579408898"/>
                    </a:ext>
                  </a:extLst>
                </a:gridCol>
              </a:tblGrid>
              <a:tr h="190500">
                <a:tc>
                  <a:txBody>
                    <a:bodyPr/>
                    <a:lstStyle/>
                    <a:p>
                      <a:pPr fontAlgn="b"/>
                      <a:r>
                        <a:rPr lang="en-GB" sz="1100">
                          <a:effectLst/>
                          <a:hlinkClick r:id="rId2"/>
                        </a:rPr>
                        <a:t>https://www.loom.com/share/b801657ee9e745bca62e38cec8f95f6c?sharedAppSource=personal_library</a:t>
                      </a:r>
                      <a:endParaRPr lang="en-GB" sz="1100">
                        <a:solidFill>
                          <a:srgbClr val="0563C1"/>
                        </a:solidFill>
                        <a:effectLst/>
                        <a:latin typeface="Calibri" panose="020F0502020204030204" pitchFamily="34" charset="0"/>
                      </a:endParaRPr>
                    </a:p>
                  </a:txBody>
                  <a:tcPr marL="9525" marR="9525" marT="9525" anchor="b">
                    <a:solidFill>
                      <a:schemeClr val="bg1"/>
                    </a:solidFill>
                  </a:tcPr>
                </a:tc>
                <a:extLst>
                  <a:ext uri="{0D108BD9-81ED-4DB2-BD59-A6C34878D82A}">
                    <a16:rowId xmlns:a16="http://schemas.microsoft.com/office/drawing/2014/main" val="2290803476"/>
                  </a:ext>
                </a:extLst>
              </a:tr>
            </a:tbl>
          </a:graphicData>
        </a:graphic>
      </p:graphicFrame>
      <p:sp>
        <p:nvSpPr>
          <p:cNvPr id="7" name="Rectangle 6">
            <a:extLst>
              <a:ext uri="{FF2B5EF4-FFF2-40B4-BE49-F238E27FC236}">
                <a16:creationId xmlns:a16="http://schemas.microsoft.com/office/drawing/2014/main" id="{FCD56A6D-B5C2-2EF1-8B56-72D2F5E79942}"/>
              </a:ext>
            </a:extLst>
          </p:cNvPr>
          <p:cNvSpPr/>
          <p:nvPr/>
        </p:nvSpPr>
        <p:spPr>
          <a:xfrm>
            <a:off x="336592" y="941440"/>
            <a:ext cx="5629922" cy="1015663"/>
          </a:xfrm>
          <a:prstGeom prst="rect">
            <a:avLst/>
          </a:prstGeom>
          <a:solidFill>
            <a:schemeClr val="bg2"/>
          </a:solidFill>
        </p:spPr>
        <p:txBody>
          <a:bodyPr wrap="square" lIns="91440" tIns="45720" rIns="91440" bIns="45720" anchor="t">
            <a:spAutoFit/>
          </a:bodyPr>
          <a:lstStyle/>
          <a:p>
            <a:r>
              <a:rPr lang="en-GB" sz="1200" dirty="0">
                <a:solidFill>
                  <a:srgbClr val="000000"/>
                </a:solidFill>
                <a:latin typeface="Arial" panose="020B0604020202020204" pitchFamily="34" charset="0"/>
                <a:cs typeface="Arial" panose="020B0604020202020204" pitchFamily="34" charset="0"/>
              </a:rPr>
              <a:t>Q3: You now need to think about the </a:t>
            </a:r>
            <a:r>
              <a:rPr lang="en-GB" sz="1200" b="1" dirty="0">
                <a:solidFill>
                  <a:srgbClr val="000000"/>
                </a:solidFill>
                <a:latin typeface="Arial" panose="020B0604020202020204" pitchFamily="34" charset="0"/>
                <a:cs typeface="Arial" panose="020B0604020202020204" pitchFamily="34" charset="0"/>
              </a:rPr>
              <a:t>whole</a:t>
            </a:r>
            <a:r>
              <a:rPr lang="en-GB" sz="1200" dirty="0">
                <a:solidFill>
                  <a:srgbClr val="000000"/>
                </a:solidFill>
                <a:latin typeface="Arial" panose="020B0604020202020204" pitchFamily="34" charset="0"/>
                <a:cs typeface="Arial" panose="020B0604020202020204" pitchFamily="34" charset="0"/>
              </a:rPr>
              <a:t> of the </a:t>
            </a:r>
            <a:r>
              <a:rPr lang="en-GB" sz="1200" b="1" dirty="0">
                <a:solidFill>
                  <a:srgbClr val="000000"/>
                </a:solidFill>
                <a:latin typeface="Arial" panose="020B0604020202020204" pitchFamily="34" charset="0"/>
                <a:cs typeface="Arial" panose="020B0604020202020204" pitchFamily="34" charset="0"/>
              </a:rPr>
              <a:t>source</a:t>
            </a:r>
            <a:r>
              <a:rPr lang="en-GB" sz="1200" dirty="0">
                <a:solidFill>
                  <a:srgbClr val="000000"/>
                </a:solidFill>
                <a:latin typeface="Arial" panose="020B0604020202020204" pitchFamily="34" charset="0"/>
                <a:cs typeface="Arial" panose="020B0604020202020204" pitchFamily="34" charset="0"/>
              </a:rPr>
              <a:t>.</a:t>
            </a:r>
          </a:p>
          <a:p>
            <a:endParaRPr lang="en-GB" sz="1200" dirty="0">
              <a:solidFill>
                <a:srgbClr val="000000"/>
              </a:solidFill>
              <a:latin typeface="Arial" panose="020B0604020202020204" pitchFamily="34" charset="0"/>
              <a:cs typeface="Arial" panose="020B0604020202020204" pitchFamily="34" charset="0"/>
            </a:endParaRPr>
          </a:p>
          <a:p>
            <a:pPr fontAlgn="base"/>
            <a:r>
              <a:rPr lang="en-GB" sz="1200" dirty="0">
                <a:latin typeface="Arial" panose="020B0604020202020204" pitchFamily="34" charset="0"/>
                <a:cs typeface="Arial" panose="020B0604020202020204" pitchFamily="34" charset="0"/>
              </a:rPr>
              <a:t>This text is from the end of a chapter near the beginning of the book.</a:t>
            </a:r>
            <a:r>
              <a:rPr lang="en-US" sz="1200" dirty="0">
                <a:latin typeface="Arial" panose="020B0604020202020204" pitchFamily="34" charset="0"/>
                <a:cs typeface="Arial" panose="020B0604020202020204" pitchFamily="34" charset="0"/>
              </a:rPr>
              <a:t>​</a:t>
            </a:r>
          </a:p>
          <a:p>
            <a:pPr fontAlgn="base"/>
            <a:r>
              <a:rPr lang="en-GB" sz="1200" dirty="0">
                <a:latin typeface="Arial"/>
                <a:cs typeface="Arial"/>
              </a:rPr>
              <a:t>How has the writer structured the text to interest you as a reader?         [8 marks] </a:t>
            </a:r>
            <a:endParaRPr lang="en-US" sz="1200" dirty="0">
              <a:latin typeface="Arial"/>
              <a:cs typeface="Arial"/>
            </a:endParaRPr>
          </a:p>
        </p:txBody>
      </p:sp>
    </p:spTree>
    <p:extLst>
      <p:ext uri="{BB962C8B-B14F-4D97-AF65-F5344CB8AC3E}">
        <p14:creationId xmlns:p14="http://schemas.microsoft.com/office/powerpoint/2010/main" val="3851879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75" y="120877"/>
            <a:ext cx="12000413" cy="436471"/>
          </a:xfrm>
          <a:solidFill>
            <a:schemeClr val="bg1"/>
          </a:solidFill>
        </p:spPr>
        <p:style>
          <a:lnRef idx="2">
            <a:schemeClr val="dk1"/>
          </a:lnRef>
          <a:fillRef idx="1">
            <a:schemeClr val="lt1"/>
          </a:fillRef>
          <a:effectRef idx="0">
            <a:schemeClr val="dk1"/>
          </a:effectRef>
          <a:fontRef idx="minor">
            <a:schemeClr val="dk1"/>
          </a:fontRef>
        </p:style>
        <p:txBody>
          <a:bodyPr>
            <a:normAutofit/>
          </a:bodyPr>
          <a:lstStyle/>
          <a:p>
            <a:r>
              <a:rPr lang="en-GB" sz="1600" dirty="0"/>
              <a:t>Year 11 Weekly Homework                                  Name: ________________________________________	      	Autumn 1.8</a:t>
            </a:r>
          </a:p>
        </p:txBody>
      </p:sp>
      <p:graphicFrame>
        <p:nvGraphicFramePr>
          <p:cNvPr id="4" name="Table 3"/>
          <p:cNvGraphicFramePr>
            <a:graphicFrameLocks noGrp="1"/>
          </p:cNvGraphicFramePr>
          <p:nvPr>
            <p:extLst>
              <p:ext uri="{D42A27DB-BD31-4B8C-83A1-F6EECF244321}">
                <p14:modId xmlns:p14="http://schemas.microsoft.com/office/powerpoint/2010/main" val="4083064365"/>
              </p:ext>
            </p:extLst>
          </p:nvPr>
        </p:nvGraphicFramePr>
        <p:xfrm>
          <a:off x="183701" y="624634"/>
          <a:ext cx="11913327" cy="6172200"/>
        </p:xfrm>
        <a:graphic>
          <a:graphicData uri="http://schemas.openxmlformats.org/drawingml/2006/table">
            <a:tbl>
              <a:tblPr firstRow="1" bandRow="1">
                <a:tableStyleId>{5940675A-B579-460E-94D1-54222C63F5DA}</a:tableStyleId>
              </a:tblPr>
              <a:tblGrid>
                <a:gridCol w="3971109">
                  <a:extLst>
                    <a:ext uri="{9D8B030D-6E8A-4147-A177-3AD203B41FA5}">
                      <a16:colId xmlns:a16="http://schemas.microsoft.com/office/drawing/2014/main" val="1663066600"/>
                    </a:ext>
                  </a:extLst>
                </a:gridCol>
                <a:gridCol w="3971109">
                  <a:extLst>
                    <a:ext uri="{9D8B030D-6E8A-4147-A177-3AD203B41FA5}">
                      <a16:colId xmlns:a16="http://schemas.microsoft.com/office/drawing/2014/main" val="2551129518"/>
                    </a:ext>
                  </a:extLst>
                </a:gridCol>
                <a:gridCol w="3971109">
                  <a:extLst>
                    <a:ext uri="{9D8B030D-6E8A-4147-A177-3AD203B41FA5}">
                      <a16:colId xmlns:a16="http://schemas.microsoft.com/office/drawing/2014/main" val="3101194455"/>
                    </a:ext>
                  </a:extLst>
                </a:gridCol>
              </a:tblGrid>
              <a:tr h="2892820">
                <a:tc>
                  <a:txBody>
                    <a:bodyPr/>
                    <a:lstStyle/>
                    <a:p>
                      <a:pPr marL="0" indent="0">
                        <a:buNone/>
                      </a:pPr>
                      <a:r>
                        <a:rPr lang="en-GB" sz="1200" b="1" baseline="0" dirty="0"/>
                        <a:t>1. What are the possible effects of the following structural techniques:</a:t>
                      </a:r>
                    </a:p>
                    <a:p>
                      <a:pPr marL="228600" lvl="0" indent="-228600">
                        <a:buAutoNum type="arabicPeriod"/>
                      </a:pPr>
                      <a:endParaRPr lang="en-GB" sz="1200" b="1" baseline="0"/>
                    </a:p>
                    <a:p>
                      <a:pPr marL="0" lvl="0" indent="0">
                        <a:buNone/>
                      </a:pPr>
                      <a:r>
                        <a:rPr lang="en-GB" sz="1200" b="1" baseline="0" dirty="0"/>
                        <a:t>A) Flashback: </a:t>
                      </a:r>
                    </a:p>
                    <a:p>
                      <a:pPr marL="0" lvl="0" indent="0">
                        <a:buNone/>
                      </a:pPr>
                      <a:r>
                        <a:rPr lang="en-GB" sz="1200" b="1" baseline="0" dirty="0"/>
                        <a:t>___________________________________________________________________________________________________________________________________________________</a:t>
                      </a:r>
                    </a:p>
                    <a:p>
                      <a:pPr marL="0" lvl="0" indent="0">
                        <a:buNone/>
                      </a:pPr>
                      <a:r>
                        <a:rPr lang="en-GB" sz="1200" b="1" baseline="0" dirty="0"/>
                        <a:t>B) Chronological order: </a:t>
                      </a:r>
                    </a:p>
                    <a:p>
                      <a:pPr marL="0" lvl="0" indent="0">
                        <a:buNone/>
                      </a:pPr>
                      <a:r>
                        <a:rPr lang="en-GB" sz="1200" b="1" baseline="0" dirty="0"/>
                        <a:t>___________________________________________________________________________________________________________________________________________________</a:t>
                      </a:r>
                    </a:p>
                    <a:p>
                      <a:pPr marL="0" lvl="0" indent="0">
                        <a:buNone/>
                      </a:pPr>
                      <a:r>
                        <a:rPr lang="en-GB" sz="1200" b="1" baseline="0" dirty="0"/>
                        <a:t>C) Introducing the setting first: </a:t>
                      </a:r>
                    </a:p>
                    <a:p>
                      <a:pPr marL="0" lvl="0" indent="0">
                        <a:buNone/>
                      </a:pPr>
                      <a:r>
                        <a:rPr lang="en-GB" sz="1200" b="1" baseline="0" dirty="0"/>
                        <a:t> ___________________________________________________________________________________________________________________________________________________</a:t>
                      </a:r>
                      <a:endParaRPr lang="en-GB" dirty="0"/>
                    </a:p>
                  </a:txBody>
                  <a:tcPr/>
                </a:tc>
                <a:tc>
                  <a:txBody>
                    <a:bodyPr/>
                    <a:lstStyle/>
                    <a:p>
                      <a:r>
                        <a:rPr lang="en-GB" sz="1200" b="1" dirty="0"/>
                        <a:t>2.</a:t>
                      </a:r>
                      <a:r>
                        <a:rPr lang="en-GB" sz="1200" b="1" baseline="0" dirty="0"/>
                        <a:t> How would you answer Paper 2 Question 4? (Draw a flow chart or make a list of instructions)</a:t>
                      </a:r>
                      <a:endParaRPr lang="en-US" dirty="0"/>
                    </a:p>
                    <a:p>
                      <a:pPr lvl="0">
                        <a:buNone/>
                      </a:pPr>
                      <a:endParaRPr lang="en-GB" sz="1200" b="1" baseline="0"/>
                    </a:p>
                    <a:p>
                      <a:pPr lvl="0">
                        <a:buNone/>
                      </a:pPr>
                      <a:endParaRPr lang="en-GB" sz="1200" b="1" baseline="0"/>
                    </a:p>
                    <a:p>
                      <a:pPr lvl="0">
                        <a:buNone/>
                      </a:pPr>
                      <a:endParaRPr lang="en-GB" sz="1200" b="1" baseline="0"/>
                    </a:p>
                    <a:p>
                      <a:pPr lvl="0">
                        <a:buNone/>
                      </a:pPr>
                      <a:endParaRPr lang="en-GB" sz="1200" b="1" baseline="0"/>
                    </a:p>
                    <a:p>
                      <a:pPr lvl="0">
                        <a:buNone/>
                      </a:pPr>
                      <a:endParaRPr lang="en-GB" sz="1200" b="1" baseline="0"/>
                    </a:p>
                    <a:p>
                      <a:pPr lvl="0">
                        <a:buNone/>
                      </a:pPr>
                      <a:endParaRPr lang="en-GB" sz="1200" b="1" baseline="0"/>
                    </a:p>
                  </a:txBody>
                  <a:tcPr/>
                </a:tc>
                <a:tc>
                  <a:txBody>
                    <a:bodyPr/>
                    <a:lstStyle/>
                    <a:p>
                      <a:r>
                        <a:rPr lang="en-GB" sz="1200" b="1" dirty="0"/>
                        <a:t>3. List four things you learn about the boy:</a:t>
                      </a:r>
                    </a:p>
                    <a:p>
                      <a:pPr lvl="0">
                        <a:buNone/>
                      </a:pPr>
                      <a:endParaRPr lang="en-GB" sz="1200" b="1"/>
                    </a:p>
                    <a:p>
                      <a:pPr lvl="0">
                        <a:buNone/>
                      </a:pPr>
                      <a:r>
                        <a:rPr lang="en-GB" sz="1200" b="0" i="0" u="none" strike="noStrike" noProof="0" dirty="0">
                          <a:latin typeface="Calibri"/>
                        </a:rPr>
                        <a:t>The boy stretched his body full length, touching the wall at his head with his hands, and the </a:t>
                      </a:r>
                      <a:r>
                        <a:rPr lang="en-GB" sz="1200" b="0" i="0" u="none" strike="noStrike" noProof="0" dirty="0" err="1">
                          <a:latin typeface="Calibri"/>
                        </a:rPr>
                        <a:t>bedfoot</a:t>
                      </a:r>
                      <a:r>
                        <a:rPr lang="en-GB" sz="1200" b="0" i="0" u="none" strike="noStrike" noProof="0" dirty="0">
                          <a:latin typeface="Calibri"/>
                        </a:rPr>
                        <a:t> with his toes; then he sprung out, like a fish leaping from water. And it was cold, cold. He always dressed rapidly to try and conserve his night-warmth till the sun rose two hours later; but by the time he had on his clothes his hands were numbed and he could scarcely hold his shoes. </a:t>
                      </a:r>
                    </a:p>
                    <a:p>
                      <a:pPr lvl="0">
                        <a:buNone/>
                      </a:pPr>
                      <a:r>
                        <a:rPr lang="en-GB" sz="1200" b="0" i="0" u="none" strike="noStrike" noProof="0" dirty="0">
                          <a:latin typeface="Calibri"/>
                        </a:rPr>
                        <a:t>                                    From </a:t>
                      </a:r>
                      <a:r>
                        <a:rPr lang="en-GB" sz="1200" b="0" i="1" u="none" strike="noStrike" noProof="0" dirty="0">
                          <a:latin typeface="Calibri"/>
                        </a:rPr>
                        <a:t>Sun on the Veld</a:t>
                      </a:r>
                      <a:r>
                        <a:rPr lang="en-GB" sz="1200" b="0" i="0" u="none" strike="noStrike" noProof="0" dirty="0">
                          <a:latin typeface="Calibri"/>
                        </a:rPr>
                        <a:t> by Dorothy Lessing</a:t>
                      </a:r>
                      <a:endParaRPr lang="en-GB" dirty="0"/>
                    </a:p>
                    <a:p>
                      <a:pPr lvl="0">
                        <a:buNone/>
                      </a:pPr>
                      <a:endParaRPr lang="en-GB" sz="1200" b="0" i="0" u="none" strike="noStrike" noProof="0">
                        <a:latin typeface="Calibri"/>
                      </a:endParaRPr>
                    </a:p>
                    <a:p>
                      <a:pPr lvl="0">
                        <a:buNone/>
                      </a:pPr>
                      <a:r>
                        <a:rPr lang="en-GB" sz="1400" b="0" i="0" u="none" strike="noStrike" noProof="0" dirty="0">
                          <a:latin typeface="Calibri"/>
                        </a:rPr>
                        <a:t>A) _______________________________________</a:t>
                      </a:r>
                    </a:p>
                    <a:p>
                      <a:pPr lvl="0">
                        <a:buNone/>
                      </a:pPr>
                      <a:r>
                        <a:rPr lang="en-GB" sz="1400" b="0" i="0" u="none" strike="noStrike" noProof="0" dirty="0">
                          <a:latin typeface="Calibri"/>
                        </a:rPr>
                        <a:t>B) _______________________________________</a:t>
                      </a:r>
                    </a:p>
                    <a:p>
                      <a:pPr lvl="0">
                        <a:buNone/>
                      </a:pPr>
                      <a:r>
                        <a:rPr lang="en-GB" sz="1400" b="0" i="0" u="none" strike="noStrike" noProof="0" dirty="0">
                          <a:latin typeface="Calibri"/>
                        </a:rPr>
                        <a:t>C) _______________________________________</a:t>
                      </a:r>
                    </a:p>
                    <a:p>
                      <a:pPr lvl="0">
                        <a:buNone/>
                      </a:pPr>
                      <a:r>
                        <a:rPr lang="en-GB" sz="1400" b="0" i="0" u="none" strike="noStrike" noProof="0" dirty="0">
                          <a:latin typeface="Calibri"/>
                        </a:rPr>
                        <a:t>D) _______________________________________</a:t>
                      </a:r>
                    </a:p>
                  </a:txBody>
                  <a:tcPr/>
                </a:tc>
                <a:extLst>
                  <a:ext uri="{0D108BD9-81ED-4DB2-BD59-A6C34878D82A}">
                    <a16:rowId xmlns:a16="http://schemas.microsoft.com/office/drawing/2014/main" val="3606664193"/>
                  </a:ext>
                </a:extLst>
              </a:tr>
              <a:tr h="2892820">
                <a:tc gridSpan="2">
                  <a:txBody>
                    <a:bodyPr/>
                    <a:lstStyle/>
                    <a:p>
                      <a:r>
                        <a:rPr lang="en-GB" sz="1200" b="1" dirty="0"/>
                        <a:t>4. Can you determine the purpose for each text? Explain your answer: </a:t>
                      </a:r>
                      <a:endParaRPr lang="en-US" dirty="0"/>
                    </a:p>
                    <a:p>
                      <a:pPr lvl="0">
                        <a:buNone/>
                      </a:pPr>
                      <a:r>
                        <a:rPr lang="en-GB" sz="1200" b="1" dirty="0"/>
                        <a:t>(Choose from: persuade, instruct and inform)</a:t>
                      </a:r>
                      <a:endParaRPr lang="en-GB" dirty="0"/>
                    </a:p>
                  </a:txBody>
                  <a:tcPr/>
                </a:tc>
                <a:tc hMerge="1">
                  <a:txBody>
                    <a:bodyPr/>
                    <a:lstStyle/>
                    <a:p>
                      <a:endParaRPr lang="en-US"/>
                    </a:p>
                  </a:txBody>
                  <a:tcPr/>
                </a:tc>
                <a:tc>
                  <a:txBody>
                    <a:bodyPr/>
                    <a:lstStyle/>
                    <a:p>
                      <a:pPr lvl="0">
                        <a:buNone/>
                      </a:pPr>
                      <a:r>
                        <a:rPr lang="en-GB" sz="1200" b="1" i="0" u="none" strike="noStrike" baseline="0" noProof="0" dirty="0">
                          <a:latin typeface="Calibri"/>
                        </a:rPr>
                        <a:t>5. Insert the correctly spelled word in each of the following pairs of sentences:</a:t>
                      </a:r>
                      <a:endParaRPr lang="en-US" sz="1200" i="0" dirty="0"/>
                    </a:p>
                    <a:p>
                      <a:pPr lvl="0">
                        <a:buNone/>
                      </a:pPr>
                      <a:endParaRPr lang="en-GB" sz="1200" b="1" i="0" u="none" strike="noStrike" baseline="0" noProof="0" dirty="0">
                        <a:latin typeface="Calibri"/>
                      </a:endParaRPr>
                    </a:p>
                    <a:p>
                      <a:pPr lvl="0">
                        <a:buNone/>
                      </a:pPr>
                      <a:r>
                        <a:rPr lang="en-GB" sz="1300" b="1" i="0" u="none" strike="noStrike" baseline="0" noProof="0" dirty="0">
                          <a:latin typeface="Calibri"/>
                        </a:rPr>
                        <a:t>A) Your/ you're</a:t>
                      </a:r>
                    </a:p>
                    <a:p>
                      <a:pPr lvl="0">
                        <a:buNone/>
                      </a:pPr>
                      <a:r>
                        <a:rPr lang="en-GB" sz="1300" b="0" i="0" u="none" strike="noStrike" baseline="0" noProof="0" dirty="0">
                          <a:latin typeface="Calibri"/>
                        </a:rPr>
                        <a:t>______________ not going out like that.</a:t>
                      </a:r>
                    </a:p>
                    <a:p>
                      <a:pPr lvl="0">
                        <a:buNone/>
                      </a:pPr>
                      <a:r>
                        <a:rPr lang="en-GB" sz="1300" b="0" i="0" u="none" strike="noStrike" baseline="0" noProof="0" dirty="0">
                          <a:latin typeface="Calibri"/>
                        </a:rPr>
                        <a:t>I asked __________ sister to bring it. </a:t>
                      </a:r>
                    </a:p>
                    <a:p>
                      <a:pPr lvl="0">
                        <a:buNone/>
                      </a:pPr>
                      <a:endParaRPr lang="en-GB" sz="1300" b="1" i="0" u="none" strike="noStrike" baseline="0" noProof="0" dirty="0">
                        <a:latin typeface="Calibri"/>
                      </a:endParaRPr>
                    </a:p>
                    <a:p>
                      <a:pPr lvl="0">
                        <a:buNone/>
                      </a:pPr>
                      <a:r>
                        <a:rPr lang="en-GB" sz="1300" b="1" i="0" u="none" strike="noStrike" baseline="0" noProof="0" dirty="0">
                          <a:latin typeface="Calibri"/>
                        </a:rPr>
                        <a:t>B) Where/ wear/ we're</a:t>
                      </a:r>
                    </a:p>
                    <a:p>
                      <a:pPr lvl="0">
                        <a:buNone/>
                      </a:pPr>
                      <a:r>
                        <a:rPr lang="en-GB" sz="1300" b="0" i="0" u="none" strike="noStrike" baseline="0" noProof="0" dirty="0">
                          <a:latin typeface="Calibri"/>
                        </a:rPr>
                        <a:t>Turn it off or it will _______________ out.</a:t>
                      </a:r>
                    </a:p>
                    <a:p>
                      <a:pPr lvl="0">
                        <a:buNone/>
                      </a:pPr>
                      <a:r>
                        <a:rPr lang="en-GB" sz="1300" b="0" i="0" u="none" strike="noStrike" baseline="0" noProof="0" dirty="0">
                          <a:latin typeface="Calibri"/>
                        </a:rPr>
                        <a:t>We have no idea ___________ it is but _________going anyway.</a:t>
                      </a:r>
                    </a:p>
                    <a:p>
                      <a:pPr lvl="0">
                        <a:buNone/>
                      </a:pPr>
                      <a:endParaRPr lang="en-GB" sz="1300" b="1" i="0" u="none" strike="noStrike" baseline="0" noProof="0" dirty="0">
                        <a:latin typeface="Calibri"/>
                      </a:endParaRPr>
                    </a:p>
                    <a:p>
                      <a:pPr lvl="0">
                        <a:buNone/>
                      </a:pPr>
                      <a:r>
                        <a:rPr lang="en-GB" sz="1300" b="1" i="0" u="none" strike="noStrike" baseline="0" noProof="0" dirty="0">
                          <a:latin typeface="Calibri"/>
                        </a:rPr>
                        <a:t>C) To/ too/ two</a:t>
                      </a:r>
                    </a:p>
                    <a:p>
                      <a:pPr lvl="0">
                        <a:buNone/>
                      </a:pPr>
                      <a:r>
                        <a:rPr lang="en-GB" sz="1300" b="0" i="0" u="none" strike="noStrike" baseline="0" noProof="0" dirty="0">
                          <a:latin typeface="Calibri"/>
                        </a:rPr>
                        <a:t>There were only ___________ exams _________ sit but that was one _______________ many. </a:t>
                      </a:r>
                    </a:p>
                    <a:p>
                      <a:pPr lvl="0">
                        <a:buNone/>
                      </a:pPr>
                      <a:r>
                        <a:rPr lang="en-GB" sz="1300" b="0" i="0" u="none" strike="noStrike" baseline="0" noProof="0" dirty="0">
                          <a:latin typeface="Calibri"/>
                        </a:rPr>
                        <a:t>He ____________ wanted to go to the cinema.</a:t>
                      </a:r>
                      <a:r>
                        <a:rPr lang="en-GB" sz="1200" b="0" i="0" u="none" strike="noStrike" baseline="0" noProof="0" dirty="0">
                          <a:latin typeface="Calibri"/>
                        </a:rPr>
                        <a:t> </a:t>
                      </a:r>
                    </a:p>
                  </a:txBody>
                  <a:tcPr/>
                </a:tc>
                <a:extLst>
                  <a:ext uri="{0D108BD9-81ED-4DB2-BD59-A6C34878D82A}">
                    <a16:rowId xmlns:a16="http://schemas.microsoft.com/office/drawing/2014/main" val="4145184444"/>
                  </a:ext>
                </a:extLst>
              </a:tr>
            </a:tbl>
          </a:graphicData>
        </a:graphic>
      </p:graphicFrame>
      <p:pic>
        <p:nvPicPr>
          <p:cNvPr id="6" name="Picture 9" descr="A close up of a wire fence&#10;&#10;Description generated with high confidence">
            <a:extLst>
              <a:ext uri="{FF2B5EF4-FFF2-40B4-BE49-F238E27FC236}">
                <a16:creationId xmlns:a16="http://schemas.microsoft.com/office/drawing/2014/main" id="{C8E45742-3277-416E-BA0A-B4F9BBC7F4A5}"/>
              </a:ext>
            </a:extLst>
          </p:cNvPr>
          <p:cNvPicPr>
            <a:picLocks noChangeAspect="1"/>
          </p:cNvPicPr>
          <p:nvPr/>
        </p:nvPicPr>
        <p:blipFill>
          <a:blip r:embed="rId2"/>
          <a:stretch>
            <a:fillRect/>
          </a:stretch>
        </p:blipFill>
        <p:spPr>
          <a:xfrm>
            <a:off x="441109" y="5828399"/>
            <a:ext cx="1928941" cy="772039"/>
          </a:xfrm>
          <a:prstGeom prst="rect">
            <a:avLst/>
          </a:prstGeom>
        </p:spPr>
      </p:pic>
      <p:pic>
        <p:nvPicPr>
          <p:cNvPr id="7" name="Picture 9" descr="A close up of a wire fence&#10;&#10;Description generated with high confidence">
            <a:extLst>
              <a:ext uri="{FF2B5EF4-FFF2-40B4-BE49-F238E27FC236}">
                <a16:creationId xmlns:a16="http://schemas.microsoft.com/office/drawing/2014/main" id="{C0260526-6A1D-4678-A457-A22535091909}"/>
              </a:ext>
            </a:extLst>
          </p:cNvPr>
          <p:cNvPicPr>
            <a:picLocks noChangeAspect="1"/>
          </p:cNvPicPr>
          <p:nvPr/>
        </p:nvPicPr>
        <p:blipFill>
          <a:blip r:embed="rId2"/>
          <a:stretch>
            <a:fillRect/>
          </a:stretch>
        </p:blipFill>
        <p:spPr>
          <a:xfrm>
            <a:off x="3303756" y="5828399"/>
            <a:ext cx="1928941" cy="772039"/>
          </a:xfrm>
          <a:prstGeom prst="rect">
            <a:avLst/>
          </a:prstGeom>
        </p:spPr>
      </p:pic>
      <p:pic>
        <p:nvPicPr>
          <p:cNvPr id="8" name="Picture 9" descr="A close up of a wire fence&#10;&#10;Description generated with high confidence">
            <a:extLst>
              <a:ext uri="{FF2B5EF4-FFF2-40B4-BE49-F238E27FC236}">
                <a16:creationId xmlns:a16="http://schemas.microsoft.com/office/drawing/2014/main" id="{AA37F4A5-6F02-4BBA-A82C-D09960F14465}"/>
              </a:ext>
            </a:extLst>
          </p:cNvPr>
          <p:cNvPicPr>
            <a:picLocks noChangeAspect="1"/>
          </p:cNvPicPr>
          <p:nvPr/>
        </p:nvPicPr>
        <p:blipFill>
          <a:blip r:embed="rId2"/>
          <a:stretch>
            <a:fillRect/>
          </a:stretch>
        </p:blipFill>
        <p:spPr>
          <a:xfrm>
            <a:off x="6073730" y="5828399"/>
            <a:ext cx="1928941" cy="772039"/>
          </a:xfrm>
          <a:prstGeom prst="rect">
            <a:avLst/>
          </a:prstGeom>
        </p:spPr>
      </p:pic>
      <p:pic>
        <p:nvPicPr>
          <p:cNvPr id="9" name="Picture 9">
            <a:extLst>
              <a:ext uri="{FF2B5EF4-FFF2-40B4-BE49-F238E27FC236}">
                <a16:creationId xmlns:a16="http://schemas.microsoft.com/office/drawing/2014/main" id="{A56CBDE6-BC9A-42C0-8007-39E70FA85F2A}"/>
              </a:ext>
            </a:extLst>
          </p:cNvPr>
          <p:cNvPicPr>
            <a:picLocks noChangeAspect="1"/>
          </p:cNvPicPr>
          <p:nvPr/>
        </p:nvPicPr>
        <p:blipFill>
          <a:blip r:embed="rId3"/>
          <a:stretch>
            <a:fillRect/>
          </a:stretch>
        </p:blipFill>
        <p:spPr>
          <a:xfrm>
            <a:off x="729049" y="4002655"/>
            <a:ext cx="1353065" cy="1529989"/>
          </a:xfrm>
          <a:prstGeom prst="rect">
            <a:avLst/>
          </a:prstGeom>
        </p:spPr>
      </p:pic>
      <p:pic>
        <p:nvPicPr>
          <p:cNvPr id="11" name="Picture 11" descr="A picture containing container&#10;&#10;Description generated with high confidence">
            <a:extLst>
              <a:ext uri="{FF2B5EF4-FFF2-40B4-BE49-F238E27FC236}">
                <a16:creationId xmlns:a16="http://schemas.microsoft.com/office/drawing/2014/main" id="{B00EDE3D-93E9-4561-AECE-A666C896F2D5}"/>
              </a:ext>
            </a:extLst>
          </p:cNvPr>
          <p:cNvPicPr>
            <a:picLocks noChangeAspect="1"/>
          </p:cNvPicPr>
          <p:nvPr/>
        </p:nvPicPr>
        <p:blipFill>
          <a:blip r:embed="rId4"/>
          <a:stretch>
            <a:fillRect/>
          </a:stretch>
        </p:blipFill>
        <p:spPr>
          <a:xfrm>
            <a:off x="3262184" y="4006143"/>
            <a:ext cx="1970904" cy="1420041"/>
          </a:xfrm>
          <a:prstGeom prst="rect">
            <a:avLst/>
          </a:prstGeom>
        </p:spPr>
      </p:pic>
      <p:pic>
        <p:nvPicPr>
          <p:cNvPr id="13" name="Picture 13" descr="A screenshot of a cell phone&#10;&#10;Description generated with very high confidence">
            <a:extLst>
              <a:ext uri="{FF2B5EF4-FFF2-40B4-BE49-F238E27FC236}">
                <a16:creationId xmlns:a16="http://schemas.microsoft.com/office/drawing/2014/main" id="{C3CC8DED-A7F8-4695-BE58-CAFAFA896F5C}"/>
              </a:ext>
            </a:extLst>
          </p:cNvPr>
          <p:cNvPicPr>
            <a:picLocks noChangeAspect="1"/>
          </p:cNvPicPr>
          <p:nvPr/>
        </p:nvPicPr>
        <p:blipFill>
          <a:blip r:embed="rId5"/>
          <a:stretch>
            <a:fillRect/>
          </a:stretch>
        </p:blipFill>
        <p:spPr>
          <a:xfrm>
            <a:off x="6176319" y="3628975"/>
            <a:ext cx="1631091" cy="1958131"/>
          </a:xfrm>
          <a:prstGeom prst="rect">
            <a:avLst/>
          </a:prstGeom>
        </p:spPr>
      </p:pic>
    </p:spTree>
    <p:extLst>
      <p:ext uri="{BB962C8B-B14F-4D97-AF65-F5344CB8AC3E}">
        <p14:creationId xmlns:p14="http://schemas.microsoft.com/office/powerpoint/2010/main" val="42168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3A1D6-2C7B-4FCD-87AF-4EC83293D2B7}"/>
              </a:ext>
            </a:extLst>
          </p:cNvPr>
          <p:cNvSpPr>
            <a:spLocks noGrp="1"/>
          </p:cNvSpPr>
          <p:nvPr>
            <p:ph type="title"/>
          </p:nvPr>
        </p:nvSpPr>
        <p:spPr>
          <a:xfrm>
            <a:off x="295275" y="155965"/>
            <a:ext cx="10515600" cy="689952"/>
          </a:xfrm>
        </p:spPr>
        <p:txBody>
          <a:bodyPr>
            <a:normAutofit fontScale="90000"/>
          </a:bodyPr>
          <a:lstStyle/>
          <a:p>
            <a:r>
              <a:rPr lang="en-GB" sz="2400" b="1" dirty="0"/>
              <a:t>Week 8 Language HW</a:t>
            </a:r>
            <a:r>
              <a:rPr lang="en-GB" sz="2400" dirty="0"/>
              <a:t>: Paper 1 Q: 4 </a:t>
            </a:r>
            <a:br>
              <a:rPr lang="en-GB" sz="2400" dirty="0"/>
            </a:br>
            <a:endParaRPr lang="en-GB" sz="2400">
              <a:cs typeface="Calibri Light"/>
            </a:endParaRPr>
          </a:p>
        </p:txBody>
      </p:sp>
      <p:sp>
        <p:nvSpPr>
          <p:cNvPr id="4" name="TextBox 3">
            <a:extLst>
              <a:ext uri="{FF2B5EF4-FFF2-40B4-BE49-F238E27FC236}">
                <a16:creationId xmlns:a16="http://schemas.microsoft.com/office/drawing/2014/main" id="{D702EDE6-8957-4BA6-9537-5E8845AF0CC4}"/>
              </a:ext>
            </a:extLst>
          </p:cNvPr>
          <p:cNvSpPr txBox="1"/>
          <p:nvPr/>
        </p:nvSpPr>
        <p:spPr>
          <a:xfrm>
            <a:off x="914400" y="1069145"/>
            <a:ext cx="5181600" cy="5632311"/>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744DC68E-45C1-48A6-9349-C2A3FD93CAEA}"/>
              </a:ext>
            </a:extLst>
          </p:cNvPr>
          <p:cNvSpPr txBox="1"/>
          <p:nvPr/>
        </p:nvSpPr>
        <p:spPr>
          <a:xfrm>
            <a:off x="6623539" y="279790"/>
            <a:ext cx="5181600" cy="646330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graphicFrame>
        <p:nvGraphicFramePr>
          <p:cNvPr id="6" name="Table 5">
            <a:extLst>
              <a:ext uri="{FF2B5EF4-FFF2-40B4-BE49-F238E27FC236}">
                <a16:creationId xmlns:a16="http://schemas.microsoft.com/office/drawing/2014/main" id="{CE1F0279-D1C9-6DDC-7A00-20CCA5663E83}"/>
              </a:ext>
            </a:extLst>
          </p:cNvPr>
          <p:cNvGraphicFramePr>
            <a:graphicFrameLocks noGrp="1"/>
          </p:cNvGraphicFramePr>
          <p:nvPr>
            <p:extLst>
              <p:ext uri="{D42A27DB-BD31-4B8C-83A1-F6EECF244321}">
                <p14:modId xmlns:p14="http://schemas.microsoft.com/office/powerpoint/2010/main" val="1037144117"/>
              </p:ext>
            </p:extLst>
          </p:nvPr>
        </p:nvGraphicFramePr>
        <p:xfrm>
          <a:off x="400050" y="619125"/>
          <a:ext cx="6252445" cy="222885"/>
        </p:xfrm>
        <a:graphic>
          <a:graphicData uri="http://schemas.openxmlformats.org/drawingml/2006/table">
            <a:tbl>
              <a:tblPr firstRow="1" bandRow="1">
                <a:tableStyleId>{5C22544A-7EE6-4342-B048-85BDC9FD1C3A}</a:tableStyleId>
              </a:tblPr>
              <a:tblGrid>
                <a:gridCol w="6252445">
                  <a:extLst>
                    <a:ext uri="{9D8B030D-6E8A-4147-A177-3AD203B41FA5}">
                      <a16:colId xmlns:a16="http://schemas.microsoft.com/office/drawing/2014/main" val="3949059907"/>
                    </a:ext>
                  </a:extLst>
                </a:gridCol>
              </a:tblGrid>
              <a:tr h="190500">
                <a:tc>
                  <a:txBody>
                    <a:bodyPr/>
                    <a:lstStyle/>
                    <a:p>
                      <a:pPr fontAlgn="b"/>
                      <a:r>
                        <a:rPr lang="en-GB" sz="1100">
                          <a:effectLst/>
                          <a:hlinkClick r:id="rId2"/>
                        </a:rPr>
                        <a:t>https://www.loom.com/share/fbb5214a977d4668a5fc7035b43fade7?sharedAppSource=personal_library</a:t>
                      </a:r>
                      <a:endParaRPr lang="en-GB" sz="1100">
                        <a:solidFill>
                          <a:srgbClr val="0563C1"/>
                        </a:solidFill>
                        <a:effectLst/>
                        <a:latin typeface="Calibri" panose="020F0502020204030204" pitchFamily="34" charset="0"/>
                      </a:endParaRPr>
                    </a:p>
                  </a:txBody>
                  <a:tcPr marL="9525" marR="9525" marT="9525" anchor="b">
                    <a:solidFill>
                      <a:schemeClr val="bg1"/>
                    </a:solidFill>
                  </a:tcPr>
                </a:tc>
                <a:extLst>
                  <a:ext uri="{0D108BD9-81ED-4DB2-BD59-A6C34878D82A}">
                    <a16:rowId xmlns:a16="http://schemas.microsoft.com/office/drawing/2014/main" val="877822041"/>
                  </a:ext>
                </a:extLst>
              </a:tr>
            </a:tbl>
          </a:graphicData>
        </a:graphic>
      </p:graphicFrame>
      <p:sp>
        <p:nvSpPr>
          <p:cNvPr id="7" name="Rectangle 6">
            <a:extLst>
              <a:ext uri="{FF2B5EF4-FFF2-40B4-BE49-F238E27FC236}">
                <a16:creationId xmlns:a16="http://schemas.microsoft.com/office/drawing/2014/main" id="{45A38019-AF66-3A0D-AB2F-EBDA630407FE}"/>
              </a:ext>
            </a:extLst>
          </p:cNvPr>
          <p:cNvSpPr/>
          <p:nvPr/>
        </p:nvSpPr>
        <p:spPr>
          <a:xfrm>
            <a:off x="295276" y="928377"/>
            <a:ext cx="6023663" cy="1384995"/>
          </a:xfrm>
          <a:prstGeom prst="rect">
            <a:avLst/>
          </a:prstGeom>
          <a:solidFill>
            <a:schemeClr val="bg2"/>
          </a:solidFill>
        </p:spPr>
        <p:txBody>
          <a:bodyPr wrap="square" lIns="91440" tIns="45720" rIns="91440" bIns="45720" anchor="t">
            <a:spAutoFit/>
          </a:bodyPr>
          <a:lstStyle/>
          <a:p>
            <a:pPr fontAlgn="base"/>
            <a:r>
              <a:rPr lang="en-GB" sz="1200" dirty="0">
                <a:solidFill>
                  <a:srgbClr val="000000"/>
                </a:solidFill>
                <a:latin typeface="Arial"/>
                <a:cs typeface="Arial"/>
              </a:rPr>
              <a:t>Q4: Focus this part of your answer on the second part of the source from</a:t>
            </a:r>
            <a:r>
              <a:rPr lang="en-GB" sz="1200" b="1" dirty="0">
                <a:solidFill>
                  <a:srgbClr val="000000"/>
                </a:solidFill>
                <a:latin typeface="Arial"/>
                <a:cs typeface="Arial"/>
              </a:rPr>
              <a:t> line 20 to the end</a:t>
            </a:r>
            <a:r>
              <a:rPr lang="en-GB" sz="1200" dirty="0">
                <a:solidFill>
                  <a:srgbClr val="000000"/>
                </a:solidFill>
                <a:latin typeface="Arial"/>
                <a:cs typeface="Arial"/>
              </a:rPr>
              <a:t> of the extract. (labelled)</a:t>
            </a:r>
            <a:endParaRPr lang="en-GB" sz="1200" dirty="0">
              <a:solidFill>
                <a:srgbClr val="000000"/>
              </a:solidFill>
              <a:latin typeface="Arial" panose="020B0604020202020204" pitchFamily="34" charset="0"/>
              <a:cs typeface="Arial" panose="020B0604020202020204" pitchFamily="34" charset="0"/>
            </a:endParaRPr>
          </a:p>
          <a:p>
            <a:pPr fontAlgn="base"/>
            <a:endParaRPr lang="en-GB" sz="1200" dirty="0">
              <a:solidFill>
                <a:srgbClr val="000000"/>
              </a:solidFill>
              <a:latin typeface="Arial" panose="020B0604020202020204" pitchFamily="34" charset="0"/>
              <a:cs typeface="Arial" panose="020B0604020202020204" pitchFamily="34" charset="0"/>
            </a:endParaRPr>
          </a:p>
          <a:p>
            <a:pPr fontAlgn="base"/>
            <a:r>
              <a:rPr lang="en-GB" sz="1200" dirty="0">
                <a:solidFill>
                  <a:srgbClr val="000000"/>
                </a:solidFill>
                <a:latin typeface="Arial" panose="020B0604020202020204" pitchFamily="34" charset="0"/>
                <a:cs typeface="Arial" panose="020B0604020202020204" pitchFamily="34" charset="0"/>
              </a:rPr>
              <a:t>A student, having read this part of the text said: </a:t>
            </a:r>
            <a:r>
              <a:rPr lang="en-GB" sz="1200" b="1" i="1" dirty="0">
                <a:solidFill>
                  <a:srgbClr val="000000"/>
                </a:solidFill>
                <a:latin typeface="Arial" panose="020B0604020202020204" pitchFamily="34" charset="0"/>
                <a:cs typeface="Arial" panose="020B0604020202020204" pitchFamily="34" charset="0"/>
              </a:rPr>
              <a:t>“The writer makes this moment of the story very dramatic.”</a:t>
            </a:r>
            <a:r>
              <a:rPr lang="en-GB" sz="1200" dirty="0">
                <a:solidFill>
                  <a:srgbClr val="000000"/>
                </a:solidFill>
                <a:latin typeface="Arial" panose="020B0604020202020204" pitchFamily="34" charset="0"/>
                <a:cs typeface="Arial" panose="020B0604020202020204" pitchFamily="34" charset="0"/>
              </a:rPr>
              <a:t>​</a:t>
            </a:r>
          </a:p>
          <a:p>
            <a:pPr fontAlgn="base"/>
            <a:r>
              <a:rPr lang="en-GB" sz="1200" dirty="0">
                <a:solidFill>
                  <a:srgbClr val="000000"/>
                </a:solidFill>
                <a:latin typeface="Arial" panose="020B0604020202020204" pitchFamily="34" charset="0"/>
                <a:cs typeface="Arial" panose="020B0604020202020204" pitchFamily="34" charset="0"/>
              </a:rPr>
              <a:t>​</a:t>
            </a:r>
          </a:p>
          <a:p>
            <a:pPr fontAlgn="base"/>
            <a:r>
              <a:rPr lang="en-GB" sz="1200" dirty="0">
                <a:solidFill>
                  <a:srgbClr val="000000"/>
                </a:solidFill>
                <a:latin typeface="Arial"/>
                <a:cs typeface="Arial"/>
              </a:rPr>
              <a:t>To what extent do you agree?                                                                   </a:t>
            </a:r>
            <a:r>
              <a:rPr lang="en-GB" sz="1200" dirty="0">
                <a:latin typeface="Arial"/>
                <a:cs typeface="Arial"/>
              </a:rPr>
              <a:t>[20 marks] </a:t>
            </a:r>
            <a:endParaRPr lang="en-US" sz="12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6173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5f71bee-26e1-45d7-9db5-e4529f37cebc">
      <UserInfo>
        <DisplayName/>
        <AccountId xsi:nil="true"/>
        <AccountType/>
      </UserInfo>
    </SharedWithUsers>
    <UniqueSourceRef xmlns="b0291392-46c3-446b-b4e2-e6b1ee46160b" xsi:nil="true"/>
    <FileHash xmlns="b0291392-46c3-446b-b4e2-e6b1ee46160b">ed5bd676144a9389623a35174e97573248fffd05</FileHash>
    <CloudMigratorOriginId xmlns="b0291392-46c3-446b-b4e2-e6b1ee46160b">cc03faf0-9fef-4579-a7de-9be1c81bf39b</CloudMigratorOriginId>
    <CloudMigratorVersion xmlns="b0291392-46c3-446b-b4e2-e6b1ee46160b">3.33.3.0</CloudMigratorVersion>
    <MediaLengthInSeconds xmlns="b0291392-46c3-446b-b4e2-e6b1ee46160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DAD919C4A92C4A868A6EC556AE103C" ma:contentTypeVersion="17" ma:contentTypeDescription="Create a new document." ma:contentTypeScope="" ma:versionID="0cf8f7557adb50e6787e96358fe1d043">
  <xsd:schema xmlns:xsd="http://www.w3.org/2001/XMLSchema" xmlns:xs="http://www.w3.org/2001/XMLSchema" xmlns:p="http://schemas.microsoft.com/office/2006/metadata/properties" xmlns:ns2="b0291392-46c3-446b-b4e2-e6b1ee46160b" xmlns:ns3="55f71bee-26e1-45d7-9db5-e4529f37cebc" targetNamespace="http://schemas.microsoft.com/office/2006/metadata/properties" ma:root="true" ma:fieldsID="53e97828f00815f43168e8c920b4a715" ns2:_="" ns3:_="">
    <xsd:import namespace="b0291392-46c3-446b-b4e2-e6b1ee46160b"/>
    <xsd:import namespace="55f71bee-26e1-45d7-9db5-e4529f37cebc"/>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291392-46c3-446b-b4e2-e6b1ee46160b"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f71bee-26e1-45d7-9db5-e4529f37cebc"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C8FBD4-896B-4317-B503-3AED9115A174}">
  <ds:schemaRefs>
    <ds:schemaRef ds:uri="http://purl.org/dc/elements/1.1/"/>
    <ds:schemaRef ds:uri="http://schemas.openxmlformats.org/package/2006/metadata/core-properties"/>
    <ds:schemaRef ds:uri="b0291392-46c3-446b-b4e2-e6b1ee46160b"/>
    <ds:schemaRef ds:uri="http://purl.org/dc/terms/"/>
    <ds:schemaRef ds:uri="http://purl.org/dc/dcmitype/"/>
    <ds:schemaRef ds:uri="http://schemas.microsoft.com/office/2006/metadata/properties"/>
    <ds:schemaRef ds:uri="http://schemas.microsoft.com/office/2006/documentManagement/types"/>
    <ds:schemaRef ds:uri="http://schemas.microsoft.com/office/infopath/2007/PartnerControls"/>
    <ds:schemaRef ds:uri="55f71bee-26e1-45d7-9db5-e4529f37cebc"/>
    <ds:schemaRef ds:uri="http://www.w3.org/XML/1998/namespace"/>
  </ds:schemaRefs>
</ds:datastoreItem>
</file>

<file path=customXml/itemProps2.xml><?xml version="1.0" encoding="utf-8"?>
<ds:datastoreItem xmlns:ds="http://schemas.openxmlformats.org/officeDocument/2006/customXml" ds:itemID="{4FD0C168-589E-4A60-A4D1-BF5166C85ADE}">
  <ds:schemaRefs>
    <ds:schemaRef ds:uri="http://schemas.microsoft.com/sharepoint/v3/contenttype/forms"/>
  </ds:schemaRefs>
</ds:datastoreItem>
</file>

<file path=customXml/itemProps3.xml><?xml version="1.0" encoding="utf-8"?>
<ds:datastoreItem xmlns:ds="http://schemas.openxmlformats.org/officeDocument/2006/customXml" ds:itemID="{24F41DA5-9422-4C09-97D2-18A950B85122}"/>
</file>

<file path=docProps/app.xml><?xml version="1.0" encoding="utf-8"?>
<Properties xmlns="http://schemas.openxmlformats.org/officeDocument/2006/extended-properties" xmlns:vt="http://schemas.openxmlformats.org/officeDocument/2006/docPropsVTypes">
  <TotalTime>14</TotalTime>
  <Words>3516</Words>
  <Application>Microsoft Office PowerPoint</Application>
  <PresentationFormat>Widescreen</PresentationFormat>
  <Paragraphs>317</Paragraphs>
  <Slides>16</Slides>
  <Notes>0</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Office Theme</vt:lpstr>
      <vt:lpstr>office theme</vt:lpstr>
      <vt:lpstr>Office Theme</vt:lpstr>
      <vt:lpstr>Weekly Homework Grids and Extended Responses</vt:lpstr>
      <vt:lpstr>PowerPoint Presentation</vt:lpstr>
      <vt:lpstr>PowerPoint Presentation</vt:lpstr>
      <vt:lpstr>Year 11 Weekly Homework                                  Name: ________________________________________        Autumn 1.6</vt:lpstr>
      <vt:lpstr>Week 6 Language HW: Paper 1 Q: 1 and 2  </vt:lpstr>
      <vt:lpstr>Year 11 Weekly Homework                                  Name: ________________________________________        Autumn 1.7</vt:lpstr>
      <vt:lpstr>Week 7 Language HW: Paper 1 Q: 3  </vt:lpstr>
      <vt:lpstr>Year 11 Weekly Homework                                  Name: ________________________________________        Autumn 1.8</vt:lpstr>
      <vt:lpstr>Week 8 Language HW: Paper 1 Q: 4  </vt:lpstr>
      <vt:lpstr>Year 11 Weekly Homework                                  Name: ________________________________________        Autumn 1.9</vt:lpstr>
      <vt:lpstr>Week 9 Literature HW: Poetry Comparison </vt:lpstr>
      <vt:lpstr>Week 9 Literature HW: Poetry Comparison  Continued ….. </vt:lpstr>
      <vt:lpstr>Year 11 Weekly Homework                                  Name: ________________________________________        Autumn 1.10</vt:lpstr>
      <vt:lpstr>Week 10 Literature HW: Romeo and Juliet  </vt:lpstr>
      <vt:lpstr>Week 10 Literature HW: Romeo and Juliet  Continue...   </vt:lpstr>
      <vt:lpstr>PowerPoint Presentation</vt:lpstr>
    </vt:vector>
  </TitlesOfParts>
  <Company>Saint Benedict Catholic Voluntary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11 Weekly Homework                               Name: ________________________________________  Autumn 1.1</dc:title>
  <dc:creator>M.Kureczko</dc:creator>
  <cp:lastModifiedBy>Carolina Kureczko</cp:lastModifiedBy>
  <cp:revision>1307</cp:revision>
  <dcterms:created xsi:type="dcterms:W3CDTF">2019-08-10T13:15:12Z</dcterms:created>
  <dcterms:modified xsi:type="dcterms:W3CDTF">2022-08-21T14:18:12Z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0x010100DCDAD919C4A92C4A868A6EC556AE103C</vt:lpwstr>
  </property>
  <property fmtid="{D5CDD505-2E9C-101B-9397-08002B2CF9AE}" pid="3" name="Order">
    <vt:r8>3896500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ies>
</file>