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62" r:id="rId6"/>
  </p:sldMasterIdLst>
  <p:sldIdLst>
    <p:sldId id="281" r:id="rId7"/>
    <p:sldId id="296" r:id="rId8"/>
    <p:sldId id="295" r:id="rId9"/>
    <p:sldId id="256" r:id="rId10"/>
    <p:sldId id="282" r:id="rId11"/>
    <p:sldId id="258" r:id="rId12"/>
    <p:sldId id="283" r:id="rId13"/>
    <p:sldId id="259" r:id="rId14"/>
    <p:sldId id="284" r:id="rId15"/>
    <p:sldId id="260" r:id="rId16"/>
    <p:sldId id="292" r:id="rId17"/>
    <p:sldId id="288" r:id="rId18"/>
    <p:sldId id="293" r:id="rId19"/>
    <p:sldId id="261" r:id="rId20"/>
    <p:sldId id="291" r:id="rId21"/>
    <p:sldId id="29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254854-1A17-A532-4B0A-B3A39367F073}" v="165" dt="2022-07-05T12:32:41.390"/>
    <p1510:client id="{62903FF5-A373-3F5D-969B-E0D16EB12952}" v="1" dt="2021-07-04T18:19:53.212"/>
    <p1510:client id="{7571CC31-ECF7-474B-A570-FB3B8C21B334}" v="2" dt="2021-07-04T18:17:30.138"/>
    <p1510:client id="{9E1B3205-6840-DD06-8DA9-B3F3D9D05B7A}" v="2" dt="2022-10-07T21:26:16.193"/>
    <p1510:client id="{BB8CDDC2-4EE7-9F08-0F98-895E7CBA241C}" v="91" dt="2022-07-10T20:14:22.620"/>
    <p1510:client id="{BC2E2096-1785-802F-B942-573CED29341E}" v="103" dt="2022-07-05T08:50:39.528"/>
    <p1510:client id="{F4B9384A-557D-4488-A406-450A7C186552}" v="32" dt="2021-07-04T18:53:08.9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a Mcguinness" userId="S::emcguinness@ben.srscmat.co.uk::8fd86583-d2ca-490c-9197-54f514159b3b" providerId="AD" clId="Web-{9E1B3205-6840-DD06-8DA9-B3F3D9D05B7A}"/>
    <pc:docChg chg="sldOrd">
      <pc:chgData name="Erika Mcguinness" userId="S::emcguinness@ben.srscmat.co.uk::8fd86583-d2ca-490c-9197-54f514159b3b" providerId="AD" clId="Web-{9E1B3205-6840-DD06-8DA9-B3F3D9D05B7A}" dt="2022-10-07T21:26:16.193" v="1"/>
      <pc:docMkLst>
        <pc:docMk/>
      </pc:docMkLst>
      <pc:sldChg chg="ord">
        <pc:chgData name="Erika Mcguinness" userId="S::emcguinness@ben.srscmat.co.uk::8fd86583-d2ca-490c-9197-54f514159b3b" providerId="AD" clId="Web-{9E1B3205-6840-DD06-8DA9-B3F3D9D05B7A}" dt="2022-10-07T21:26:16.193" v="1"/>
        <pc:sldMkLst>
          <pc:docMk/>
          <pc:sldMk cId="941046943" sldId="281"/>
        </pc:sldMkLst>
      </pc:sldChg>
      <pc:sldChg chg="ord">
        <pc:chgData name="Erika Mcguinness" userId="S::emcguinness@ben.srscmat.co.uk::8fd86583-d2ca-490c-9197-54f514159b3b" providerId="AD" clId="Web-{9E1B3205-6840-DD06-8DA9-B3F3D9D05B7A}" dt="2022-10-07T21:26:10.927" v="0"/>
        <pc:sldMkLst>
          <pc:docMk/>
          <pc:sldMk cId="4021324561" sldId="296"/>
        </pc:sldMkLst>
      </pc:sldChg>
    </pc:docChg>
  </pc:docChgLst>
  <pc:docChgLst>
    <pc:chgData name="Carolina Kureczko" userId="S::ckureczko@ben.srscmat.co.uk::4628f8f5-3f56-4f7f-a6be-3a03ad345860" providerId="AD" clId="Web-{BB8CDDC2-4EE7-9F08-0F98-895E7CBA241C}"/>
    <pc:docChg chg="modSld">
      <pc:chgData name="Carolina Kureczko" userId="S::ckureczko@ben.srscmat.co.uk::4628f8f5-3f56-4f7f-a6be-3a03ad345860" providerId="AD" clId="Web-{BB8CDDC2-4EE7-9F08-0F98-895E7CBA241C}" dt="2022-07-10T20:14:22.620" v="70" actId="20577"/>
      <pc:docMkLst>
        <pc:docMk/>
      </pc:docMkLst>
      <pc:sldChg chg="addSp modSp">
        <pc:chgData name="Carolina Kureczko" userId="S::ckureczko@ben.srscmat.co.uk::4628f8f5-3f56-4f7f-a6be-3a03ad345860" providerId="AD" clId="Web-{BB8CDDC2-4EE7-9F08-0F98-895E7CBA241C}" dt="2022-07-10T20:09:07.907" v="19"/>
        <pc:sldMkLst>
          <pc:docMk/>
          <pc:sldMk cId="1773452892" sldId="282"/>
        </pc:sldMkLst>
        <pc:spChg chg="mod">
          <ac:chgData name="Carolina Kureczko" userId="S::ckureczko@ben.srscmat.co.uk::4628f8f5-3f56-4f7f-a6be-3a03ad345860" providerId="AD" clId="Web-{BB8CDDC2-4EE7-9F08-0F98-895E7CBA241C}" dt="2022-07-10T20:08:09.794" v="3" actId="1076"/>
          <ac:spMkLst>
            <pc:docMk/>
            <pc:sldMk cId="1773452892" sldId="282"/>
            <ac:spMk id="2" creationId="{E1F3A1D6-2C7B-4FCD-87AF-4EC83293D2B7}"/>
          </ac:spMkLst>
        </pc:spChg>
        <pc:spChg chg="add mod">
          <ac:chgData name="Carolina Kureczko" userId="S::ckureczko@ben.srscmat.co.uk::4628f8f5-3f56-4f7f-a6be-3a03ad345860" providerId="AD" clId="Web-{BB8CDDC2-4EE7-9F08-0F98-895E7CBA241C}" dt="2022-07-10T20:09:07.907" v="19"/>
          <ac:spMkLst>
            <pc:docMk/>
            <pc:sldMk cId="1773452892" sldId="282"/>
            <ac:spMk id="6" creationId="{10B9DD1B-8257-48ED-304A-9D737A709E71}"/>
          </ac:spMkLst>
        </pc:spChg>
        <pc:picChg chg="mod">
          <ac:chgData name="Carolina Kureczko" userId="S::ckureczko@ben.srscmat.co.uk::4628f8f5-3f56-4f7f-a6be-3a03ad345860" providerId="AD" clId="Web-{BB8CDDC2-4EE7-9F08-0F98-895E7CBA241C}" dt="2022-07-10T20:08:13.263" v="4" actId="1076"/>
          <ac:picMkLst>
            <pc:docMk/>
            <pc:sldMk cId="1773452892" sldId="282"/>
            <ac:picMk id="3" creationId="{7770ADD4-5726-C44F-2182-309346A34181}"/>
          </ac:picMkLst>
        </pc:picChg>
      </pc:sldChg>
      <pc:sldChg chg="addSp modSp">
        <pc:chgData name="Carolina Kureczko" userId="S::ckureczko@ben.srscmat.co.uk::4628f8f5-3f56-4f7f-a6be-3a03ad345860" providerId="AD" clId="Web-{BB8CDDC2-4EE7-9F08-0F98-895E7CBA241C}" dt="2022-07-10T20:10:08.412" v="37" actId="20577"/>
        <pc:sldMkLst>
          <pc:docMk/>
          <pc:sldMk cId="3643933309" sldId="283"/>
        </pc:sldMkLst>
        <pc:spChg chg="mod">
          <ac:chgData name="Carolina Kureczko" userId="S::ckureczko@ben.srscmat.co.uk::4628f8f5-3f56-4f7f-a6be-3a03ad345860" providerId="AD" clId="Web-{BB8CDDC2-4EE7-9F08-0F98-895E7CBA241C}" dt="2022-07-10T20:10:08.412" v="37" actId="20577"/>
          <ac:spMkLst>
            <pc:docMk/>
            <pc:sldMk cId="3643933309" sldId="283"/>
            <ac:spMk id="2" creationId="{E1F3A1D6-2C7B-4FCD-87AF-4EC83293D2B7}"/>
          </ac:spMkLst>
        </pc:spChg>
        <pc:spChg chg="add mod">
          <ac:chgData name="Carolina Kureczko" userId="S::ckureczko@ben.srscmat.co.uk::4628f8f5-3f56-4f7f-a6be-3a03ad345860" providerId="AD" clId="Web-{BB8CDDC2-4EE7-9F08-0F98-895E7CBA241C}" dt="2022-07-10T20:09:51.708" v="33" actId="1076"/>
          <ac:spMkLst>
            <pc:docMk/>
            <pc:sldMk cId="3643933309" sldId="283"/>
            <ac:spMk id="3" creationId="{BD7E083D-DE4A-815C-A84C-668AEF09385F}"/>
          </ac:spMkLst>
        </pc:spChg>
      </pc:sldChg>
      <pc:sldChg chg="addSp modSp">
        <pc:chgData name="Carolina Kureczko" userId="S::ckureczko@ben.srscmat.co.uk::4628f8f5-3f56-4f7f-a6be-3a03ad345860" providerId="AD" clId="Web-{BB8CDDC2-4EE7-9F08-0F98-895E7CBA241C}" dt="2022-07-10T20:11:10.901" v="50" actId="20577"/>
        <pc:sldMkLst>
          <pc:docMk/>
          <pc:sldMk cId="3229576936" sldId="284"/>
        </pc:sldMkLst>
        <pc:spChg chg="mod">
          <ac:chgData name="Carolina Kureczko" userId="S::ckureczko@ben.srscmat.co.uk::4628f8f5-3f56-4f7f-a6be-3a03ad345860" providerId="AD" clId="Web-{BB8CDDC2-4EE7-9F08-0F98-895E7CBA241C}" dt="2022-07-10T20:11:10.901" v="50" actId="20577"/>
          <ac:spMkLst>
            <pc:docMk/>
            <pc:sldMk cId="3229576936" sldId="284"/>
            <ac:spMk id="2" creationId="{E1F3A1D6-2C7B-4FCD-87AF-4EC83293D2B7}"/>
          </ac:spMkLst>
        </pc:spChg>
        <pc:spChg chg="add mod">
          <ac:chgData name="Carolina Kureczko" userId="S::ckureczko@ben.srscmat.co.uk::4628f8f5-3f56-4f7f-a6be-3a03ad345860" providerId="AD" clId="Web-{BB8CDDC2-4EE7-9F08-0F98-895E7CBA241C}" dt="2022-07-10T20:10:52.213" v="46"/>
          <ac:spMkLst>
            <pc:docMk/>
            <pc:sldMk cId="3229576936" sldId="284"/>
            <ac:spMk id="3" creationId="{B66E803E-0333-5554-84CA-FC04552F946B}"/>
          </ac:spMkLst>
        </pc:spChg>
      </pc:sldChg>
      <pc:sldChg chg="addSp modSp">
        <pc:chgData name="Carolina Kureczko" userId="S::ckureczko@ben.srscmat.co.uk::4628f8f5-3f56-4f7f-a6be-3a03ad345860" providerId="AD" clId="Web-{BB8CDDC2-4EE7-9F08-0F98-895E7CBA241C}" dt="2022-07-10T20:14:22.620" v="70" actId="20577"/>
        <pc:sldMkLst>
          <pc:docMk/>
          <pc:sldMk cId="3851879706" sldId="288"/>
        </pc:sldMkLst>
        <pc:spChg chg="mod">
          <ac:chgData name="Carolina Kureczko" userId="S::ckureczko@ben.srscmat.co.uk::4628f8f5-3f56-4f7f-a6be-3a03ad345860" providerId="AD" clId="Web-{BB8CDDC2-4EE7-9F08-0F98-895E7CBA241C}" dt="2022-07-10T20:12:57.676" v="64" actId="20577"/>
          <ac:spMkLst>
            <pc:docMk/>
            <pc:sldMk cId="3851879706" sldId="288"/>
            <ac:spMk id="2" creationId="{E1F3A1D6-2C7B-4FCD-87AF-4EC83293D2B7}"/>
          </ac:spMkLst>
        </pc:spChg>
        <pc:spChg chg="add mod">
          <ac:chgData name="Carolina Kureczko" userId="S::ckureczko@ben.srscmat.co.uk::4628f8f5-3f56-4f7f-a6be-3a03ad345860" providerId="AD" clId="Web-{BB8CDDC2-4EE7-9F08-0F98-895E7CBA241C}" dt="2022-07-10T20:14:22.620" v="70" actId="20577"/>
          <ac:spMkLst>
            <pc:docMk/>
            <pc:sldMk cId="3851879706" sldId="288"/>
            <ac:spMk id="3" creationId="{5FEDAE44-24D4-C8A8-6D85-5998F5A1567F}"/>
          </ac:spMkLst>
        </pc:spChg>
      </pc:sldChg>
      <pc:sldChg chg="modSp">
        <pc:chgData name="Carolina Kureczko" userId="S::ckureczko@ben.srscmat.co.uk::4628f8f5-3f56-4f7f-a6be-3a03ad345860" providerId="AD" clId="Web-{BB8CDDC2-4EE7-9F08-0F98-895E7CBA241C}" dt="2022-07-10T20:12:13.391" v="53" actId="1076"/>
        <pc:sldMkLst>
          <pc:docMk/>
          <pc:sldMk cId="3113112084" sldId="292"/>
        </pc:sldMkLst>
        <pc:spChg chg="mod">
          <ac:chgData name="Carolina Kureczko" userId="S::ckureczko@ben.srscmat.co.uk::4628f8f5-3f56-4f7f-a6be-3a03ad345860" providerId="AD" clId="Web-{BB8CDDC2-4EE7-9F08-0F98-895E7CBA241C}" dt="2022-07-10T20:12:13.391" v="53" actId="1076"/>
          <ac:spMkLst>
            <pc:docMk/>
            <pc:sldMk cId="3113112084" sldId="292"/>
            <ac:spMk id="2" creationId="{E1F3A1D6-2C7B-4FCD-87AF-4EC83293D2B7}"/>
          </ac:spMkLst>
        </pc:spChg>
      </pc:sldChg>
    </pc:docChg>
  </pc:docChgLst>
  <pc:docChgLst>
    <pc:chgData name="M.Kureczko" userId="S::mkureczko@saintben.derby.sch.uk::68525a13-0ace-4576-a37c-2deae4ec343a" providerId="AD" clId="Web-{62903FF5-A373-3F5D-969B-E0D16EB12952}"/>
    <pc:docChg chg="delSld">
      <pc:chgData name="M.Kureczko" userId="S::mkureczko@saintben.derby.sch.uk::68525a13-0ace-4576-a37c-2deae4ec343a" providerId="AD" clId="Web-{62903FF5-A373-3F5D-969B-E0D16EB12952}" dt="2021-07-04T18:19:53.212" v="0"/>
      <pc:docMkLst>
        <pc:docMk/>
      </pc:docMkLst>
      <pc:sldChg chg="del">
        <pc:chgData name="M.Kureczko" userId="S::mkureczko@saintben.derby.sch.uk::68525a13-0ace-4576-a37c-2deae4ec343a" providerId="AD" clId="Web-{62903FF5-A373-3F5D-969B-E0D16EB12952}" dt="2021-07-04T18:19:53.212" v="0"/>
        <pc:sldMkLst>
          <pc:docMk/>
          <pc:sldMk cId="1458799118" sldId="257"/>
        </pc:sldMkLst>
      </pc:sldChg>
    </pc:docChg>
  </pc:docChgLst>
  <pc:docChgLst>
    <pc:chgData name="M.Kureczko" userId="68525a13-0ace-4576-a37c-2deae4ec343a" providerId="ADAL" clId="{F4B9384A-557D-4488-A406-450A7C186552}"/>
    <pc:docChg chg="undo custSel addSld delSld modSld sldOrd">
      <pc:chgData name="M.Kureczko" userId="68525a13-0ace-4576-a37c-2deae4ec343a" providerId="ADAL" clId="{F4B9384A-557D-4488-A406-450A7C186552}" dt="2021-07-04T18:54:00.675" v="2974" actId="14100"/>
      <pc:docMkLst>
        <pc:docMk/>
      </pc:docMkLst>
      <pc:sldChg chg="addSp modSp mod">
        <pc:chgData name="M.Kureczko" userId="68525a13-0ace-4576-a37c-2deae4ec343a" providerId="ADAL" clId="{F4B9384A-557D-4488-A406-450A7C186552}" dt="2021-07-04T18:28:15.156" v="2144" actId="20577"/>
        <pc:sldMkLst>
          <pc:docMk/>
          <pc:sldMk cId="4199612430" sldId="256"/>
        </pc:sldMkLst>
        <pc:graphicFrameChg chg="mod modGraphic">
          <ac:chgData name="M.Kureczko" userId="68525a13-0ace-4576-a37c-2deae4ec343a" providerId="ADAL" clId="{F4B9384A-557D-4488-A406-450A7C186552}" dt="2021-07-04T18:28:15.156" v="2144" actId="20577"/>
          <ac:graphicFrameMkLst>
            <pc:docMk/>
            <pc:sldMk cId="4199612430" sldId="256"/>
            <ac:graphicFrameMk id="4" creationId="{00000000-0000-0000-0000-000000000000}"/>
          </ac:graphicFrameMkLst>
        </pc:graphicFrameChg>
        <pc:picChg chg="add mod">
          <ac:chgData name="M.Kureczko" userId="68525a13-0ace-4576-a37c-2deae4ec343a" providerId="ADAL" clId="{F4B9384A-557D-4488-A406-450A7C186552}" dt="2021-07-04T18:21:06.621" v="19"/>
          <ac:picMkLst>
            <pc:docMk/>
            <pc:sldMk cId="4199612430" sldId="256"/>
            <ac:picMk id="5" creationId="{ADCBF9DE-4C05-4EE4-9294-9B44321F9AA6}"/>
          </ac:picMkLst>
        </pc:picChg>
        <pc:picChg chg="add mod">
          <ac:chgData name="M.Kureczko" userId="68525a13-0ace-4576-a37c-2deae4ec343a" providerId="ADAL" clId="{F4B9384A-557D-4488-A406-450A7C186552}" dt="2021-07-04T18:21:06.621" v="19"/>
          <ac:picMkLst>
            <pc:docMk/>
            <pc:sldMk cId="4199612430" sldId="256"/>
            <ac:picMk id="6" creationId="{AC26579D-CC10-4A28-B8E2-480BAF68E96E}"/>
          </ac:picMkLst>
        </pc:picChg>
        <pc:picChg chg="add mod">
          <ac:chgData name="M.Kureczko" userId="68525a13-0ace-4576-a37c-2deae4ec343a" providerId="ADAL" clId="{F4B9384A-557D-4488-A406-450A7C186552}" dt="2021-07-04T18:21:06.621" v="19"/>
          <ac:picMkLst>
            <pc:docMk/>
            <pc:sldMk cId="4199612430" sldId="256"/>
            <ac:picMk id="7" creationId="{EFE61D7B-0752-4F5D-8157-D68FB06A8219}"/>
          </ac:picMkLst>
        </pc:picChg>
      </pc:sldChg>
      <pc:sldChg chg="modSp mod">
        <pc:chgData name="M.Kureczko" userId="68525a13-0ace-4576-a37c-2deae4ec343a" providerId="ADAL" clId="{F4B9384A-557D-4488-A406-450A7C186552}" dt="2021-07-04T18:29:02.829" v="2198" actId="20577"/>
        <pc:sldMkLst>
          <pc:docMk/>
          <pc:sldMk cId="1694201580" sldId="258"/>
        </pc:sldMkLst>
        <pc:graphicFrameChg chg="modGraphic">
          <ac:chgData name="M.Kureczko" userId="68525a13-0ace-4576-a37c-2deae4ec343a" providerId="ADAL" clId="{F4B9384A-557D-4488-A406-450A7C186552}" dt="2021-07-04T18:29:02.829" v="2198" actId="20577"/>
          <ac:graphicFrameMkLst>
            <pc:docMk/>
            <pc:sldMk cId="1694201580" sldId="258"/>
            <ac:graphicFrameMk id="4" creationId="{00000000-0000-0000-0000-000000000000}"/>
          </ac:graphicFrameMkLst>
        </pc:graphicFrameChg>
      </pc:sldChg>
      <pc:sldChg chg="modSp mod">
        <pc:chgData name="M.Kureczko" userId="68525a13-0ace-4576-a37c-2deae4ec343a" providerId="ADAL" clId="{F4B9384A-557D-4488-A406-450A7C186552}" dt="2021-07-04T18:32:32.350" v="2620" actId="2710"/>
        <pc:sldMkLst>
          <pc:docMk/>
          <pc:sldMk cId="2697210805" sldId="259"/>
        </pc:sldMkLst>
        <pc:graphicFrameChg chg="modGraphic">
          <ac:chgData name="M.Kureczko" userId="68525a13-0ace-4576-a37c-2deae4ec343a" providerId="ADAL" clId="{F4B9384A-557D-4488-A406-450A7C186552}" dt="2021-07-04T18:32:32.350" v="2620" actId="2710"/>
          <ac:graphicFrameMkLst>
            <pc:docMk/>
            <pc:sldMk cId="2697210805" sldId="259"/>
            <ac:graphicFrameMk id="4" creationId="{00000000-0000-0000-0000-000000000000}"/>
          </ac:graphicFrameMkLst>
        </pc:graphicFrameChg>
      </pc:sldChg>
      <pc:sldChg chg="addSp delSp modSp mod">
        <pc:chgData name="M.Kureczko" userId="68525a13-0ace-4576-a37c-2deae4ec343a" providerId="ADAL" clId="{F4B9384A-557D-4488-A406-450A7C186552}" dt="2021-07-04T18:36:17.072" v="2775" actId="20577"/>
        <pc:sldMkLst>
          <pc:docMk/>
          <pc:sldMk cId="1416456735" sldId="260"/>
        </pc:sldMkLst>
        <pc:graphicFrameChg chg="mod modGraphic">
          <ac:chgData name="M.Kureczko" userId="68525a13-0ace-4576-a37c-2deae4ec343a" providerId="ADAL" clId="{F4B9384A-557D-4488-A406-450A7C186552}" dt="2021-07-04T18:36:17.072" v="2775" actId="20577"/>
          <ac:graphicFrameMkLst>
            <pc:docMk/>
            <pc:sldMk cId="1416456735" sldId="260"/>
            <ac:graphicFrameMk id="4" creationId="{00000000-0000-0000-0000-000000000000}"/>
          </ac:graphicFrameMkLst>
        </pc:graphicFrameChg>
        <pc:picChg chg="del">
          <ac:chgData name="M.Kureczko" userId="68525a13-0ace-4576-a37c-2deae4ec343a" providerId="ADAL" clId="{F4B9384A-557D-4488-A406-450A7C186552}" dt="2021-07-04T18:33:14.788" v="2641" actId="478"/>
          <ac:picMkLst>
            <pc:docMk/>
            <pc:sldMk cId="1416456735" sldId="260"/>
            <ac:picMk id="3" creationId="{A011D7F1-278C-4174-9070-2082B14636CA}"/>
          </ac:picMkLst>
        </pc:picChg>
        <pc:picChg chg="add mod">
          <ac:chgData name="M.Kureczko" userId="68525a13-0ace-4576-a37c-2deae4ec343a" providerId="ADAL" clId="{F4B9384A-557D-4488-A406-450A7C186552}" dt="2021-07-04T18:33:20.415" v="2642"/>
          <ac:picMkLst>
            <pc:docMk/>
            <pc:sldMk cId="1416456735" sldId="260"/>
            <ac:picMk id="5" creationId="{7B19CA3F-8B51-4C07-ADD1-4F8999A17740}"/>
          </ac:picMkLst>
        </pc:picChg>
      </pc:sldChg>
      <pc:sldChg chg="addSp modSp mod">
        <pc:chgData name="M.Kureczko" userId="68525a13-0ace-4576-a37c-2deae4ec343a" providerId="ADAL" clId="{F4B9384A-557D-4488-A406-450A7C186552}" dt="2021-07-04T18:40:22.255" v="2833" actId="1076"/>
        <pc:sldMkLst>
          <pc:docMk/>
          <pc:sldMk cId="1082483118" sldId="261"/>
        </pc:sldMkLst>
        <pc:spChg chg="add mod">
          <ac:chgData name="M.Kureczko" userId="68525a13-0ace-4576-a37c-2deae4ec343a" providerId="ADAL" clId="{F4B9384A-557D-4488-A406-450A7C186552}" dt="2021-07-04T18:40:22.255" v="2833" actId="1076"/>
          <ac:spMkLst>
            <pc:docMk/>
            <pc:sldMk cId="1082483118" sldId="261"/>
            <ac:spMk id="10" creationId="{38A4A288-5F4B-44AB-B130-F259DEFF54FB}"/>
          </ac:spMkLst>
        </pc:spChg>
        <pc:spChg chg="add mod">
          <ac:chgData name="M.Kureczko" userId="68525a13-0ace-4576-a37c-2deae4ec343a" providerId="ADAL" clId="{F4B9384A-557D-4488-A406-450A7C186552}" dt="2021-07-04T18:40:22.255" v="2833" actId="1076"/>
          <ac:spMkLst>
            <pc:docMk/>
            <pc:sldMk cId="1082483118" sldId="261"/>
            <ac:spMk id="11" creationId="{1B7D658C-CE42-4FFD-8B86-A04289B07C72}"/>
          </ac:spMkLst>
        </pc:spChg>
        <pc:spChg chg="add mod">
          <ac:chgData name="M.Kureczko" userId="68525a13-0ace-4576-a37c-2deae4ec343a" providerId="ADAL" clId="{F4B9384A-557D-4488-A406-450A7C186552}" dt="2021-07-04T18:40:22.255" v="2833" actId="1076"/>
          <ac:spMkLst>
            <pc:docMk/>
            <pc:sldMk cId="1082483118" sldId="261"/>
            <ac:spMk id="12" creationId="{9822E6C0-812D-4877-97C0-17017EFE8D98}"/>
          </ac:spMkLst>
        </pc:spChg>
        <pc:spChg chg="add mod">
          <ac:chgData name="M.Kureczko" userId="68525a13-0ace-4576-a37c-2deae4ec343a" providerId="ADAL" clId="{F4B9384A-557D-4488-A406-450A7C186552}" dt="2021-07-04T18:40:22.255" v="2833" actId="1076"/>
          <ac:spMkLst>
            <pc:docMk/>
            <pc:sldMk cId="1082483118" sldId="261"/>
            <ac:spMk id="13" creationId="{A0D42874-4619-48FC-9F5A-C8023850788A}"/>
          </ac:spMkLst>
        </pc:spChg>
        <pc:graphicFrameChg chg="mod modGraphic">
          <ac:chgData name="M.Kureczko" userId="68525a13-0ace-4576-a37c-2deae4ec343a" providerId="ADAL" clId="{F4B9384A-557D-4488-A406-450A7C186552}" dt="2021-07-04T18:39:53.395" v="2830" actId="20577"/>
          <ac:graphicFrameMkLst>
            <pc:docMk/>
            <pc:sldMk cId="1082483118" sldId="261"/>
            <ac:graphicFrameMk id="4" creationId="{00000000-0000-0000-0000-000000000000}"/>
          </ac:graphicFrameMkLst>
        </pc:graphicFrameChg>
        <pc:picChg chg="add mod">
          <ac:chgData name="M.Kureczko" userId="68525a13-0ace-4576-a37c-2deae4ec343a" providerId="ADAL" clId="{F4B9384A-557D-4488-A406-450A7C186552}" dt="2021-07-04T18:40:22.255" v="2833" actId="1076"/>
          <ac:picMkLst>
            <pc:docMk/>
            <pc:sldMk cId="1082483118" sldId="261"/>
            <ac:picMk id="6" creationId="{E37CCBC6-38D6-4163-B507-20ECA6CC710A}"/>
          </ac:picMkLst>
        </pc:picChg>
        <pc:picChg chg="add mod">
          <ac:chgData name="M.Kureczko" userId="68525a13-0ace-4576-a37c-2deae4ec343a" providerId="ADAL" clId="{F4B9384A-557D-4488-A406-450A7C186552}" dt="2021-07-04T18:40:22.255" v="2833" actId="1076"/>
          <ac:picMkLst>
            <pc:docMk/>
            <pc:sldMk cId="1082483118" sldId="261"/>
            <ac:picMk id="7" creationId="{C4230F43-A414-4AE9-822E-2E26F0D7399B}"/>
          </ac:picMkLst>
        </pc:picChg>
        <pc:picChg chg="add mod">
          <ac:chgData name="M.Kureczko" userId="68525a13-0ace-4576-a37c-2deae4ec343a" providerId="ADAL" clId="{F4B9384A-557D-4488-A406-450A7C186552}" dt="2021-07-04T18:40:22.255" v="2833" actId="1076"/>
          <ac:picMkLst>
            <pc:docMk/>
            <pc:sldMk cId="1082483118" sldId="261"/>
            <ac:picMk id="8" creationId="{8EAB9608-B41B-4822-997C-9FBFEBFCC656}"/>
          </ac:picMkLst>
        </pc:picChg>
        <pc:cxnChg chg="add mod">
          <ac:chgData name="M.Kureczko" userId="68525a13-0ace-4576-a37c-2deae4ec343a" providerId="ADAL" clId="{F4B9384A-557D-4488-A406-450A7C186552}" dt="2021-07-04T18:40:22.255" v="2833" actId="1076"/>
          <ac:cxnSpMkLst>
            <pc:docMk/>
            <pc:sldMk cId="1082483118" sldId="261"/>
            <ac:cxnSpMk id="9" creationId="{6004287D-4184-4F03-86B6-5D224FD8DB8E}"/>
          </ac:cxnSpMkLst>
        </pc:cxnChg>
      </pc:sldChg>
      <pc:sldChg chg="modSp mod">
        <pc:chgData name="M.Kureczko" userId="68525a13-0ace-4576-a37c-2deae4ec343a" providerId="ADAL" clId="{F4B9384A-557D-4488-A406-450A7C186552}" dt="2021-07-04T18:47:49.998" v="2915"/>
        <pc:sldMkLst>
          <pc:docMk/>
          <pc:sldMk cId="3539846687" sldId="262"/>
        </pc:sldMkLst>
        <pc:graphicFrameChg chg="mod modGraphic">
          <ac:chgData name="M.Kureczko" userId="68525a13-0ace-4576-a37c-2deae4ec343a" providerId="ADAL" clId="{F4B9384A-557D-4488-A406-450A7C186552}" dt="2021-07-04T18:47:49.998" v="2915"/>
          <ac:graphicFrameMkLst>
            <pc:docMk/>
            <pc:sldMk cId="3539846687" sldId="262"/>
            <ac:graphicFrameMk id="4" creationId="{00000000-0000-0000-0000-000000000000}"/>
          </ac:graphicFrameMkLst>
        </pc:graphicFrameChg>
      </pc:sldChg>
      <pc:sldChg chg="addSp modSp mod">
        <pc:chgData name="M.Kureczko" userId="68525a13-0ace-4576-a37c-2deae4ec343a" providerId="ADAL" clId="{F4B9384A-557D-4488-A406-450A7C186552}" dt="2021-07-04T18:53:14.361" v="2942" actId="1076"/>
        <pc:sldMkLst>
          <pc:docMk/>
          <pc:sldMk cId="4282616311" sldId="263"/>
        </pc:sldMkLst>
        <pc:spChg chg="mod">
          <ac:chgData name="M.Kureczko" userId="68525a13-0ace-4576-a37c-2deae4ec343a" providerId="ADAL" clId="{F4B9384A-557D-4488-A406-450A7C186552}" dt="2021-07-04T18:43:33.128" v="2856" actId="20577"/>
          <ac:spMkLst>
            <pc:docMk/>
            <pc:sldMk cId="4282616311" sldId="263"/>
            <ac:spMk id="10" creationId="{EA379A3E-CC47-4AE8-B1B0-0A5BBFBC23A5}"/>
          </ac:spMkLst>
        </pc:spChg>
        <pc:graphicFrameChg chg="mod modGraphic">
          <ac:chgData name="M.Kureczko" userId="68525a13-0ace-4576-a37c-2deae4ec343a" providerId="ADAL" clId="{F4B9384A-557D-4488-A406-450A7C186552}" dt="2021-07-04T18:52:52.045" v="2940" actId="20577"/>
          <ac:graphicFrameMkLst>
            <pc:docMk/>
            <pc:sldMk cId="4282616311" sldId="263"/>
            <ac:graphicFrameMk id="4" creationId="{00000000-0000-0000-0000-000000000000}"/>
          </ac:graphicFrameMkLst>
        </pc:graphicFrameChg>
        <pc:picChg chg="add mod">
          <ac:chgData name="M.Kureczko" userId="68525a13-0ace-4576-a37c-2deae4ec343a" providerId="ADAL" clId="{F4B9384A-557D-4488-A406-450A7C186552}" dt="2021-07-04T18:53:14.361" v="2942" actId="1076"/>
          <ac:picMkLst>
            <pc:docMk/>
            <pc:sldMk cId="4282616311" sldId="263"/>
            <ac:picMk id="12" creationId="{C8DDF545-6A0F-4336-8FAB-7633AA6C80A7}"/>
          </ac:picMkLst>
        </pc:picChg>
      </pc:sldChg>
      <pc:sldChg chg="modSp mod">
        <pc:chgData name="M.Kureczko" userId="68525a13-0ace-4576-a37c-2deae4ec343a" providerId="ADAL" clId="{F4B9384A-557D-4488-A406-450A7C186552}" dt="2021-07-04T18:43:49.948" v="2858" actId="20577"/>
        <pc:sldMkLst>
          <pc:docMk/>
          <pc:sldMk cId="42168498" sldId="264"/>
        </pc:sldMkLst>
        <pc:graphicFrameChg chg="modGraphic">
          <ac:chgData name="M.Kureczko" userId="68525a13-0ace-4576-a37c-2deae4ec343a" providerId="ADAL" clId="{F4B9384A-557D-4488-A406-450A7C186552}" dt="2021-07-04T18:43:49.948" v="2858" actId="20577"/>
          <ac:graphicFrameMkLst>
            <pc:docMk/>
            <pc:sldMk cId="42168498" sldId="264"/>
            <ac:graphicFrameMk id="4" creationId="{00000000-0000-0000-0000-000000000000}"/>
          </ac:graphicFrameMkLst>
        </pc:graphicFrameChg>
      </pc:sldChg>
      <pc:sldChg chg="addSp delSp modSp mod">
        <pc:chgData name="M.Kureczko" userId="68525a13-0ace-4576-a37c-2deae4ec343a" providerId="ADAL" clId="{F4B9384A-557D-4488-A406-450A7C186552}" dt="2021-07-04T18:48:51.673" v="2924" actId="1076"/>
        <pc:sldMkLst>
          <pc:docMk/>
          <pc:sldMk cId="2594244491" sldId="265"/>
        </pc:sldMkLst>
        <pc:spChg chg="add del">
          <ac:chgData name="M.Kureczko" userId="68525a13-0ace-4576-a37c-2deae4ec343a" providerId="ADAL" clId="{F4B9384A-557D-4488-A406-450A7C186552}" dt="2021-07-04T18:44:07.577" v="2862" actId="22"/>
          <ac:spMkLst>
            <pc:docMk/>
            <pc:sldMk cId="2594244491" sldId="265"/>
            <ac:spMk id="19" creationId="{6CD82C53-5654-4368-BC02-C4291CC928BA}"/>
          </ac:spMkLst>
        </pc:spChg>
        <pc:spChg chg="add mod">
          <ac:chgData name="M.Kureczko" userId="68525a13-0ace-4576-a37c-2deae4ec343a" providerId="ADAL" clId="{F4B9384A-557D-4488-A406-450A7C186552}" dt="2021-07-04T18:48:51.673" v="2924" actId="1076"/>
          <ac:spMkLst>
            <pc:docMk/>
            <pc:sldMk cId="2594244491" sldId="265"/>
            <ac:spMk id="29" creationId="{DB9AD858-9807-4D25-AED9-AA40948B32AB}"/>
          </ac:spMkLst>
        </pc:spChg>
        <pc:spChg chg="add mod">
          <ac:chgData name="M.Kureczko" userId="68525a13-0ace-4576-a37c-2deae4ec343a" providerId="ADAL" clId="{F4B9384A-557D-4488-A406-450A7C186552}" dt="2021-07-04T18:48:51.673" v="2924" actId="1076"/>
          <ac:spMkLst>
            <pc:docMk/>
            <pc:sldMk cId="2594244491" sldId="265"/>
            <ac:spMk id="30" creationId="{44D40319-C892-46CF-8BCF-14B0F1F9C2C2}"/>
          </ac:spMkLst>
        </pc:spChg>
        <pc:spChg chg="add mod">
          <ac:chgData name="M.Kureczko" userId="68525a13-0ace-4576-a37c-2deae4ec343a" providerId="ADAL" clId="{F4B9384A-557D-4488-A406-450A7C186552}" dt="2021-07-04T18:48:51.673" v="2924" actId="1076"/>
          <ac:spMkLst>
            <pc:docMk/>
            <pc:sldMk cId="2594244491" sldId="265"/>
            <ac:spMk id="31" creationId="{137DAFB4-1216-4A84-8FBD-69FC3668FD24}"/>
          </ac:spMkLst>
        </pc:spChg>
        <pc:spChg chg="add mod">
          <ac:chgData name="M.Kureczko" userId="68525a13-0ace-4576-a37c-2deae4ec343a" providerId="ADAL" clId="{F4B9384A-557D-4488-A406-450A7C186552}" dt="2021-07-04T18:48:51.673" v="2924" actId="1076"/>
          <ac:spMkLst>
            <pc:docMk/>
            <pc:sldMk cId="2594244491" sldId="265"/>
            <ac:spMk id="32" creationId="{F5C6C849-6544-4CC1-807F-8234EEF5559E}"/>
          </ac:spMkLst>
        </pc:spChg>
        <pc:graphicFrameChg chg="mod modGraphic">
          <ac:chgData name="M.Kureczko" userId="68525a13-0ace-4576-a37c-2deae4ec343a" providerId="ADAL" clId="{F4B9384A-557D-4488-A406-450A7C186552}" dt="2021-07-04T18:48:25.090" v="2922" actId="20577"/>
          <ac:graphicFrameMkLst>
            <pc:docMk/>
            <pc:sldMk cId="2594244491" sldId="265"/>
            <ac:graphicFrameMk id="4" creationId="{00000000-0000-0000-0000-000000000000}"/>
          </ac:graphicFrameMkLst>
        </pc:graphicFrameChg>
        <pc:picChg chg="del">
          <ac:chgData name="M.Kureczko" userId="68525a13-0ace-4576-a37c-2deae4ec343a" providerId="ADAL" clId="{F4B9384A-557D-4488-A406-450A7C186552}" dt="2021-07-04T18:44:03.685" v="2860" actId="478"/>
          <ac:picMkLst>
            <pc:docMk/>
            <pc:sldMk cId="2594244491" sldId="265"/>
            <ac:picMk id="12" creationId="{693DE8AD-7BCA-446F-BDF0-24CCB0E66FF2}"/>
          </ac:picMkLst>
        </pc:picChg>
        <pc:picChg chg="del mod">
          <ac:chgData name="M.Kureczko" userId="68525a13-0ace-4576-a37c-2deae4ec343a" providerId="ADAL" clId="{F4B9384A-557D-4488-A406-450A7C186552}" dt="2021-07-04T18:45:04.462" v="2881" actId="478"/>
          <ac:picMkLst>
            <pc:docMk/>
            <pc:sldMk cId="2594244491" sldId="265"/>
            <ac:picMk id="14" creationId="{1E1F67A4-9465-4BE8-97FF-5C1178C7C6C6}"/>
          </ac:picMkLst>
        </pc:picChg>
        <pc:picChg chg="del mod">
          <ac:chgData name="M.Kureczko" userId="68525a13-0ace-4576-a37c-2deae4ec343a" providerId="ADAL" clId="{F4B9384A-557D-4488-A406-450A7C186552}" dt="2021-07-04T18:45:04.462" v="2881" actId="478"/>
          <ac:picMkLst>
            <pc:docMk/>
            <pc:sldMk cId="2594244491" sldId="265"/>
            <ac:picMk id="16" creationId="{CC68758E-2002-4863-BAFD-72A21CB62002}"/>
          </ac:picMkLst>
        </pc:picChg>
        <pc:picChg chg="del mod">
          <ac:chgData name="M.Kureczko" userId="68525a13-0ace-4576-a37c-2deae4ec343a" providerId="ADAL" clId="{F4B9384A-557D-4488-A406-450A7C186552}" dt="2021-07-04T18:45:08.222" v="2883" actId="21"/>
          <ac:picMkLst>
            <pc:docMk/>
            <pc:sldMk cId="2594244491" sldId="265"/>
            <ac:picMk id="18" creationId="{1EEE3285-18D8-4DA8-861C-977D0247F0EF}"/>
          </ac:picMkLst>
        </pc:picChg>
        <pc:picChg chg="del mod">
          <ac:chgData name="M.Kureczko" userId="68525a13-0ace-4576-a37c-2deae4ec343a" providerId="ADAL" clId="{F4B9384A-557D-4488-A406-450A7C186552}" dt="2021-07-04T18:45:04.462" v="2881" actId="478"/>
          <ac:picMkLst>
            <pc:docMk/>
            <pc:sldMk cId="2594244491" sldId="265"/>
            <ac:picMk id="20" creationId="{0B276553-51D9-4216-AD69-F6E068F3EA07}"/>
          </ac:picMkLst>
        </pc:picChg>
        <pc:picChg chg="add mod">
          <ac:chgData name="M.Kureczko" userId="68525a13-0ace-4576-a37c-2deae4ec343a" providerId="ADAL" clId="{F4B9384A-557D-4488-A406-450A7C186552}" dt="2021-07-04T18:48:51.673" v="2924" actId="1076"/>
          <ac:picMkLst>
            <pc:docMk/>
            <pc:sldMk cId="2594244491" sldId="265"/>
            <ac:picMk id="21" creationId="{1E22F2BE-C15F-4F27-8FEC-D7E4FC28B697}"/>
          </ac:picMkLst>
        </pc:picChg>
        <pc:picChg chg="del mod">
          <ac:chgData name="M.Kureczko" userId="68525a13-0ace-4576-a37c-2deae4ec343a" providerId="ADAL" clId="{F4B9384A-557D-4488-A406-450A7C186552}" dt="2021-07-04T18:45:04.462" v="2881" actId="478"/>
          <ac:picMkLst>
            <pc:docMk/>
            <pc:sldMk cId="2594244491" sldId="265"/>
            <ac:picMk id="22" creationId="{BBA03C98-DD3D-485A-8270-DA48B4D2C4A8}"/>
          </ac:picMkLst>
        </pc:picChg>
        <pc:picChg chg="add mod">
          <ac:chgData name="M.Kureczko" userId="68525a13-0ace-4576-a37c-2deae4ec343a" providerId="ADAL" clId="{F4B9384A-557D-4488-A406-450A7C186552}" dt="2021-07-04T18:48:51.673" v="2924" actId="1076"/>
          <ac:picMkLst>
            <pc:docMk/>
            <pc:sldMk cId="2594244491" sldId="265"/>
            <ac:picMk id="23" creationId="{8185F803-04BD-4DAF-BA10-389302B6AF61}"/>
          </ac:picMkLst>
        </pc:picChg>
        <pc:picChg chg="del">
          <ac:chgData name="M.Kureczko" userId="68525a13-0ace-4576-a37c-2deae4ec343a" providerId="ADAL" clId="{F4B9384A-557D-4488-A406-450A7C186552}" dt="2021-07-04T18:45:04.462" v="2881" actId="478"/>
          <ac:picMkLst>
            <pc:docMk/>
            <pc:sldMk cId="2594244491" sldId="265"/>
            <ac:picMk id="24" creationId="{4D0086F5-3F9C-4F4F-8BF6-E1D041A0294C}"/>
          </ac:picMkLst>
        </pc:picChg>
        <pc:picChg chg="add mod">
          <ac:chgData name="M.Kureczko" userId="68525a13-0ace-4576-a37c-2deae4ec343a" providerId="ADAL" clId="{F4B9384A-557D-4488-A406-450A7C186552}" dt="2021-07-04T18:48:51.673" v="2924" actId="1076"/>
          <ac:picMkLst>
            <pc:docMk/>
            <pc:sldMk cId="2594244491" sldId="265"/>
            <ac:picMk id="25" creationId="{9E82385C-298A-483C-BFB1-1FF5D9D686FF}"/>
          </ac:picMkLst>
        </pc:picChg>
        <pc:picChg chg="del mod">
          <ac:chgData name="M.Kureczko" userId="68525a13-0ace-4576-a37c-2deae4ec343a" providerId="ADAL" clId="{F4B9384A-557D-4488-A406-450A7C186552}" dt="2021-07-04T18:45:08.222" v="2883" actId="21"/>
          <ac:picMkLst>
            <pc:docMk/>
            <pc:sldMk cId="2594244491" sldId="265"/>
            <ac:picMk id="26" creationId="{178F80DB-72AF-4F9E-918B-D2CB74069A17}"/>
          </ac:picMkLst>
        </pc:picChg>
        <pc:picChg chg="mod">
          <ac:chgData name="M.Kureczko" userId="68525a13-0ace-4576-a37c-2deae4ec343a" providerId="ADAL" clId="{F4B9384A-557D-4488-A406-450A7C186552}" dt="2021-07-04T18:44:17.674" v="2865" actId="1076"/>
          <ac:picMkLst>
            <pc:docMk/>
            <pc:sldMk cId="2594244491" sldId="265"/>
            <ac:picMk id="50" creationId="{598C7AB5-3F8A-4F86-84F2-25CD4FD3F368}"/>
          </ac:picMkLst>
        </pc:picChg>
        <pc:cxnChg chg="add mod">
          <ac:chgData name="M.Kureczko" userId="68525a13-0ace-4576-a37c-2deae4ec343a" providerId="ADAL" clId="{F4B9384A-557D-4488-A406-450A7C186552}" dt="2021-07-04T18:48:51.673" v="2924" actId="1076"/>
          <ac:cxnSpMkLst>
            <pc:docMk/>
            <pc:sldMk cId="2594244491" sldId="265"/>
            <ac:cxnSpMk id="27" creationId="{0C34115C-E0CA-4F60-8F62-9F3B82275CF6}"/>
          </ac:cxnSpMkLst>
        </pc:cxnChg>
      </pc:sldChg>
      <pc:sldChg chg="addSp modSp mod">
        <pc:chgData name="M.Kureczko" userId="68525a13-0ace-4576-a37c-2deae4ec343a" providerId="ADAL" clId="{F4B9384A-557D-4488-A406-450A7C186552}" dt="2021-07-04T18:51:25.371" v="2937" actId="1076"/>
        <pc:sldMkLst>
          <pc:docMk/>
          <pc:sldMk cId="681114672" sldId="266"/>
        </pc:sldMkLst>
        <pc:graphicFrameChg chg="mod modGraphic">
          <ac:chgData name="M.Kureczko" userId="68525a13-0ace-4576-a37c-2deae4ec343a" providerId="ADAL" clId="{F4B9384A-557D-4488-A406-450A7C186552}" dt="2021-07-04T18:51:11.986" v="2933" actId="113"/>
          <ac:graphicFrameMkLst>
            <pc:docMk/>
            <pc:sldMk cId="681114672" sldId="266"/>
            <ac:graphicFrameMk id="4" creationId="{00000000-0000-0000-0000-000000000000}"/>
          </ac:graphicFrameMkLst>
        </pc:graphicFrameChg>
        <pc:picChg chg="mod">
          <ac:chgData name="M.Kureczko" userId="68525a13-0ace-4576-a37c-2deae4ec343a" providerId="ADAL" clId="{F4B9384A-557D-4488-A406-450A7C186552}" dt="2021-07-04T18:38:14.402" v="2818" actId="1076"/>
          <ac:picMkLst>
            <pc:docMk/>
            <pc:sldMk cId="681114672" sldId="266"/>
            <ac:picMk id="5" creationId="{8A122B7D-08E9-4FA1-B953-9E415DBEFD1D}"/>
          </ac:picMkLst>
        </pc:picChg>
        <pc:picChg chg="add mod">
          <ac:chgData name="M.Kureczko" userId="68525a13-0ace-4576-a37c-2deae4ec343a" providerId="ADAL" clId="{F4B9384A-557D-4488-A406-450A7C186552}" dt="2021-07-04T18:51:25.371" v="2937" actId="1076"/>
          <ac:picMkLst>
            <pc:docMk/>
            <pc:sldMk cId="681114672" sldId="266"/>
            <ac:picMk id="6" creationId="{760EFC80-BA9E-4566-A4CF-262B23E0EB99}"/>
          </ac:picMkLst>
        </pc:picChg>
      </pc:sldChg>
      <pc:sldChg chg="del">
        <pc:chgData name="M.Kureczko" userId="68525a13-0ace-4576-a37c-2deae4ec343a" providerId="ADAL" clId="{F4B9384A-557D-4488-A406-450A7C186552}" dt="2021-07-04T18:53:29.351" v="2943" actId="47"/>
        <pc:sldMkLst>
          <pc:docMk/>
          <pc:sldMk cId="2052360029" sldId="268"/>
        </pc:sldMkLst>
      </pc:sldChg>
      <pc:sldChg chg="del">
        <pc:chgData name="M.Kureczko" userId="68525a13-0ace-4576-a37c-2deae4ec343a" providerId="ADAL" clId="{F4B9384A-557D-4488-A406-450A7C186552}" dt="2021-07-04T18:23:52.720" v="1220" actId="47"/>
        <pc:sldMkLst>
          <pc:docMk/>
          <pc:sldMk cId="392878315" sldId="269"/>
        </pc:sldMkLst>
      </pc:sldChg>
      <pc:sldChg chg="del">
        <pc:chgData name="M.Kureczko" userId="68525a13-0ace-4576-a37c-2deae4ec343a" providerId="ADAL" clId="{F4B9384A-557D-4488-A406-450A7C186552}" dt="2021-07-04T18:29:26.282" v="2199" actId="47"/>
        <pc:sldMkLst>
          <pc:docMk/>
          <pc:sldMk cId="1032147109" sldId="270"/>
        </pc:sldMkLst>
      </pc:sldChg>
      <pc:sldChg chg="del">
        <pc:chgData name="M.Kureczko" userId="68525a13-0ace-4576-a37c-2deae4ec343a" providerId="ADAL" clId="{F4B9384A-557D-4488-A406-450A7C186552}" dt="2021-07-04T18:32:43.487" v="2622" actId="47"/>
        <pc:sldMkLst>
          <pc:docMk/>
          <pc:sldMk cId="1877292185" sldId="271"/>
        </pc:sldMkLst>
      </pc:sldChg>
      <pc:sldChg chg="del">
        <pc:chgData name="M.Kureczko" userId="68525a13-0ace-4576-a37c-2deae4ec343a" providerId="ADAL" clId="{F4B9384A-557D-4488-A406-450A7C186552}" dt="2021-07-04T18:36:30.933" v="2776" actId="47"/>
        <pc:sldMkLst>
          <pc:docMk/>
          <pc:sldMk cId="2572492212" sldId="272"/>
        </pc:sldMkLst>
      </pc:sldChg>
      <pc:sldChg chg="del">
        <pc:chgData name="M.Kureczko" userId="68525a13-0ace-4576-a37c-2deae4ec343a" providerId="ADAL" clId="{F4B9384A-557D-4488-A406-450A7C186552}" dt="2021-07-04T18:36:52.225" v="2782" actId="47"/>
        <pc:sldMkLst>
          <pc:docMk/>
          <pc:sldMk cId="2022907709" sldId="273"/>
        </pc:sldMkLst>
      </pc:sldChg>
      <pc:sldChg chg="del">
        <pc:chgData name="M.Kureczko" userId="68525a13-0ace-4576-a37c-2deae4ec343a" providerId="ADAL" clId="{F4B9384A-557D-4488-A406-450A7C186552}" dt="2021-07-04T18:37:31.699" v="2791" actId="47"/>
        <pc:sldMkLst>
          <pc:docMk/>
          <pc:sldMk cId="2627945296" sldId="274"/>
        </pc:sldMkLst>
      </pc:sldChg>
      <pc:sldChg chg="del">
        <pc:chgData name="M.Kureczko" userId="68525a13-0ace-4576-a37c-2deae4ec343a" providerId="ADAL" clId="{F4B9384A-557D-4488-A406-450A7C186552}" dt="2021-07-04T18:37:53.829" v="2800" actId="47"/>
        <pc:sldMkLst>
          <pc:docMk/>
          <pc:sldMk cId="737781953" sldId="275"/>
        </pc:sldMkLst>
      </pc:sldChg>
      <pc:sldChg chg="del">
        <pc:chgData name="M.Kureczko" userId="68525a13-0ace-4576-a37c-2deae4ec343a" providerId="ADAL" clId="{F4B9384A-557D-4488-A406-450A7C186552}" dt="2021-07-04T18:37:50.068" v="2799" actId="47"/>
        <pc:sldMkLst>
          <pc:docMk/>
          <pc:sldMk cId="1459245709" sldId="276"/>
        </pc:sldMkLst>
      </pc:sldChg>
      <pc:sldChg chg="del">
        <pc:chgData name="M.Kureczko" userId="68525a13-0ace-4576-a37c-2deae4ec343a" providerId="ADAL" clId="{F4B9384A-557D-4488-A406-450A7C186552}" dt="2021-07-04T18:38:28.792" v="2823" actId="47"/>
        <pc:sldMkLst>
          <pc:docMk/>
          <pc:sldMk cId="1712126069" sldId="277"/>
        </pc:sldMkLst>
      </pc:sldChg>
      <pc:sldChg chg="modSp del mod">
        <pc:chgData name="M.Kureczko" userId="68525a13-0ace-4576-a37c-2deae4ec343a" providerId="ADAL" clId="{F4B9384A-557D-4488-A406-450A7C186552}" dt="2021-07-04T18:47:03.221" v="2908" actId="47"/>
        <pc:sldMkLst>
          <pc:docMk/>
          <pc:sldMk cId="1326575088" sldId="278"/>
        </pc:sldMkLst>
        <pc:spChg chg="mod">
          <ac:chgData name="M.Kureczko" userId="68525a13-0ace-4576-a37c-2deae4ec343a" providerId="ADAL" clId="{F4B9384A-557D-4488-A406-450A7C186552}" dt="2021-07-04T18:40:05.647" v="2831" actId="1076"/>
          <ac:spMkLst>
            <pc:docMk/>
            <pc:sldMk cId="1326575088" sldId="278"/>
            <ac:spMk id="14" creationId="{93634C22-69AD-484D-A6E7-5BB9534AB4C5}"/>
          </ac:spMkLst>
        </pc:spChg>
        <pc:spChg chg="mod">
          <ac:chgData name="M.Kureczko" userId="68525a13-0ace-4576-a37c-2deae4ec343a" providerId="ADAL" clId="{F4B9384A-557D-4488-A406-450A7C186552}" dt="2021-07-04T18:40:05.647" v="2831" actId="1076"/>
          <ac:spMkLst>
            <pc:docMk/>
            <pc:sldMk cId="1326575088" sldId="278"/>
            <ac:spMk id="16" creationId="{3454D376-E814-4D41-9EB3-C58992B79ACB}"/>
          </ac:spMkLst>
        </pc:spChg>
        <pc:spChg chg="mod">
          <ac:chgData name="M.Kureczko" userId="68525a13-0ace-4576-a37c-2deae4ec343a" providerId="ADAL" clId="{F4B9384A-557D-4488-A406-450A7C186552}" dt="2021-07-04T18:40:05.647" v="2831" actId="1076"/>
          <ac:spMkLst>
            <pc:docMk/>
            <pc:sldMk cId="1326575088" sldId="278"/>
            <ac:spMk id="20" creationId="{943FA59C-73C4-4AA2-8F66-8CB9DEDF159E}"/>
          </ac:spMkLst>
        </pc:spChg>
        <pc:picChg chg="mod">
          <ac:chgData name="M.Kureczko" userId="68525a13-0ace-4576-a37c-2deae4ec343a" providerId="ADAL" clId="{F4B9384A-557D-4488-A406-450A7C186552}" dt="2021-07-04T18:40:05.647" v="2831" actId="1076"/>
          <ac:picMkLst>
            <pc:docMk/>
            <pc:sldMk cId="1326575088" sldId="278"/>
            <ac:picMk id="6" creationId="{E018D0ED-DD7C-470B-A934-A6CF5F128B49}"/>
          </ac:picMkLst>
        </pc:picChg>
        <pc:cxnChg chg="mod">
          <ac:chgData name="M.Kureczko" userId="68525a13-0ace-4576-a37c-2deae4ec343a" providerId="ADAL" clId="{F4B9384A-557D-4488-A406-450A7C186552}" dt="2021-07-04T18:40:05.647" v="2831" actId="1076"/>
          <ac:cxnSpMkLst>
            <pc:docMk/>
            <pc:sldMk cId="1326575088" sldId="278"/>
            <ac:cxnSpMk id="12" creationId="{922AFF2F-22B2-4997-BA6B-84FE3573FDCE}"/>
          </ac:cxnSpMkLst>
        </pc:cxnChg>
      </pc:sldChg>
      <pc:sldChg chg="del">
        <pc:chgData name="M.Kureczko" userId="68525a13-0ace-4576-a37c-2deae4ec343a" providerId="ADAL" clId="{F4B9384A-557D-4488-A406-450A7C186552}" dt="2021-07-04T18:47:15.608" v="2910" actId="47"/>
        <pc:sldMkLst>
          <pc:docMk/>
          <pc:sldMk cId="825220709" sldId="279"/>
        </pc:sldMkLst>
      </pc:sldChg>
      <pc:sldChg chg="del">
        <pc:chgData name="M.Kureczko" userId="68525a13-0ace-4576-a37c-2deae4ec343a" providerId="ADAL" clId="{F4B9384A-557D-4488-A406-450A7C186552}" dt="2021-07-04T18:47:04.039" v="2909" actId="47"/>
        <pc:sldMkLst>
          <pc:docMk/>
          <pc:sldMk cId="2400497720" sldId="280"/>
        </pc:sldMkLst>
      </pc:sldChg>
      <pc:sldChg chg="modSp mod">
        <pc:chgData name="M.Kureczko" userId="68525a13-0ace-4576-a37c-2deae4ec343a" providerId="ADAL" clId="{F4B9384A-557D-4488-A406-450A7C186552}" dt="2021-07-04T18:54:00.675" v="2974" actId="14100"/>
        <pc:sldMkLst>
          <pc:docMk/>
          <pc:sldMk cId="941046943" sldId="281"/>
        </pc:sldMkLst>
        <pc:spChg chg="mod">
          <ac:chgData name="M.Kureczko" userId="68525a13-0ace-4576-a37c-2deae4ec343a" providerId="ADAL" clId="{F4B9384A-557D-4488-A406-450A7C186552}" dt="2021-07-04T18:54:00.675" v="2974" actId="14100"/>
          <ac:spMkLst>
            <pc:docMk/>
            <pc:sldMk cId="941046943" sldId="281"/>
            <ac:spMk id="2" creationId="{582FE83C-01DC-4254-8AE4-78283310488E}"/>
          </ac:spMkLst>
        </pc:spChg>
      </pc:sldChg>
      <pc:sldChg chg="addSp delSp modSp new mod">
        <pc:chgData name="M.Kureczko" userId="68525a13-0ace-4576-a37c-2deae4ec343a" providerId="ADAL" clId="{F4B9384A-557D-4488-A406-450A7C186552}" dt="2021-07-04T18:23:40.276" v="1219" actId="20577"/>
        <pc:sldMkLst>
          <pc:docMk/>
          <pc:sldMk cId="1773452892" sldId="282"/>
        </pc:sldMkLst>
        <pc:spChg chg="mod">
          <ac:chgData name="M.Kureczko" userId="68525a13-0ace-4576-a37c-2deae4ec343a" providerId="ADAL" clId="{F4B9384A-557D-4488-A406-450A7C186552}" dt="2021-07-04T18:22:44.456" v="227" actId="1076"/>
          <ac:spMkLst>
            <pc:docMk/>
            <pc:sldMk cId="1773452892" sldId="282"/>
            <ac:spMk id="2" creationId="{E1F3A1D6-2C7B-4FCD-87AF-4EC83293D2B7}"/>
          </ac:spMkLst>
        </pc:spChg>
        <pc:spChg chg="del">
          <ac:chgData name="M.Kureczko" userId="68525a13-0ace-4576-a37c-2deae4ec343a" providerId="ADAL" clId="{F4B9384A-557D-4488-A406-450A7C186552}" dt="2021-07-04T18:22:16.533" v="174" actId="478"/>
          <ac:spMkLst>
            <pc:docMk/>
            <pc:sldMk cId="1773452892" sldId="282"/>
            <ac:spMk id="3" creationId="{A8BDA6AA-7106-46E1-B5BA-70AF613C8208}"/>
          </ac:spMkLst>
        </pc:spChg>
        <pc:spChg chg="add mod">
          <ac:chgData name="M.Kureczko" userId="68525a13-0ace-4576-a37c-2deae4ec343a" providerId="ADAL" clId="{F4B9384A-557D-4488-A406-450A7C186552}" dt="2021-07-04T18:23:25.143" v="1088" actId="20577"/>
          <ac:spMkLst>
            <pc:docMk/>
            <pc:sldMk cId="1773452892" sldId="282"/>
            <ac:spMk id="4" creationId="{D702EDE6-8957-4BA6-9537-5E8845AF0CC4}"/>
          </ac:spMkLst>
        </pc:spChg>
        <pc:spChg chg="add mod">
          <ac:chgData name="M.Kureczko" userId="68525a13-0ace-4576-a37c-2deae4ec343a" providerId="ADAL" clId="{F4B9384A-557D-4488-A406-450A7C186552}" dt="2021-07-04T18:23:40.276" v="1219" actId="20577"/>
          <ac:spMkLst>
            <pc:docMk/>
            <pc:sldMk cId="1773452892" sldId="282"/>
            <ac:spMk id="5" creationId="{744DC68E-45C1-48A6-9349-C2A3FD93CAEA}"/>
          </ac:spMkLst>
        </pc:spChg>
      </pc:sldChg>
      <pc:sldChg chg="modSp add mod">
        <pc:chgData name="M.Kureczko" userId="68525a13-0ace-4576-a37c-2deae4ec343a" providerId="ADAL" clId="{F4B9384A-557D-4488-A406-450A7C186552}" dt="2021-07-04T18:28:38.920" v="2147" actId="20577"/>
        <pc:sldMkLst>
          <pc:docMk/>
          <pc:sldMk cId="3643933309" sldId="283"/>
        </pc:sldMkLst>
        <pc:spChg chg="mod">
          <ac:chgData name="M.Kureczko" userId="68525a13-0ace-4576-a37c-2deae4ec343a" providerId="ADAL" clId="{F4B9384A-557D-4488-A406-450A7C186552}" dt="2021-07-04T18:28:38.920" v="2147" actId="20577"/>
          <ac:spMkLst>
            <pc:docMk/>
            <pc:sldMk cId="3643933309" sldId="283"/>
            <ac:spMk id="2" creationId="{E1F3A1D6-2C7B-4FCD-87AF-4EC83293D2B7}"/>
          </ac:spMkLst>
        </pc:spChg>
      </pc:sldChg>
      <pc:sldChg chg="modSp add mod">
        <pc:chgData name="M.Kureczko" userId="68525a13-0ace-4576-a37c-2deae4ec343a" providerId="ADAL" clId="{F4B9384A-557D-4488-A406-450A7C186552}" dt="2021-07-04T18:29:31.880" v="2202" actId="20577"/>
        <pc:sldMkLst>
          <pc:docMk/>
          <pc:sldMk cId="3229576936" sldId="284"/>
        </pc:sldMkLst>
        <pc:spChg chg="mod">
          <ac:chgData name="M.Kureczko" userId="68525a13-0ace-4576-a37c-2deae4ec343a" providerId="ADAL" clId="{F4B9384A-557D-4488-A406-450A7C186552}" dt="2021-07-04T18:29:31.880" v="2202" actId="20577"/>
          <ac:spMkLst>
            <pc:docMk/>
            <pc:sldMk cId="3229576936" sldId="284"/>
            <ac:spMk id="2" creationId="{E1F3A1D6-2C7B-4FCD-87AF-4EC83293D2B7}"/>
          </ac:spMkLst>
        </pc:spChg>
      </pc:sldChg>
      <pc:sldChg chg="modSp add mod">
        <pc:chgData name="M.Kureczko" userId="68525a13-0ace-4576-a37c-2deae4ec343a" providerId="ADAL" clId="{F4B9384A-557D-4488-A406-450A7C186552}" dt="2021-07-04T18:32:48.974" v="2624" actId="20577"/>
        <pc:sldMkLst>
          <pc:docMk/>
          <pc:sldMk cId="3069755716" sldId="285"/>
        </pc:sldMkLst>
        <pc:spChg chg="mod">
          <ac:chgData name="M.Kureczko" userId="68525a13-0ace-4576-a37c-2deae4ec343a" providerId="ADAL" clId="{F4B9384A-557D-4488-A406-450A7C186552}" dt="2021-07-04T18:32:48.974" v="2624" actId="20577"/>
          <ac:spMkLst>
            <pc:docMk/>
            <pc:sldMk cId="3069755716" sldId="285"/>
            <ac:spMk id="2" creationId="{E1F3A1D6-2C7B-4FCD-87AF-4EC83293D2B7}"/>
          </ac:spMkLst>
        </pc:spChg>
      </pc:sldChg>
      <pc:sldChg chg="modSp add mod">
        <pc:chgData name="M.Kureczko" userId="68525a13-0ace-4576-a37c-2deae4ec343a" providerId="ADAL" clId="{F4B9384A-557D-4488-A406-450A7C186552}" dt="2021-07-04T18:36:37.971" v="2781" actId="20577"/>
        <pc:sldMkLst>
          <pc:docMk/>
          <pc:sldMk cId="2042315724" sldId="286"/>
        </pc:sldMkLst>
        <pc:spChg chg="mod">
          <ac:chgData name="M.Kureczko" userId="68525a13-0ace-4576-a37c-2deae4ec343a" providerId="ADAL" clId="{F4B9384A-557D-4488-A406-450A7C186552}" dt="2021-07-04T18:36:37.971" v="2781" actId="20577"/>
          <ac:spMkLst>
            <pc:docMk/>
            <pc:sldMk cId="2042315724" sldId="286"/>
            <ac:spMk id="2" creationId="{E1F3A1D6-2C7B-4FCD-87AF-4EC83293D2B7}"/>
          </ac:spMkLst>
        </pc:spChg>
      </pc:sldChg>
      <pc:sldChg chg="modSp add mod">
        <pc:chgData name="M.Kureczko" userId="68525a13-0ace-4576-a37c-2deae4ec343a" providerId="ADAL" clId="{F4B9384A-557D-4488-A406-450A7C186552}" dt="2021-07-04T18:36:57.353" v="2785" actId="20577"/>
        <pc:sldMkLst>
          <pc:docMk/>
          <pc:sldMk cId="1235735353" sldId="287"/>
        </pc:sldMkLst>
        <pc:spChg chg="mod">
          <ac:chgData name="M.Kureczko" userId="68525a13-0ace-4576-a37c-2deae4ec343a" providerId="ADAL" clId="{F4B9384A-557D-4488-A406-450A7C186552}" dt="2021-07-04T18:36:57.353" v="2785" actId="20577"/>
          <ac:spMkLst>
            <pc:docMk/>
            <pc:sldMk cId="1235735353" sldId="287"/>
            <ac:spMk id="2" creationId="{E1F3A1D6-2C7B-4FCD-87AF-4EC83293D2B7}"/>
          </ac:spMkLst>
        </pc:spChg>
      </pc:sldChg>
      <pc:sldChg chg="modSp add mod">
        <pc:chgData name="M.Kureczko" userId="68525a13-0ace-4576-a37c-2deae4ec343a" providerId="ADAL" clId="{F4B9384A-557D-4488-A406-450A7C186552}" dt="2021-07-04T18:37:27.504" v="2790" actId="20577"/>
        <pc:sldMkLst>
          <pc:docMk/>
          <pc:sldMk cId="3851879706" sldId="288"/>
        </pc:sldMkLst>
        <pc:spChg chg="mod">
          <ac:chgData name="M.Kureczko" userId="68525a13-0ace-4576-a37c-2deae4ec343a" providerId="ADAL" clId="{F4B9384A-557D-4488-A406-450A7C186552}" dt="2021-07-04T18:37:27.504" v="2790" actId="20577"/>
          <ac:spMkLst>
            <pc:docMk/>
            <pc:sldMk cId="3851879706" sldId="288"/>
            <ac:spMk id="2" creationId="{E1F3A1D6-2C7B-4FCD-87AF-4EC83293D2B7}"/>
          </ac:spMkLst>
        </pc:spChg>
      </pc:sldChg>
      <pc:sldChg chg="modSp add mod ord">
        <pc:chgData name="M.Kureczko" userId="68525a13-0ace-4576-a37c-2deae4ec343a" providerId="ADAL" clId="{F4B9384A-557D-4488-A406-450A7C186552}" dt="2021-07-04T18:37:48.726" v="2798"/>
        <pc:sldMkLst>
          <pc:docMk/>
          <pc:sldMk cId="2216173272" sldId="289"/>
        </pc:sldMkLst>
        <pc:spChg chg="mod">
          <ac:chgData name="M.Kureczko" userId="68525a13-0ace-4576-a37c-2deae4ec343a" providerId="ADAL" clId="{F4B9384A-557D-4488-A406-450A7C186552}" dt="2021-07-04T18:37:39.369" v="2796" actId="20577"/>
          <ac:spMkLst>
            <pc:docMk/>
            <pc:sldMk cId="2216173272" sldId="289"/>
            <ac:spMk id="2" creationId="{E1F3A1D6-2C7B-4FCD-87AF-4EC83293D2B7}"/>
          </ac:spMkLst>
        </pc:spChg>
      </pc:sldChg>
      <pc:sldChg chg="modSp add mod">
        <pc:chgData name="M.Kureczko" userId="68525a13-0ace-4576-a37c-2deae4ec343a" providerId="ADAL" clId="{F4B9384A-557D-4488-A406-450A7C186552}" dt="2021-07-04T18:37:59.651" v="2803" actId="20577"/>
        <pc:sldMkLst>
          <pc:docMk/>
          <pc:sldMk cId="3886323367" sldId="290"/>
        </pc:sldMkLst>
        <pc:spChg chg="mod">
          <ac:chgData name="M.Kureczko" userId="68525a13-0ace-4576-a37c-2deae4ec343a" providerId="ADAL" clId="{F4B9384A-557D-4488-A406-450A7C186552}" dt="2021-07-04T18:37:59.651" v="2803" actId="20577"/>
          <ac:spMkLst>
            <pc:docMk/>
            <pc:sldMk cId="3886323367" sldId="290"/>
            <ac:spMk id="2" creationId="{E1F3A1D6-2C7B-4FCD-87AF-4EC83293D2B7}"/>
          </ac:spMkLst>
        </pc:spChg>
      </pc:sldChg>
      <pc:sldChg chg="modSp add mod">
        <pc:chgData name="M.Kureczko" userId="68525a13-0ace-4576-a37c-2deae4ec343a" providerId="ADAL" clId="{F4B9384A-557D-4488-A406-450A7C186552}" dt="2021-07-04T18:38:22.392" v="2822" actId="20577"/>
        <pc:sldMkLst>
          <pc:docMk/>
          <pc:sldMk cId="3140479850" sldId="291"/>
        </pc:sldMkLst>
        <pc:spChg chg="mod">
          <ac:chgData name="M.Kureczko" userId="68525a13-0ace-4576-a37c-2deae4ec343a" providerId="ADAL" clId="{F4B9384A-557D-4488-A406-450A7C186552}" dt="2021-07-04T18:38:22.392" v="2822" actId="20577"/>
          <ac:spMkLst>
            <pc:docMk/>
            <pc:sldMk cId="3140479850" sldId="291"/>
            <ac:spMk id="2" creationId="{E1F3A1D6-2C7B-4FCD-87AF-4EC83293D2B7}"/>
          </ac:spMkLst>
        </pc:spChg>
      </pc:sldChg>
    </pc:docChg>
  </pc:docChgLst>
  <pc:docChgLst>
    <pc:chgData name="Carolina Kureczko" userId="S::ckureczko@ben.srscmat.co.uk::4628f8f5-3f56-4f7f-a6be-3a03ad345860" providerId="AD" clId="Web-{BC2E2096-1785-802F-B942-573CED29341E}"/>
    <pc:docChg chg="addSld delSld modSld addMainMaster modMainMaster">
      <pc:chgData name="Carolina Kureczko" userId="S::ckureczko@ben.srscmat.co.uk::4628f8f5-3f56-4f7f-a6be-3a03ad345860" providerId="AD" clId="Web-{BC2E2096-1785-802F-B942-573CED29341E}" dt="2022-07-05T08:50:37.653" v="59"/>
      <pc:docMkLst>
        <pc:docMk/>
      </pc:docMkLst>
      <pc:sldChg chg="add del">
        <pc:chgData name="Carolina Kureczko" userId="S::ckureczko@ben.srscmat.co.uk::4628f8f5-3f56-4f7f-a6be-3a03ad345860" providerId="AD" clId="Web-{BC2E2096-1785-802F-B942-573CED29341E}" dt="2022-07-05T08:50:35.668" v="58"/>
        <pc:sldMkLst>
          <pc:docMk/>
          <pc:sldMk cId="3539846687" sldId="262"/>
        </pc:sldMkLst>
      </pc:sldChg>
      <pc:sldChg chg="add del">
        <pc:chgData name="Carolina Kureczko" userId="S::ckureczko@ben.srscmat.co.uk::4628f8f5-3f56-4f7f-a6be-3a03ad345860" providerId="AD" clId="Web-{BC2E2096-1785-802F-B942-573CED29341E}" dt="2022-07-05T08:50:34.075" v="56"/>
        <pc:sldMkLst>
          <pc:docMk/>
          <pc:sldMk cId="4282616311" sldId="263"/>
        </pc:sldMkLst>
      </pc:sldChg>
      <pc:sldChg chg="add del">
        <pc:chgData name="Carolina Kureczko" userId="S::ckureczko@ben.srscmat.co.uk::4628f8f5-3f56-4f7f-a6be-3a03ad345860" providerId="AD" clId="Web-{BC2E2096-1785-802F-B942-573CED29341E}" dt="2022-07-05T08:50:25.746" v="54"/>
        <pc:sldMkLst>
          <pc:docMk/>
          <pc:sldMk cId="42168498" sldId="264"/>
        </pc:sldMkLst>
      </pc:sldChg>
      <pc:sldChg chg="add del">
        <pc:chgData name="Carolina Kureczko" userId="S::ckureczko@ben.srscmat.co.uk::4628f8f5-3f56-4f7f-a6be-3a03ad345860" providerId="AD" clId="Web-{BC2E2096-1785-802F-B942-573CED29341E}" dt="2022-07-05T08:50:21.777" v="52"/>
        <pc:sldMkLst>
          <pc:docMk/>
          <pc:sldMk cId="2594244491" sldId="265"/>
        </pc:sldMkLst>
      </pc:sldChg>
      <pc:sldChg chg="add del">
        <pc:chgData name="Carolina Kureczko" userId="S::ckureczko@ben.srscmat.co.uk::4628f8f5-3f56-4f7f-a6be-3a03ad345860" providerId="AD" clId="Web-{BC2E2096-1785-802F-B942-573CED29341E}" dt="2022-07-05T08:50:18.636" v="50"/>
        <pc:sldMkLst>
          <pc:docMk/>
          <pc:sldMk cId="681114672" sldId="266"/>
        </pc:sldMkLst>
      </pc:sldChg>
      <pc:sldChg chg="addSp modSp">
        <pc:chgData name="Carolina Kureczko" userId="S::ckureczko@ben.srscmat.co.uk::4628f8f5-3f56-4f7f-a6be-3a03ad345860" providerId="AD" clId="Web-{BC2E2096-1785-802F-B942-573CED29341E}" dt="2022-07-05T08:50:37.653" v="59"/>
        <pc:sldMkLst>
          <pc:docMk/>
          <pc:sldMk cId="941046943" sldId="281"/>
        </pc:sldMkLst>
        <pc:spChg chg="mod">
          <ac:chgData name="Carolina Kureczko" userId="S::ckureczko@ben.srscmat.co.uk::4628f8f5-3f56-4f7f-a6be-3a03ad345860" providerId="AD" clId="Web-{BC2E2096-1785-802F-B942-573CED29341E}" dt="2022-07-05T08:46:38.337" v="5" actId="20577"/>
          <ac:spMkLst>
            <pc:docMk/>
            <pc:sldMk cId="941046943" sldId="281"/>
            <ac:spMk id="3" creationId="{C25CDF2E-525D-4A43-8E4E-9A0272DC171D}"/>
          </ac:spMkLst>
        </pc:spChg>
        <pc:graphicFrameChg chg="add mod modGraphic">
          <ac:chgData name="Carolina Kureczko" userId="S::ckureczko@ben.srscmat.co.uk::4628f8f5-3f56-4f7f-a6be-3a03ad345860" providerId="AD" clId="Web-{BC2E2096-1785-802F-B942-573CED29341E}" dt="2022-07-05T08:50:37.653" v="59"/>
          <ac:graphicFrameMkLst>
            <pc:docMk/>
            <pc:sldMk cId="941046943" sldId="281"/>
            <ac:graphicFrameMk id="5" creationId="{2F853804-EE0E-4CE0-993F-C800437141D5}"/>
          </ac:graphicFrameMkLst>
        </pc:graphicFrameChg>
      </pc:sldChg>
      <pc:sldChg chg="add del">
        <pc:chgData name="Carolina Kureczko" userId="S::ckureczko@ben.srscmat.co.uk::4628f8f5-3f56-4f7f-a6be-3a03ad345860" providerId="AD" clId="Web-{BC2E2096-1785-802F-B942-573CED29341E}" dt="2022-07-05T08:48:50.051" v="42"/>
        <pc:sldMkLst>
          <pc:docMk/>
          <pc:sldMk cId="2042315724" sldId="286"/>
        </pc:sldMkLst>
      </pc:sldChg>
      <pc:sldChg chg="add del">
        <pc:chgData name="Carolina Kureczko" userId="S::ckureczko@ben.srscmat.co.uk::4628f8f5-3f56-4f7f-a6be-3a03ad345860" providerId="AD" clId="Web-{BC2E2096-1785-802F-B942-573CED29341E}" dt="2022-07-05T08:50:34.903" v="57"/>
        <pc:sldMkLst>
          <pc:docMk/>
          <pc:sldMk cId="1235735353" sldId="287"/>
        </pc:sldMkLst>
      </pc:sldChg>
      <pc:sldChg chg="modSp add del">
        <pc:chgData name="Carolina Kureczko" userId="S::ckureczko@ben.srscmat.co.uk::4628f8f5-3f56-4f7f-a6be-3a03ad345860" providerId="AD" clId="Web-{BC2E2096-1785-802F-B942-573CED29341E}" dt="2022-07-05T08:50:17.886" v="48"/>
        <pc:sldMkLst>
          <pc:docMk/>
          <pc:sldMk cId="1854700933" sldId="287"/>
        </pc:sldMkLst>
        <pc:spChg chg="mod">
          <ac:chgData name="Carolina Kureczko" userId="S::ckureczko@ben.srscmat.co.uk::4628f8f5-3f56-4f7f-a6be-3a03ad345860" providerId="AD" clId="Web-{BC2E2096-1785-802F-B942-573CED29341E}" dt="2022-07-05T08:50:12.042" v="46" actId="20577"/>
          <ac:spMkLst>
            <pc:docMk/>
            <pc:sldMk cId="1854700933" sldId="287"/>
            <ac:spMk id="7" creationId="{00000000-0000-0000-0000-000000000000}"/>
          </ac:spMkLst>
        </pc:spChg>
      </pc:sldChg>
      <pc:sldChg chg="new del">
        <pc:chgData name="Carolina Kureczko" userId="S::ckureczko@ben.srscmat.co.uk::4628f8f5-3f56-4f7f-a6be-3a03ad345860" providerId="AD" clId="Web-{BC2E2096-1785-802F-B942-573CED29341E}" dt="2022-07-05T08:50:14.526" v="47"/>
        <pc:sldMkLst>
          <pc:docMk/>
          <pc:sldMk cId="3608039082" sldId="288"/>
        </pc:sldMkLst>
      </pc:sldChg>
      <pc:sldChg chg="add del">
        <pc:chgData name="Carolina Kureczko" userId="S::ckureczko@ben.srscmat.co.uk::4628f8f5-3f56-4f7f-a6be-3a03ad345860" providerId="AD" clId="Web-{BC2E2096-1785-802F-B942-573CED29341E}" dt="2022-07-05T08:50:28.777" v="55"/>
        <pc:sldMkLst>
          <pc:docMk/>
          <pc:sldMk cId="3851879706" sldId="288"/>
        </pc:sldMkLst>
      </pc:sldChg>
      <pc:sldChg chg="add del">
        <pc:chgData name="Carolina Kureczko" userId="S::ckureczko@ben.srscmat.co.uk::4628f8f5-3f56-4f7f-a6be-3a03ad345860" providerId="AD" clId="Web-{BC2E2096-1785-802F-B942-573CED29341E}" dt="2022-07-05T08:50:23.277" v="53"/>
        <pc:sldMkLst>
          <pc:docMk/>
          <pc:sldMk cId="2216173272" sldId="289"/>
        </pc:sldMkLst>
      </pc:sldChg>
      <pc:sldChg chg="add del">
        <pc:chgData name="Carolina Kureczko" userId="S::ckureczko@ben.srscmat.co.uk::4628f8f5-3f56-4f7f-a6be-3a03ad345860" providerId="AD" clId="Web-{BC2E2096-1785-802F-B942-573CED29341E}" dt="2022-07-05T08:50:19.276" v="51"/>
        <pc:sldMkLst>
          <pc:docMk/>
          <pc:sldMk cId="3886323367" sldId="290"/>
        </pc:sldMkLst>
      </pc:sldChg>
      <pc:sldChg chg="add del">
        <pc:chgData name="Carolina Kureczko" userId="S::ckureczko@ben.srscmat.co.uk::4628f8f5-3f56-4f7f-a6be-3a03ad345860" providerId="AD" clId="Web-{BC2E2096-1785-802F-B942-573CED29341E}" dt="2022-07-05T08:50:18.214" v="49"/>
        <pc:sldMkLst>
          <pc:docMk/>
          <pc:sldMk cId="3140479850" sldId="291"/>
        </pc:sldMkLst>
      </pc:sldChg>
      <pc:sldChg chg="add del">
        <pc:chgData name="Carolina Kureczko" userId="S::ckureczko@ben.srscmat.co.uk::4628f8f5-3f56-4f7f-a6be-3a03ad345860" providerId="AD" clId="Web-{BC2E2096-1785-802F-B942-573CED29341E}" dt="2022-07-05T08:46:41.791" v="7"/>
        <pc:sldMkLst>
          <pc:docMk/>
          <pc:sldMk cId="2449753091" sldId="292"/>
        </pc:sldMkLst>
      </pc:sldChg>
      <pc:sldMasterChg chg="modSldLayout">
        <pc:chgData name="Carolina Kureczko" userId="S::ckureczko@ben.srscmat.co.uk::4628f8f5-3f56-4f7f-a6be-3a03ad345860" providerId="AD" clId="Web-{BC2E2096-1785-802F-B942-573CED29341E}" dt="2022-07-05T08:46:39.338" v="6"/>
        <pc:sldMasterMkLst>
          <pc:docMk/>
          <pc:sldMasterMk cId="335330875" sldId="2147483648"/>
        </pc:sldMasterMkLst>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1814719491" sldId="2147483664"/>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891268880" sldId="2147483665"/>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925607516" sldId="2147483666"/>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4217795690" sldId="2147483667"/>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3681190126" sldId="2147483668"/>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3889589199" sldId="2147483669"/>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600380056" sldId="2147483670"/>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2410045058" sldId="2147483671"/>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1569078173" sldId="2147483672"/>
          </pc:sldLayoutMkLst>
        </pc:sldLayoutChg>
        <pc:sldLayoutChg chg="replId">
          <pc:chgData name="Carolina Kureczko" userId="S::ckureczko@ben.srscmat.co.uk::4628f8f5-3f56-4f7f-a6be-3a03ad345860" providerId="AD" clId="Web-{BC2E2096-1785-802F-B942-573CED29341E}" dt="2022-07-05T08:46:39.338" v="6"/>
          <pc:sldLayoutMkLst>
            <pc:docMk/>
            <pc:sldMasterMk cId="335330875" sldId="2147483648"/>
            <pc:sldLayoutMk cId="1649378454" sldId="2147483673"/>
          </pc:sldLayoutMkLst>
        </pc:sldLayoutChg>
      </pc:sldMasterChg>
      <pc:sldMasterChg chg="add addSldLayout">
        <pc:chgData name="Carolina Kureczko" userId="S::ckureczko@ben.srscmat.co.uk::4628f8f5-3f56-4f7f-a6be-3a03ad345860" providerId="AD" clId="Web-{BC2E2096-1785-802F-B942-573CED29341E}" dt="2022-07-05T08:46:39.338" v="6"/>
        <pc:sldMasterMkLst>
          <pc:docMk/>
          <pc:sldMasterMk cId="1904015533" sldId="2147483662"/>
        </pc:sldMasterMkLst>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3719181718" sldId="2147483649"/>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1394135631" sldId="2147483651"/>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207545238" sldId="2147483652"/>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430254164" sldId="2147483653"/>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83683401" sldId="2147483654"/>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524339607" sldId="2147483655"/>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1461522415" sldId="2147483656"/>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365493901" sldId="2147483657"/>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3651473075" sldId="2147483658"/>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3907200771" sldId="2147483659"/>
          </pc:sldLayoutMkLst>
        </pc:sldLayoutChg>
        <pc:sldLayoutChg chg="add">
          <pc:chgData name="Carolina Kureczko" userId="S::ckureczko@ben.srscmat.co.uk::4628f8f5-3f56-4f7f-a6be-3a03ad345860" providerId="AD" clId="Web-{BC2E2096-1785-802F-B942-573CED29341E}" dt="2022-07-05T08:46:39.338" v="6"/>
          <pc:sldLayoutMkLst>
            <pc:docMk/>
            <pc:sldMasterMk cId="1904015533" sldId="2147483662"/>
            <pc:sldLayoutMk cId="1243331902" sldId="2147483663"/>
          </pc:sldLayoutMkLst>
        </pc:sldLayoutChg>
      </pc:sldMasterChg>
    </pc:docChg>
  </pc:docChgLst>
  <pc:docChgLst>
    <pc:chgData name="Carolina Kureczko" userId="S::ckureczko@ben.srscmat.co.uk::4628f8f5-3f56-4f7f-a6be-3a03ad345860" providerId="AD" clId="Web-{0F254854-1A17-A532-4B0A-B3A39367F073}"/>
    <pc:docChg chg="addSld delSld modSld sldOrd">
      <pc:chgData name="Carolina Kureczko" userId="S::ckureczko@ben.srscmat.co.uk::4628f8f5-3f56-4f7f-a6be-3a03ad345860" providerId="AD" clId="Web-{0F254854-1A17-A532-4B0A-B3A39367F073}" dt="2022-07-05T12:32:41.390" v="142" actId="1076"/>
      <pc:docMkLst>
        <pc:docMk/>
      </pc:docMkLst>
      <pc:sldChg chg="del">
        <pc:chgData name="Carolina Kureczko" userId="S::ckureczko@ben.srscmat.co.uk::4628f8f5-3f56-4f7f-a6be-3a03ad345860" providerId="AD" clId="Web-{0F254854-1A17-A532-4B0A-B3A39367F073}" dt="2022-07-05T12:17:48.348" v="67"/>
        <pc:sldMkLst>
          <pc:docMk/>
          <pc:sldMk cId="3539846687" sldId="262"/>
        </pc:sldMkLst>
      </pc:sldChg>
      <pc:sldChg chg="del">
        <pc:chgData name="Carolina Kureczko" userId="S::ckureczko@ben.srscmat.co.uk::4628f8f5-3f56-4f7f-a6be-3a03ad345860" providerId="AD" clId="Web-{0F254854-1A17-A532-4B0A-B3A39367F073}" dt="2022-07-05T12:17:51.176" v="69"/>
        <pc:sldMkLst>
          <pc:docMk/>
          <pc:sldMk cId="4282616311" sldId="263"/>
        </pc:sldMkLst>
      </pc:sldChg>
      <pc:sldChg chg="del">
        <pc:chgData name="Carolina Kureczko" userId="S::ckureczko@ben.srscmat.co.uk::4628f8f5-3f56-4f7f-a6be-3a03ad345860" providerId="AD" clId="Web-{0F254854-1A17-A532-4B0A-B3A39367F073}" dt="2022-07-05T12:19:20.976" v="97"/>
        <pc:sldMkLst>
          <pc:docMk/>
          <pc:sldMk cId="42168498" sldId="264"/>
        </pc:sldMkLst>
      </pc:sldChg>
      <pc:sldChg chg="del">
        <pc:chgData name="Carolina Kureczko" userId="S::ckureczko@ben.srscmat.co.uk::4628f8f5-3f56-4f7f-a6be-3a03ad345860" providerId="AD" clId="Web-{0F254854-1A17-A532-4B0A-B3A39367F073}" dt="2022-07-05T12:19:24.476" v="98"/>
        <pc:sldMkLst>
          <pc:docMk/>
          <pc:sldMk cId="2594244491" sldId="265"/>
        </pc:sldMkLst>
      </pc:sldChg>
      <pc:sldChg chg="del">
        <pc:chgData name="Carolina Kureczko" userId="S::ckureczko@ben.srscmat.co.uk::4628f8f5-3f56-4f7f-a6be-3a03ad345860" providerId="AD" clId="Web-{0F254854-1A17-A532-4B0A-B3A39367F073}" dt="2022-07-05T12:19:34.679" v="101"/>
        <pc:sldMkLst>
          <pc:docMk/>
          <pc:sldMk cId="681114672" sldId="266"/>
        </pc:sldMkLst>
      </pc:sldChg>
      <pc:sldChg chg="addSp modSp">
        <pc:chgData name="Carolina Kureczko" userId="S::ckureczko@ben.srscmat.co.uk::4628f8f5-3f56-4f7f-a6be-3a03ad345860" providerId="AD" clId="Web-{0F254854-1A17-A532-4B0A-B3A39367F073}" dt="2022-07-05T12:31:31.762" v="134" actId="14100"/>
        <pc:sldMkLst>
          <pc:docMk/>
          <pc:sldMk cId="1773452892" sldId="282"/>
        </pc:sldMkLst>
        <pc:spChg chg="mod">
          <ac:chgData name="Carolina Kureczko" userId="S::ckureczko@ben.srscmat.co.uk::4628f8f5-3f56-4f7f-a6be-3a03ad345860" providerId="AD" clId="Web-{0F254854-1A17-A532-4B0A-B3A39367F073}" dt="2022-07-05T12:14:22.311" v="35" actId="20577"/>
          <ac:spMkLst>
            <pc:docMk/>
            <pc:sldMk cId="1773452892" sldId="282"/>
            <ac:spMk id="2" creationId="{E1F3A1D6-2C7B-4FCD-87AF-4EC83293D2B7}"/>
          </ac:spMkLst>
        </pc:spChg>
        <pc:picChg chg="add mod">
          <ac:chgData name="Carolina Kureczko" userId="S::ckureczko@ben.srscmat.co.uk::4628f8f5-3f56-4f7f-a6be-3a03ad345860" providerId="AD" clId="Web-{0F254854-1A17-A532-4B0A-B3A39367F073}" dt="2022-07-05T12:31:31.762" v="134" actId="14100"/>
          <ac:picMkLst>
            <pc:docMk/>
            <pc:sldMk cId="1773452892" sldId="282"/>
            <ac:picMk id="3" creationId="{7770ADD4-5726-C44F-2182-309346A34181}"/>
          </ac:picMkLst>
        </pc:picChg>
      </pc:sldChg>
      <pc:sldChg chg="modSp">
        <pc:chgData name="Carolina Kureczko" userId="S::ckureczko@ben.srscmat.co.uk::4628f8f5-3f56-4f7f-a6be-3a03ad345860" providerId="AD" clId="Web-{0F254854-1A17-A532-4B0A-B3A39367F073}" dt="2022-07-05T12:14:40.218" v="45" actId="1076"/>
        <pc:sldMkLst>
          <pc:docMk/>
          <pc:sldMk cId="3643933309" sldId="283"/>
        </pc:sldMkLst>
        <pc:spChg chg="mod">
          <ac:chgData name="Carolina Kureczko" userId="S::ckureczko@ben.srscmat.co.uk::4628f8f5-3f56-4f7f-a6be-3a03ad345860" providerId="AD" clId="Web-{0F254854-1A17-A532-4B0A-B3A39367F073}" dt="2022-07-05T12:14:40.218" v="45" actId="1076"/>
          <ac:spMkLst>
            <pc:docMk/>
            <pc:sldMk cId="3643933309" sldId="283"/>
            <ac:spMk id="2" creationId="{E1F3A1D6-2C7B-4FCD-87AF-4EC83293D2B7}"/>
          </ac:spMkLst>
        </pc:spChg>
      </pc:sldChg>
      <pc:sldChg chg="modSp">
        <pc:chgData name="Carolina Kureczko" userId="S::ckureczko@ben.srscmat.co.uk::4628f8f5-3f56-4f7f-a6be-3a03ad345860" providerId="AD" clId="Web-{0F254854-1A17-A532-4B0A-B3A39367F073}" dt="2022-07-05T12:15:02.984" v="54" actId="1076"/>
        <pc:sldMkLst>
          <pc:docMk/>
          <pc:sldMk cId="3229576936" sldId="284"/>
        </pc:sldMkLst>
        <pc:spChg chg="mod">
          <ac:chgData name="Carolina Kureczko" userId="S::ckureczko@ben.srscmat.co.uk::4628f8f5-3f56-4f7f-a6be-3a03ad345860" providerId="AD" clId="Web-{0F254854-1A17-A532-4B0A-B3A39367F073}" dt="2022-07-05T12:15:02.984" v="54" actId="1076"/>
          <ac:spMkLst>
            <pc:docMk/>
            <pc:sldMk cId="3229576936" sldId="284"/>
            <ac:spMk id="2" creationId="{E1F3A1D6-2C7B-4FCD-87AF-4EC83293D2B7}"/>
          </ac:spMkLst>
        </pc:spChg>
      </pc:sldChg>
      <pc:sldChg chg="del">
        <pc:chgData name="Carolina Kureczko" userId="S::ckureczko@ben.srscmat.co.uk::4628f8f5-3f56-4f7f-a6be-3a03ad345860" providerId="AD" clId="Web-{0F254854-1A17-A532-4B0A-B3A39367F073}" dt="2022-07-05T12:16:44.924" v="61"/>
        <pc:sldMkLst>
          <pc:docMk/>
          <pc:sldMk cId="3069755716" sldId="285"/>
        </pc:sldMkLst>
      </pc:sldChg>
      <pc:sldChg chg="del">
        <pc:chgData name="Carolina Kureczko" userId="S::ckureczko@ben.srscmat.co.uk::4628f8f5-3f56-4f7f-a6be-3a03ad345860" providerId="AD" clId="Web-{0F254854-1A17-A532-4B0A-B3A39367F073}" dt="2022-07-05T12:17:39.848" v="65"/>
        <pc:sldMkLst>
          <pc:docMk/>
          <pc:sldMk cId="2042315724" sldId="286"/>
        </pc:sldMkLst>
      </pc:sldChg>
      <pc:sldChg chg="del">
        <pc:chgData name="Carolina Kureczko" userId="S::ckureczko@ben.srscmat.co.uk::4628f8f5-3f56-4f7f-a6be-3a03ad345860" providerId="AD" clId="Web-{0F254854-1A17-A532-4B0A-B3A39367F073}" dt="2022-07-05T12:17:48.817" v="68"/>
        <pc:sldMkLst>
          <pc:docMk/>
          <pc:sldMk cId="1235735353" sldId="287"/>
        </pc:sldMkLst>
      </pc:sldChg>
      <pc:sldChg chg="modSp ord">
        <pc:chgData name="Carolina Kureczko" userId="S::ckureczko@ben.srscmat.co.uk::4628f8f5-3f56-4f7f-a6be-3a03ad345860" providerId="AD" clId="Web-{0F254854-1A17-A532-4B0A-B3A39367F073}" dt="2022-07-05T12:18:44.287" v="80" actId="20577"/>
        <pc:sldMkLst>
          <pc:docMk/>
          <pc:sldMk cId="3851879706" sldId="288"/>
        </pc:sldMkLst>
        <pc:spChg chg="mod">
          <ac:chgData name="Carolina Kureczko" userId="S::ckureczko@ben.srscmat.co.uk::4628f8f5-3f56-4f7f-a6be-3a03ad345860" providerId="AD" clId="Web-{0F254854-1A17-A532-4B0A-B3A39367F073}" dt="2022-07-05T12:18:44.287" v="80" actId="20577"/>
          <ac:spMkLst>
            <pc:docMk/>
            <pc:sldMk cId="3851879706" sldId="288"/>
            <ac:spMk id="2" creationId="{E1F3A1D6-2C7B-4FCD-87AF-4EC83293D2B7}"/>
          </ac:spMkLst>
        </pc:spChg>
      </pc:sldChg>
      <pc:sldChg chg="del">
        <pc:chgData name="Carolina Kureczko" userId="S::ckureczko@ben.srscmat.co.uk::4628f8f5-3f56-4f7f-a6be-3a03ad345860" providerId="AD" clId="Web-{0F254854-1A17-A532-4B0A-B3A39367F073}" dt="2022-07-05T12:19:32.742" v="99"/>
        <pc:sldMkLst>
          <pc:docMk/>
          <pc:sldMk cId="2216173272" sldId="289"/>
        </pc:sldMkLst>
      </pc:sldChg>
      <pc:sldChg chg="del">
        <pc:chgData name="Carolina Kureczko" userId="S::ckureczko@ben.srscmat.co.uk::4628f8f5-3f56-4f7f-a6be-3a03ad345860" providerId="AD" clId="Web-{0F254854-1A17-A532-4B0A-B3A39367F073}" dt="2022-07-05T12:19:33.601" v="100"/>
        <pc:sldMkLst>
          <pc:docMk/>
          <pc:sldMk cId="3886323367" sldId="290"/>
        </pc:sldMkLst>
      </pc:sldChg>
      <pc:sldChg chg="addSp modSp ord">
        <pc:chgData name="Carolina Kureczko" userId="S::ckureczko@ben.srscmat.co.uk::4628f8f5-3f56-4f7f-a6be-3a03ad345860" providerId="AD" clId="Web-{0F254854-1A17-A532-4B0A-B3A39367F073}" dt="2022-07-05T12:17:45.160" v="66" actId="20577"/>
        <pc:sldMkLst>
          <pc:docMk/>
          <pc:sldMk cId="3140479850" sldId="291"/>
        </pc:sldMkLst>
        <pc:spChg chg="mod">
          <ac:chgData name="Carolina Kureczko" userId="S::ckureczko@ben.srscmat.co.uk::4628f8f5-3f56-4f7f-a6be-3a03ad345860" providerId="AD" clId="Web-{0F254854-1A17-A532-4B0A-B3A39367F073}" dt="2022-07-05T12:17:45.160" v="66" actId="20577"/>
          <ac:spMkLst>
            <pc:docMk/>
            <pc:sldMk cId="3140479850" sldId="291"/>
            <ac:spMk id="2" creationId="{E1F3A1D6-2C7B-4FCD-87AF-4EC83293D2B7}"/>
          </ac:spMkLst>
        </pc:spChg>
        <pc:graphicFrameChg chg="add mod modGraphic">
          <ac:chgData name="Carolina Kureczko" userId="S::ckureczko@ben.srscmat.co.uk::4628f8f5-3f56-4f7f-a6be-3a03ad345860" providerId="AD" clId="Web-{0F254854-1A17-A532-4B0A-B3A39367F073}" dt="2022-07-05T12:13:40.122" v="26"/>
          <ac:graphicFrameMkLst>
            <pc:docMk/>
            <pc:sldMk cId="3140479850" sldId="291"/>
            <ac:graphicFrameMk id="6" creationId="{FCC995E9-8B87-AB20-8C1A-93104BBE571F}"/>
          </ac:graphicFrameMkLst>
        </pc:graphicFrameChg>
      </pc:sldChg>
      <pc:sldChg chg="delSp modSp add ord">
        <pc:chgData name="Carolina Kureczko" userId="S::ckureczko@ben.srscmat.co.uk::4628f8f5-3f56-4f7f-a6be-3a03ad345860" providerId="AD" clId="Web-{0F254854-1A17-A532-4B0A-B3A39367F073}" dt="2022-07-05T12:24:08.859" v="107" actId="1076"/>
        <pc:sldMkLst>
          <pc:docMk/>
          <pc:sldMk cId="3113112084" sldId="292"/>
        </pc:sldMkLst>
        <pc:spChg chg="mod">
          <ac:chgData name="Carolina Kureczko" userId="S::ckureczko@ben.srscmat.co.uk::4628f8f5-3f56-4f7f-a6be-3a03ad345860" providerId="AD" clId="Web-{0F254854-1A17-A532-4B0A-B3A39367F073}" dt="2022-07-05T12:24:08.859" v="107" actId="1076"/>
          <ac:spMkLst>
            <pc:docMk/>
            <pc:sldMk cId="3113112084" sldId="292"/>
            <ac:spMk id="2" creationId="{E1F3A1D6-2C7B-4FCD-87AF-4EC83293D2B7}"/>
          </ac:spMkLst>
        </pc:spChg>
        <pc:spChg chg="mod">
          <ac:chgData name="Carolina Kureczko" userId="S::ckureczko@ben.srscmat.co.uk::4628f8f5-3f56-4f7f-a6be-3a03ad345860" providerId="AD" clId="Web-{0F254854-1A17-A532-4B0A-B3A39367F073}" dt="2022-07-05T12:16:40.799" v="60" actId="1076"/>
          <ac:spMkLst>
            <pc:docMk/>
            <pc:sldMk cId="3113112084" sldId="292"/>
            <ac:spMk id="8" creationId="{44046E9C-727A-4EC2-8206-7577EF8B4E33}"/>
          </ac:spMkLst>
        </pc:spChg>
        <pc:spChg chg="del">
          <ac:chgData name="Carolina Kureczko" userId="S::ckureczko@ben.srscmat.co.uk::4628f8f5-3f56-4f7f-a6be-3a03ad345860" providerId="AD" clId="Web-{0F254854-1A17-A532-4B0A-B3A39367F073}" dt="2022-07-05T12:16:37.205" v="59"/>
          <ac:spMkLst>
            <pc:docMk/>
            <pc:sldMk cId="3113112084" sldId="292"/>
            <ac:spMk id="33" creationId="{A25E9B69-D078-4BB8-89F4-A9C019CDD0D6}"/>
          </ac:spMkLst>
        </pc:spChg>
        <pc:spChg chg="del">
          <ac:chgData name="Carolina Kureczko" userId="S::ckureczko@ben.srscmat.co.uk::4628f8f5-3f56-4f7f-a6be-3a03ad345860" providerId="AD" clId="Web-{0F254854-1A17-A532-4B0A-B3A39367F073}" dt="2022-07-05T12:16:33.971" v="58"/>
          <ac:spMkLst>
            <pc:docMk/>
            <pc:sldMk cId="3113112084" sldId="292"/>
            <ac:spMk id="41" creationId="{286D39C5-5BD1-4E2B-A4CE-13EB3F8E28B0}"/>
          </ac:spMkLst>
        </pc:spChg>
      </pc:sldChg>
      <pc:sldChg chg="modSp add replId">
        <pc:chgData name="Carolina Kureczko" userId="S::ckureczko@ben.srscmat.co.uk::4628f8f5-3f56-4f7f-a6be-3a03ad345860" providerId="AD" clId="Web-{0F254854-1A17-A532-4B0A-B3A39367F073}" dt="2022-07-05T12:18:52.319" v="84" actId="20577"/>
        <pc:sldMkLst>
          <pc:docMk/>
          <pc:sldMk cId="2467719507" sldId="293"/>
        </pc:sldMkLst>
        <pc:spChg chg="mod">
          <ac:chgData name="Carolina Kureczko" userId="S::ckureczko@ben.srscmat.co.uk::4628f8f5-3f56-4f7f-a6be-3a03ad345860" providerId="AD" clId="Web-{0F254854-1A17-A532-4B0A-B3A39367F073}" dt="2022-07-05T12:18:52.319" v="84" actId="20577"/>
          <ac:spMkLst>
            <pc:docMk/>
            <pc:sldMk cId="2467719507" sldId="293"/>
            <ac:spMk id="2" creationId="{E1F3A1D6-2C7B-4FCD-87AF-4EC83293D2B7}"/>
          </ac:spMkLst>
        </pc:spChg>
      </pc:sldChg>
      <pc:sldChg chg="delSp modSp add replId">
        <pc:chgData name="Carolina Kureczko" userId="S::ckureczko@ben.srscmat.co.uk::4628f8f5-3f56-4f7f-a6be-3a03ad345860" providerId="AD" clId="Web-{0F254854-1A17-A532-4B0A-B3A39367F073}" dt="2022-07-05T12:19:17.491" v="96" actId="20577"/>
        <pc:sldMkLst>
          <pc:docMk/>
          <pc:sldMk cId="4191638882" sldId="294"/>
        </pc:sldMkLst>
        <pc:spChg chg="mod">
          <ac:chgData name="Carolina Kureczko" userId="S::ckureczko@ben.srscmat.co.uk::4628f8f5-3f56-4f7f-a6be-3a03ad345860" providerId="AD" clId="Web-{0F254854-1A17-A532-4B0A-B3A39367F073}" dt="2022-07-05T12:19:17.491" v="96" actId="20577"/>
          <ac:spMkLst>
            <pc:docMk/>
            <pc:sldMk cId="4191638882" sldId="294"/>
            <ac:spMk id="2" creationId="{E1F3A1D6-2C7B-4FCD-87AF-4EC83293D2B7}"/>
          </ac:spMkLst>
        </pc:spChg>
        <pc:graphicFrameChg chg="del">
          <ac:chgData name="Carolina Kureczko" userId="S::ckureczko@ben.srscmat.co.uk::4628f8f5-3f56-4f7f-a6be-3a03ad345860" providerId="AD" clId="Web-{0F254854-1A17-A532-4B0A-B3A39367F073}" dt="2022-07-05T12:19:09.272" v="86"/>
          <ac:graphicFrameMkLst>
            <pc:docMk/>
            <pc:sldMk cId="4191638882" sldId="294"/>
            <ac:graphicFrameMk id="6" creationId="{FCC995E9-8B87-AB20-8C1A-93104BBE571F}"/>
          </ac:graphicFrameMkLst>
        </pc:graphicFrameChg>
      </pc:sldChg>
      <pc:sldChg chg="modSp add">
        <pc:chgData name="Carolina Kureczko" userId="S::ckureczko@ben.srscmat.co.uk::4628f8f5-3f56-4f7f-a6be-3a03ad345860" providerId="AD" clId="Web-{0F254854-1A17-A532-4B0A-B3A39367F073}" dt="2022-07-05T12:32:29.983" v="141" actId="20577"/>
        <pc:sldMkLst>
          <pc:docMk/>
          <pc:sldMk cId="1042030802" sldId="295"/>
        </pc:sldMkLst>
        <pc:spChg chg="mod">
          <ac:chgData name="Carolina Kureczko" userId="S::ckureczko@ben.srscmat.co.uk::4628f8f5-3f56-4f7f-a6be-3a03ad345860" providerId="AD" clId="Web-{0F254854-1A17-A532-4B0A-B3A39367F073}" dt="2022-07-05T12:32:29.983" v="141" actId="20577"/>
          <ac:spMkLst>
            <pc:docMk/>
            <pc:sldMk cId="1042030802" sldId="295"/>
            <ac:spMk id="2" creationId="{6BF70B08-4BE3-B5A5-D1CD-3C5369406457}"/>
          </ac:spMkLst>
        </pc:spChg>
        <pc:spChg chg="mod">
          <ac:chgData name="Carolina Kureczko" userId="S::ckureczko@ben.srscmat.co.uk::4628f8f5-3f56-4f7f-a6be-3a03ad345860" providerId="AD" clId="Web-{0F254854-1A17-A532-4B0A-B3A39367F073}" dt="2022-07-05T12:30:38.886" v="129" actId="14100"/>
          <ac:spMkLst>
            <pc:docMk/>
            <pc:sldMk cId="1042030802" sldId="295"/>
            <ac:spMk id="3" creationId="{14A5A1B9-4354-281B-4265-DFB332248021}"/>
          </ac:spMkLst>
        </pc:spChg>
        <pc:spChg chg="mod">
          <ac:chgData name="Carolina Kureczko" userId="S::ckureczko@ben.srscmat.co.uk::4628f8f5-3f56-4f7f-a6be-3a03ad345860" providerId="AD" clId="Web-{0F254854-1A17-A532-4B0A-B3A39367F073}" dt="2022-07-05T12:30:01.854" v="126" actId="20577"/>
          <ac:spMkLst>
            <pc:docMk/>
            <pc:sldMk cId="1042030802" sldId="295"/>
            <ac:spMk id="4" creationId="{08E7E607-89DC-1CA9-8D40-50596B41E15A}"/>
          </ac:spMkLst>
        </pc:spChg>
      </pc:sldChg>
      <pc:sldChg chg="modSp add">
        <pc:chgData name="Carolina Kureczko" userId="S::ckureczko@ben.srscmat.co.uk::4628f8f5-3f56-4f7f-a6be-3a03ad345860" providerId="AD" clId="Web-{0F254854-1A17-A532-4B0A-B3A39367F073}" dt="2022-07-05T12:32:41.390" v="142" actId="1076"/>
        <pc:sldMkLst>
          <pc:docMk/>
          <pc:sldMk cId="4021324561" sldId="296"/>
        </pc:sldMkLst>
        <pc:spChg chg="mod">
          <ac:chgData name="Carolina Kureczko" userId="S::ckureczko@ben.srscmat.co.uk::4628f8f5-3f56-4f7f-a6be-3a03ad345860" providerId="AD" clId="Web-{0F254854-1A17-A532-4B0A-B3A39367F073}" dt="2022-07-05T12:28:11.022" v="111" actId="20577"/>
          <ac:spMkLst>
            <pc:docMk/>
            <pc:sldMk cId="4021324561" sldId="296"/>
            <ac:spMk id="2" creationId="{659CBBD7-2A09-4DFB-A76E-F697E4248E90}"/>
          </ac:spMkLst>
        </pc:spChg>
        <pc:spChg chg="mod">
          <ac:chgData name="Carolina Kureczko" userId="S::ckureczko@ben.srscmat.co.uk::4628f8f5-3f56-4f7f-a6be-3a03ad345860" providerId="AD" clId="Web-{0F254854-1A17-A532-4B0A-B3A39367F073}" dt="2022-07-05T12:32:41.390" v="142" actId="1076"/>
          <ac:spMkLst>
            <pc:docMk/>
            <pc:sldMk cId="4021324561" sldId="296"/>
            <ac:spMk id="3" creationId="{063B8EB0-5E83-C8C0-AEAC-E69F4EC78D9A}"/>
          </ac:spMkLst>
        </pc:spChg>
        <pc:spChg chg="mod">
          <ac:chgData name="Carolina Kureczko" userId="S::ckureczko@ben.srscmat.co.uk::4628f8f5-3f56-4f7f-a6be-3a03ad345860" providerId="AD" clId="Web-{0F254854-1A17-A532-4B0A-B3A39367F073}" dt="2022-07-05T12:29:09.837" v="120" actId="20577"/>
          <ac:spMkLst>
            <pc:docMk/>
            <pc:sldMk cId="4021324561" sldId="296"/>
            <ac:spMk id="4" creationId="{4727F4D4-AE63-2B74-3B43-AF4D717BA6F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81471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56907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649378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01FFD9D-1345-455A-97A2-35BF09BAC00A}"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3719181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01FFD9D-1345-455A-97A2-35BF09BAC00A}"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1243331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1FFD9D-1345-455A-97A2-35BF09BAC00A}"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1394135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01FFD9D-1345-455A-97A2-35BF09BAC00A}"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207545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01FFD9D-1345-455A-97A2-35BF09BAC00A}" type="datetimeFigureOut">
              <a:rPr lang="en-GB" smtClean="0"/>
              <a:t>07/10/2022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430254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01FFD9D-1345-455A-97A2-35BF09BAC00A}" type="datetimeFigureOut">
              <a:rPr lang="en-GB" smtClean="0"/>
              <a:t>07/10/2022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836834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FFD9D-1345-455A-97A2-35BF09BAC00A}" type="datetimeFigureOut">
              <a:rPr lang="en-GB" smtClean="0"/>
              <a:t>07/10/2022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52433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7568417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1FFD9D-1345-455A-97A2-35BF09BAC00A}"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1461522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1FFD9D-1345-455A-97A2-35BF09BAC00A}"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365493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01FFD9D-1345-455A-97A2-35BF09BAC00A}"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36514730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01FFD9D-1345-455A-97A2-35BF09BAC00A}"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540B72-47B2-4290-A981-88342803DBA2}" type="slidenum">
              <a:rPr lang="en-GB" smtClean="0"/>
              <a:t>‹#›</a:t>
            </a:fld>
            <a:endParaRPr lang="en-GB"/>
          </a:p>
        </p:txBody>
      </p:sp>
    </p:spTree>
    <p:extLst>
      <p:ext uri="{BB962C8B-B14F-4D97-AF65-F5344CB8AC3E}">
        <p14:creationId xmlns:p14="http://schemas.microsoft.com/office/powerpoint/2010/main" val="390720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D2671A-8976-48F5-806E-762D8EB65A7D}"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89126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8D2671A-8976-48F5-806E-762D8EB65A7D}"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92560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8D2671A-8976-48F5-806E-762D8EB65A7D}" type="datetimeFigureOut">
              <a:rPr lang="en-GB" smtClean="0"/>
              <a:t>07/10/2022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4217795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8D2671A-8976-48F5-806E-762D8EB65A7D}" type="datetimeFigureOut">
              <a:rPr lang="en-GB" smtClean="0"/>
              <a:t>07/10/2022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68119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2671A-8976-48F5-806E-762D8EB65A7D}" type="datetimeFigureOut">
              <a:rPr lang="en-GB" smtClean="0"/>
              <a:t>07/10/2022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88958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D2671A-8976-48F5-806E-762D8EB65A7D}"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60038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D2671A-8976-48F5-806E-762D8EB65A7D}"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241004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2671A-8976-48F5-806E-762D8EB65A7D}" type="datetimeFigureOut">
              <a:rPr lang="en-GB" smtClean="0"/>
              <a:t>07/10/2022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B9ECC-7AFE-4A5B-B181-47C31380EAA5}" type="slidenum">
              <a:rPr lang="en-GB" smtClean="0"/>
              <a:t>‹#›</a:t>
            </a:fld>
            <a:endParaRPr lang="en-GB"/>
          </a:p>
        </p:txBody>
      </p:sp>
    </p:spTree>
    <p:extLst>
      <p:ext uri="{BB962C8B-B14F-4D97-AF65-F5344CB8AC3E}">
        <p14:creationId xmlns:p14="http://schemas.microsoft.com/office/powerpoint/2010/main" val="335330875"/>
      </p:ext>
    </p:extLst>
  </p:cSld>
  <p:clrMap bg1="lt1" tx1="dk1" bg2="lt2" tx2="dk2" accent1="accent1" accent2="accent2" accent3="accent3" accent4="accent4" accent5="accent5" accent6="accent6" hlink="hlink" folHlink="folHlink"/>
  <p:sldLayoutIdLst>
    <p:sldLayoutId id="2147483664" r:id="rId1"/>
    <p:sldLayoutId id="2147483650"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1FFD9D-1345-455A-97A2-35BF09BAC00A}" type="datetimeFigureOut">
              <a:rPr lang="en-GB" smtClean="0"/>
              <a:t>07/10/2022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40B72-47B2-4290-A981-88342803DBA2}" type="slidenum">
              <a:rPr lang="en-GB" smtClean="0"/>
              <a:t>‹#›</a:t>
            </a:fld>
            <a:endParaRPr lang="en-GB"/>
          </a:p>
        </p:txBody>
      </p:sp>
    </p:spTree>
    <p:extLst>
      <p:ext uri="{BB962C8B-B14F-4D97-AF65-F5344CB8AC3E}">
        <p14:creationId xmlns:p14="http://schemas.microsoft.com/office/powerpoint/2010/main" val="1904015533"/>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loom.com/share/edbf6219c21f4d26b9994ca9334ed8f6?sharedAppSource=personal_libr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703385"/>
            <a:ext cx="9144000" cy="1642012"/>
          </a:xfrm>
          <a:solidFill>
            <a:schemeClr val="bg1">
              <a:lumMod val="85000"/>
            </a:schemeClr>
          </a:solidFill>
        </p:spPr>
        <p:txBody>
          <a:bodyPr>
            <a:normAutofit fontScale="90000"/>
          </a:bodyPr>
          <a:lstStyle/>
          <a:p>
            <a:r>
              <a:rPr lang="en-GB" dirty="0">
                <a:cs typeface="Calibri Light"/>
              </a:rPr>
              <a:t>Weekly Homework Grids and Extended Responses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dirty="0">
                <a:ea typeface="+mn-lt"/>
                <a:cs typeface="+mn-lt"/>
              </a:rPr>
              <a:t>YEAR 11 BOOKLET </a:t>
            </a:r>
            <a:endParaRPr lang="en-US" dirty="0">
              <a:ea typeface="+mn-lt"/>
              <a:cs typeface="+mn-lt"/>
            </a:endParaRPr>
          </a:p>
          <a:p>
            <a:endParaRPr lang="en-US" dirty="0">
              <a:ea typeface="+mn-lt"/>
              <a:cs typeface="+mn-lt"/>
            </a:endParaRPr>
          </a:p>
          <a:p>
            <a:r>
              <a:rPr lang="en-US" b="1" dirty="0">
                <a:ea typeface="+mn-lt"/>
                <a:cs typeface="+mn-lt"/>
              </a:rPr>
              <a:t>AUTUMN PART 1 </a:t>
            </a:r>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graphicFrame>
        <p:nvGraphicFramePr>
          <p:cNvPr id="5" name="Table 4">
            <a:extLst>
              <a:ext uri="{FF2B5EF4-FFF2-40B4-BE49-F238E27FC236}">
                <a16:creationId xmlns:a16="http://schemas.microsoft.com/office/drawing/2014/main" id="{2F853804-EE0E-4CE0-993F-C800437141D5}"/>
              </a:ext>
            </a:extLst>
          </p:cNvPr>
          <p:cNvGraphicFramePr>
            <a:graphicFrameLocks noGrp="1"/>
          </p:cNvGraphicFramePr>
          <p:nvPr>
            <p:extLst>
              <p:ext uri="{D42A27DB-BD31-4B8C-83A1-F6EECF244321}">
                <p14:modId xmlns:p14="http://schemas.microsoft.com/office/powerpoint/2010/main" val="4227623628"/>
              </p:ext>
            </p:extLst>
          </p:nvPr>
        </p:nvGraphicFramePr>
        <p:xfrm>
          <a:off x="7797452" y="3329835"/>
          <a:ext cx="3906493" cy="2933614"/>
        </p:xfrm>
        <a:graphic>
          <a:graphicData uri="http://schemas.openxmlformats.org/drawingml/2006/table">
            <a:tbl>
              <a:tblPr firstRow="1" bandRow="1">
                <a:tableStyleId>{5940675A-B579-460E-94D1-54222C63F5DA}</a:tableStyleId>
              </a:tblPr>
              <a:tblGrid>
                <a:gridCol w="991643">
                  <a:extLst>
                    <a:ext uri="{9D8B030D-6E8A-4147-A177-3AD203B41FA5}">
                      <a16:colId xmlns:a16="http://schemas.microsoft.com/office/drawing/2014/main" val="3562815920"/>
                    </a:ext>
                  </a:extLst>
                </a:gridCol>
                <a:gridCol w="2914850">
                  <a:extLst>
                    <a:ext uri="{9D8B030D-6E8A-4147-A177-3AD203B41FA5}">
                      <a16:colId xmlns:a16="http://schemas.microsoft.com/office/drawing/2014/main" val="2956554751"/>
                    </a:ext>
                  </a:extLst>
                </a:gridCol>
              </a:tblGrid>
              <a:tr h="508869">
                <a:tc>
                  <a:txBody>
                    <a:bodyPr/>
                    <a:lstStyle/>
                    <a:p>
                      <a:pPr algn="l" fontAlgn="base"/>
                      <a:r>
                        <a:rPr lang="en-GB" sz="1800" dirty="0">
                          <a:effectLst/>
                        </a:rPr>
                        <a:t>Week ​​</a:t>
                      </a:r>
                      <a:endParaRPr lang="en-GB" dirty="0">
                        <a:effectLst/>
                      </a:endParaRPr>
                    </a:p>
                  </a:txBody>
                  <a:tcPr/>
                </a:tc>
                <a:tc>
                  <a:txBody>
                    <a:bodyPr/>
                    <a:lstStyle/>
                    <a:p>
                      <a:pPr algn="l" fontAlgn="base"/>
                      <a:r>
                        <a:rPr lang="en-GB" sz="1800" dirty="0">
                          <a:effectLst/>
                        </a:rPr>
                        <a:t>Effort Grade​​</a:t>
                      </a:r>
                      <a:endParaRPr lang="en-GB" dirty="0">
                        <a:effectLst/>
                      </a:endParaRPr>
                    </a:p>
                  </a:txBody>
                  <a:tcPr/>
                </a:tc>
                <a:extLst>
                  <a:ext uri="{0D108BD9-81ED-4DB2-BD59-A6C34878D82A}">
                    <a16:rowId xmlns:a16="http://schemas.microsoft.com/office/drawing/2014/main" val="778309258"/>
                  </a:ext>
                </a:extLst>
              </a:tr>
              <a:tr h="484949">
                <a:tc>
                  <a:txBody>
                    <a:bodyPr/>
                    <a:lstStyle/>
                    <a:p>
                      <a:pPr algn="l" fontAlgn="base"/>
                      <a:r>
                        <a:rPr lang="en-GB" sz="1800" dirty="0">
                          <a:effectLst/>
                        </a:rPr>
                        <a:t>1​.1​</a:t>
                      </a:r>
                      <a:endParaRPr lang="en-GB" dirty="0">
                        <a:effectLst/>
                      </a:endParaRPr>
                    </a:p>
                  </a:txBody>
                  <a:tcPr/>
                </a:tc>
                <a:tc>
                  <a:txBody>
                    <a:bodyPr/>
                    <a:lstStyle/>
                    <a:p>
                      <a:pPr algn="l" fontAlgn="base"/>
                      <a:r>
                        <a:rPr lang="en-GB" sz="1800" dirty="0">
                          <a:effectLst/>
                        </a:rPr>
                        <a:t>​​</a:t>
                      </a:r>
                      <a:endParaRPr lang="en-GB" dirty="0">
                        <a:effectLst/>
                      </a:endParaRPr>
                    </a:p>
                  </a:txBody>
                  <a:tcPr/>
                </a:tc>
                <a:extLst>
                  <a:ext uri="{0D108BD9-81ED-4DB2-BD59-A6C34878D82A}">
                    <a16:rowId xmlns:a16="http://schemas.microsoft.com/office/drawing/2014/main" val="2728263106"/>
                  </a:ext>
                </a:extLst>
              </a:tr>
              <a:tr h="484949">
                <a:tc>
                  <a:txBody>
                    <a:bodyPr/>
                    <a:lstStyle/>
                    <a:p>
                      <a:pPr algn="l" fontAlgn="base"/>
                      <a:r>
                        <a:rPr lang="en-GB" sz="1800" dirty="0">
                          <a:effectLst/>
                        </a:rPr>
                        <a:t>1.2​</a:t>
                      </a:r>
                      <a:endParaRPr lang="en-GB" dirty="0">
                        <a:effectLst/>
                      </a:endParaRPr>
                    </a:p>
                  </a:txBody>
                  <a:tcPr/>
                </a:tc>
                <a:tc>
                  <a:txBody>
                    <a:bodyPr/>
                    <a:lstStyle/>
                    <a:p>
                      <a:pPr algn="l" fontAlgn="base"/>
                      <a:r>
                        <a:rPr lang="en-GB" sz="1800" dirty="0">
                          <a:effectLst/>
                        </a:rPr>
                        <a:t>​​</a:t>
                      </a:r>
                      <a:endParaRPr lang="en-GB" dirty="0">
                        <a:effectLst/>
                      </a:endParaRPr>
                    </a:p>
                  </a:txBody>
                  <a:tcPr/>
                </a:tc>
                <a:extLst>
                  <a:ext uri="{0D108BD9-81ED-4DB2-BD59-A6C34878D82A}">
                    <a16:rowId xmlns:a16="http://schemas.microsoft.com/office/drawing/2014/main" val="3739236140"/>
                  </a:ext>
                </a:extLst>
              </a:tr>
              <a:tr h="484949">
                <a:tc>
                  <a:txBody>
                    <a:bodyPr/>
                    <a:lstStyle/>
                    <a:p>
                      <a:pPr algn="l" fontAlgn="base"/>
                      <a:r>
                        <a:rPr lang="en-GB" sz="1800" dirty="0">
                          <a:effectLst/>
                        </a:rPr>
                        <a:t>1.3​</a:t>
                      </a:r>
                      <a:endParaRPr lang="en-GB" dirty="0">
                        <a:effectLst/>
                      </a:endParaRPr>
                    </a:p>
                  </a:txBody>
                  <a:tcPr/>
                </a:tc>
                <a:tc>
                  <a:txBody>
                    <a:bodyPr/>
                    <a:lstStyle/>
                    <a:p>
                      <a:pPr algn="l" fontAlgn="base"/>
                      <a:r>
                        <a:rPr lang="en-GB" sz="1800" dirty="0">
                          <a:effectLst/>
                        </a:rPr>
                        <a:t>​​</a:t>
                      </a:r>
                      <a:endParaRPr lang="en-GB" dirty="0">
                        <a:effectLst/>
                      </a:endParaRPr>
                    </a:p>
                  </a:txBody>
                  <a:tcPr/>
                </a:tc>
                <a:extLst>
                  <a:ext uri="{0D108BD9-81ED-4DB2-BD59-A6C34878D82A}">
                    <a16:rowId xmlns:a16="http://schemas.microsoft.com/office/drawing/2014/main" val="4009281331"/>
                  </a:ext>
                </a:extLst>
              </a:tr>
              <a:tr h="484949">
                <a:tc>
                  <a:txBody>
                    <a:bodyPr/>
                    <a:lstStyle/>
                    <a:p>
                      <a:pPr algn="l" fontAlgn="base"/>
                      <a:r>
                        <a:rPr lang="en-GB" sz="1800" dirty="0">
                          <a:effectLst/>
                        </a:rPr>
                        <a:t>1.4​</a:t>
                      </a:r>
                      <a:endParaRPr lang="en-GB" dirty="0">
                        <a:effectLst/>
                      </a:endParaRPr>
                    </a:p>
                  </a:txBody>
                  <a:tcPr/>
                </a:tc>
                <a:tc>
                  <a:txBody>
                    <a:bodyPr/>
                    <a:lstStyle/>
                    <a:p>
                      <a:pPr algn="l" fontAlgn="base"/>
                      <a:r>
                        <a:rPr lang="en-GB" sz="1800" dirty="0">
                          <a:effectLst/>
                        </a:rPr>
                        <a:t>​​</a:t>
                      </a:r>
                      <a:endParaRPr lang="en-GB" dirty="0">
                        <a:effectLst/>
                      </a:endParaRPr>
                    </a:p>
                  </a:txBody>
                  <a:tcPr/>
                </a:tc>
                <a:extLst>
                  <a:ext uri="{0D108BD9-81ED-4DB2-BD59-A6C34878D82A}">
                    <a16:rowId xmlns:a16="http://schemas.microsoft.com/office/drawing/2014/main" val="122823463"/>
                  </a:ext>
                </a:extLst>
              </a:tr>
              <a:tr h="484949">
                <a:tc>
                  <a:txBody>
                    <a:bodyPr/>
                    <a:lstStyle/>
                    <a:p>
                      <a:pPr algn="l" fontAlgn="base"/>
                      <a:r>
                        <a:rPr lang="en-GB" sz="1800" dirty="0">
                          <a:effectLst/>
                        </a:rPr>
                        <a:t>1.5​​</a:t>
                      </a:r>
                      <a:endParaRPr lang="en-GB" dirty="0">
                        <a:effectLst/>
                      </a:endParaRPr>
                    </a:p>
                  </a:txBody>
                  <a:tcPr/>
                </a:tc>
                <a:tc>
                  <a:txBody>
                    <a:bodyPr/>
                    <a:lstStyle/>
                    <a:p>
                      <a:pPr algn="l" fontAlgn="base"/>
                      <a:r>
                        <a:rPr lang="en-GB" sz="1800" dirty="0">
                          <a:effectLst/>
                        </a:rPr>
                        <a:t>​​</a:t>
                      </a:r>
                      <a:endParaRPr lang="en-GB" dirty="0">
                        <a:effectLst/>
                      </a:endParaRPr>
                    </a:p>
                  </a:txBody>
                  <a:tcPr/>
                </a:tc>
                <a:extLst>
                  <a:ext uri="{0D108BD9-81ED-4DB2-BD59-A6C34878D82A}">
                    <a16:rowId xmlns:a16="http://schemas.microsoft.com/office/drawing/2014/main" val="3842150824"/>
                  </a:ext>
                </a:extLst>
              </a:tr>
            </a:tbl>
          </a:graphicData>
        </a:graphic>
      </p:graphicFrame>
    </p:spTree>
    <p:extLst>
      <p:ext uri="{BB962C8B-B14F-4D97-AF65-F5344CB8AC3E}">
        <p14:creationId xmlns:p14="http://schemas.microsoft.com/office/powerpoint/2010/main" val="94104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Autumn 1.4</a:t>
            </a:r>
          </a:p>
        </p:txBody>
      </p:sp>
      <p:graphicFrame>
        <p:nvGraphicFramePr>
          <p:cNvPr id="4" name="Table 3"/>
          <p:cNvGraphicFramePr>
            <a:graphicFrameLocks noGrp="1"/>
          </p:cNvGraphicFramePr>
          <p:nvPr>
            <p:extLst>
              <p:ext uri="{D42A27DB-BD31-4B8C-83A1-F6EECF244321}">
                <p14:modId xmlns:p14="http://schemas.microsoft.com/office/powerpoint/2010/main" val="3503617861"/>
              </p:ext>
            </p:extLst>
          </p:nvPr>
        </p:nvGraphicFramePr>
        <p:xfrm>
          <a:off x="121917" y="676120"/>
          <a:ext cx="11913327" cy="609322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228600" indent="-228600">
                        <a:buAutoNum type="arabicPeriod"/>
                      </a:pPr>
                      <a:r>
                        <a:rPr lang="en-GB" sz="1200" b="1" baseline="0" dirty="0"/>
                        <a:t>What is the effect of the following line from ‘The Charge of the Light Brigade’:</a:t>
                      </a:r>
                    </a:p>
                    <a:p>
                      <a:pPr marL="0" lvl="0" indent="0" algn="ctr">
                        <a:buNone/>
                      </a:pPr>
                      <a:r>
                        <a:rPr lang="en-GB" sz="1200" b="0" baseline="0" dirty="0"/>
                        <a:t>“Noble six hundred."</a:t>
                      </a:r>
                    </a:p>
                    <a:p>
                      <a:pPr marL="0" lvl="0" indent="0">
                        <a:buNone/>
                      </a:pPr>
                      <a:endParaRPr lang="en-GB" sz="1200" b="1" baseline="0" dirty="0"/>
                    </a:p>
                    <a:p>
                      <a:pPr marL="0" lvl="0" indent="0">
                        <a:buNone/>
                      </a:pPr>
                      <a:r>
                        <a:rPr lang="en-GB" sz="1200" b="1" i="0" u="none" strike="noStrike" baseline="0"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a:tc>
                <a:tc>
                  <a:txBody>
                    <a:bodyPr/>
                    <a:lstStyle/>
                    <a:p>
                      <a:r>
                        <a:rPr lang="en-GB" sz="1200" b="1" dirty="0"/>
                        <a:t>2.</a:t>
                      </a:r>
                      <a:r>
                        <a:rPr lang="en-GB" sz="1200" b="1" baseline="0" dirty="0"/>
                        <a:t> Think of 3 words to describe Tybalt  and explain one of them. </a:t>
                      </a:r>
                      <a:endParaRPr lang="en-US" sz="120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r>
                        <a:rPr lang="en-GB" sz="1200" b="1" baseline="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r>
                        <a:rPr lang="en-GB" sz="1200" b="1" dirty="0"/>
                        <a:t>3. Find a quotation that demonstrates each of the following types of language in the poem ‘Remains'. Explain the effects. </a:t>
                      </a:r>
                    </a:p>
                    <a:p>
                      <a:pPr lvl="0">
                        <a:buNone/>
                      </a:pPr>
                      <a:endParaRPr lang="en-GB" sz="1200" b="1" dirty="0"/>
                    </a:p>
                    <a:p>
                      <a:pPr lvl="0">
                        <a:buNone/>
                      </a:pPr>
                      <a:r>
                        <a:rPr lang="en-GB" sz="1200" b="1" dirty="0"/>
                        <a:t>Allusion: _________________________________</a:t>
                      </a:r>
                    </a:p>
                    <a:p>
                      <a:pPr lvl="0">
                        <a:buNone/>
                      </a:pPr>
                      <a:r>
                        <a:rPr lang="en-GB" sz="1200" b="1" dirty="0"/>
                        <a:t>____________________________________________________________________________________________________________________________________________________________________________________________________</a:t>
                      </a:r>
                    </a:p>
                    <a:p>
                      <a:pPr lvl="0">
                        <a:buNone/>
                      </a:pPr>
                      <a:endParaRPr lang="en-GB" sz="1200" b="1" dirty="0"/>
                    </a:p>
                    <a:p>
                      <a:pPr lvl="0">
                        <a:buNone/>
                      </a:pPr>
                      <a:r>
                        <a:rPr lang="en-GB" sz="1200" b="1" dirty="0"/>
                        <a:t>Sibilance: _________________________________</a:t>
                      </a:r>
                    </a:p>
                    <a:p>
                      <a:pPr lvl="0">
                        <a:buNone/>
                      </a:pPr>
                      <a:r>
                        <a:rPr lang="en-GB" sz="1200" b="1" dirty="0"/>
                        <a:t>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606664193"/>
                  </a:ext>
                </a:extLst>
              </a:tr>
              <a:tr h="2892820">
                <a:tc>
                  <a:txBody>
                    <a:bodyPr/>
                    <a:lstStyle/>
                    <a:p>
                      <a:r>
                        <a:rPr lang="en-GB" sz="1200" b="1"/>
                        <a:t>4. Re-write the following using Standard English:</a:t>
                      </a:r>
                      <a:endParaRPr lang="en-GB" sz="1200" b="1" baseline="0"/>
                    </a:p>
                    <a:p>
                      <a:pPr lvl="0">
                        <a:buNone/>
                      </a:pPr>
                      <a:endParaRPr lang="en-GB" sz="1200" b="1"/>
                    </a:p>
                    <a:p>
                      <a:pPr lvl="0">
                        <a:buNone/>
                      </a:pPr>
                      <a:r>
                        <a:rPr lang="en-GB" sz="1200" b="1"/>
                        <a:t>1. Me and Hayley is going to town tomorrow. </a:t>
                      </a:r>
                    </a:p>
                    <a:p>
                      <a:pPr lvl="0">
                        <a:buNone/>
                      </a:pPr>
                      <a:r>
                        <a:rPr lang="en-GB" sz="1200" b="1"/>
                        <a:t>___________________________________________________________________________________________________________________________________________________</a:t>
                      </a:r>
                    </a:p>
                    <a:p>
                      <a:pPr lvl="0">
                        <a:buNone/>
                      </a:pPr>
                      <a:endParaRPr lang="en-GB" sz="1200" b="1"/>
                    </a:p>
                    <a:p>
                      <a:pPr lvl="0">
                        <a:buNone/>
                      </a:pPr>
                      <a:r>
                        <a:rPr lang="en-GB" sz="1200" b="1"/>
                        <a:t>2. We was well chuffed with what we bought. </a:t>
                      </a:r>
                    </a:p>
                    <a:p>
                      <a:pPr lvl="0">
                        <a:buNone/>
                      </a:pPr>
                      <a:r>
                        <a:rPr lang="en-GB" sz="1200" b="1"/>
                        <a:t>___________________________________________________________________________________________________________________________________________________</a:t>
                      </a:r>
                    </a:p>
                    <a:p>
                      <a:pPr lvl="0">
                        <a:buNone/>
                      </a:pPr>
                      <a:endParaRPr lang="en-GB" sz="1200" b="1"/>
                    </a:p>
                    <a:p>
                      <a:pPr lvl="0">
                        <a:buNone/>
                      </a:pPr>
                      <a:r>
                        <a:rPr lang="en-GB" sz="1200" b="1"/>
                        <a:t>3. I don't know nothing about what they done at school. </a:t>
                      </a:r>
                    </a:p>
                    <a:p>
                      <a:pPr lvl="0">
                        <a:buNone/>
                      </a:pPr>
                      <a:r>
                        <a:rPr lang="en-GB" sz="1200" b="1"/>
                        <a:t>___________________________________________________________________________________________________________________________________________________</a:t>
                      </a:r>
                    </a:p>
                    <a:p>
                      <a:pPr marL="0" indent="0">
                        <a:buNone/>
                      </a:pPr>
                      <a:endParaRPr lang="en-GB" sz="1200" b="1"/>
                    </a:p>
                  </a:txBody>
                  <a:tcPr/>
                </a:tc>
                <a:tc>
                  <a:txBody>
                    <a:bodyPr/>
                    <a:lstStyle/>
                    <a:p>
                      <a:r>
                        <a:rPr lang="en-GB" sz="1200" b="1" dirty="0"/>
                        <a:t>5.</a:t>
                      </a:r>
                      <a:r>
                        <a:rPr lang="en-GB" sz="1200" b="1" baseline="0" dirty="0"/>
                        <a:t> Answer the below question on this unseen verse of poetry. </a:t>
                      </a:r>
                      <a:endParaRPr lang="en-US" dirty="0"/>
                    </a:p>
                    <a:p>
                      <a:pPr lvl="0">
                        <a:buNone/>
                      </a:pPr>
                      <a:endParaRPr lang="en-GB" sz="1200" b="0" i="0" u="none" strike="noStrike" baseline="0" noProof="0" dirty="0">
                        <a:latin typeface="Calibri"/>
                      </a:endParaRPr>
                    </a:p>
                    <a:p>
                      <a:pPr lvl="0">
                        <a:buNone/>
                      </a:pPr>
                      <a:r>
                        <a:rPr lang="en-GB" sz="1200" b="1" i="1" u="none" strike="noStrike" baseline="0" noProof="0" dirty="0">
                          <a:latin typeface="Calibri"/>
                        </a:rPr>
                        <a:t>How does the poet present their feelings about books? </a:t>
                      </a:r>
                      <a:endParaRPr lang="en-GB" sz="1200" b="0" i="0" u="none" strike="noStrike" baseline="0" noProof="0" dirty="0">
                        <a:latin typeface="Calibri"/>
                      </a:endParaRPr>
                    </a:p>
                    <a:p>
                      <a:pPr lvl="0">
                        <a:buNone/>
                      </a:pPr>
                      <a:endParaRPr lang="en-GB" sz="1200" b="1" i="1" u="none" strike="noStrike" baseline="0" noProof="0" dirty="0">
                        <a:latin typeface="Calibri"/>
                      </a:endParaRPr>
                    </a:p>
                    <a:p>
                      <a:pPr lvl="0" algn="l">
                        <a:lnSpc>
                          <a:spcPct val="100000"/>
                        </a:lnSpc>
                        <a:spcBef>
                          <a:spcPts val="0"/>
                        </a:spcBef>
                        <a:spcAft>
                          <a:spcPts val="0"/>
                        </a:spcAft>
                        <a:buNone/>
                      </a:pPr>
                      <a:r>
                        <a:rPr lang="en-GB" sz="1200" b="0" i="0" u="none" strike="noStrike" baseline="0" noProof="0" dirty="0"/>
                        <a:t>Books are door-shaped</a:t>
                      </a:r>
                      <a:br>
                        <a:rPr lang="en-GB" sz="1200" b="0" i="0" u="none" strike="noStrike" baseline="0" noProof="0" dirty="0"/>
                      </a:br>
                      <a:r>
                        <a:rPr lang="en-GB" sz="1200" b="0" i="0" u="none" strike="noStrike" baseline="0" noProof="0" dirty="0"/>
                        <a:t>portals</a:t>
                      </a:r>
                      <a:br>
                        <a:rPr lang="en-GB" sz="1200" b="0" i="0" u="none" strike="noStrike" baseline="0" noProof="0" dirty="0"/>
                      </a:br>
                      <a:r>
                        <a:rPr lang="en-GB" sz="1200" b="0" i="0" u="none" strike="noStrike" baseline="0" noProof="0" dirty="0"/>
                        <a:t>carrying me</a:t>
                      </a:r>
                      <a:br>
                        <a:rPr lang="en-GB" sz="1200" b="0" i="0" u="none" strike="noStrike" baseline="0" noProof="0" dirty="0"/>
                      </a:br>
                      <a:r>
                        <a:rPr lang="en-GB" sz="1200" b="0" i="0" u="none" strike="noStrike" baseline="0" noProof="0" dirty="0"/>
                        <a:t>across oceans</a:t>
                      </a:r>
                      <a:br>
                        <a:rPr lang="en-GB" sz="1200" b="0" i="0" u="none" strike="noStrike" baseline="0" noProof="0" dirty="0"/>
                      </a:br>
                      <a:r>
                        <a:rPr lang="en-GB" sz="1200" b="0" i="0" u="none" strike="noStrike" baseline="0" noProof="0" dirty="0"/>
                        <a:t>and centuries,</a:t>
                      </a:r>
                      <a:br>
                        <a:rPr lang="en-GB" sz="1200" b="0" i="0" u="none" strike="noStrike" baseline="0" noProof="0" dirty="0"/>
                      </a:br>
                      <a:r>
                        <a:rPr lang="en-GB" sz="1200" b="0" i="0" u="none" strike="noStrike" baseline="0" noProof="0" dirty="0"/>
                        <a:t>helping me feel</a:t>
                      </a:r>
                      <a:br>
                        <a:rPr lang="en-GB" sz="1200" b="0" i="0" u="none" strike="noStrike" baseline="0" noProof="0" dirty="0"/>
                      </a:br>
                      <a:r>
                        <a:rPr lang="en-GB" sz="1200" b="0" i="0" u="none" strike="noStrike" baseline="0" noProof="0" dirty="0"/>
                        <a:t>less alone.</a:t>
                      </a:r>
                      <a:endParaRPr lang="en-GB" dirty="0"/>
                    </a:p>
                    <a:p>
                      <a:pPr lvl="0">
                        <a:buNone/>
                      </a:pPr>
                      <a:endParaRPr lang="en-GB" sz="1200" b="1" i="1" u="none" strike="noStrike" baseline="0" noProof="0" dirty="0">
                        <a:latin typeface="Calibri"/>
                      </a:endParaRPr>
                    </a:p>
                    <a:p>
                      <a:pPr lvl="0">
                        <a:buNone/>
                      </a:pPr>
                      <a:r>
                        <a:rPr lang="en-GB" sz="1200" b="1" i="1" u="none" strike="noStrike" baseline="0" noProof="0" dirty="0">
                          <a:latin typeface="Calibri"/>
                        </a:rPr>
                        <a:t>(Tips – Remember to first get the overall feeling – does the speaker of the poem see books as positive or negative? Then identify the language feature/s used and explain </a:t>
                      </a:r>
                      <a:r>
                        <a:rPr lang="en-GB" sz="1200" b="1" i="1" u="none" strike="noStrike" baseline="0" noProof="0" dirty="0" err="1">
                          <a:latin typeface="Calibri"/>
                        </a:rPr>
                        <a:t>thier</a:t>
                      </a:r>
                      <a:r>
                        <a:rPr lang="en-GB" sz="1200" b="1" i="1" u="none" strike="noStrike" baseline="0" noProof="0" dirty="0">
                          <a:latin typeface="Calibri"/>
                        </a:rPr>
                        <a:t> effects.)</a:t>
                      </a:r>
                      <a:endParaRPr lang="en-GB" dirty="0"/>
                    </a:p>
                  </a:txBody>
                  <a:tcPr>
                    <a:lnR w="12700" cap="flat" cmpd="sng" algn="ctr">
                      <a:noFill/>
                      <a:prstDash val="solid"/>
                      <a:round/>
                      <a:headEnd type="none" w="med" len="med"/>
                      <a:tailEnd type="none" w="med" len="med"/>
                    </a:lnR>
                  </a:tcPr>
                </a:tc>
                <a:tc>
                  <a:txBody>
                    <a:bodyPr/>
                    <a:lstStyle/>
                    <a:p>
                      <a:pPr lvl="0">
                        <a:buNone/>
                      </a:pPr>
                      <a:r>
                        <a:rPr lang="en-GB" sz="1200" b="1" i="0" u="none" strike="noStrike" baseline="0"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i="0" u="none" strike="noStrike" baseline="0" noProof="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i="0" u="none" strike="noStrike" baseline="0"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a:lnL w="12700" cap="flat" cmpd="sng" algn="ctr">
                      <a:noFill/>
                      <a:prstDash val="solid"/>
                      <a:round/>
                      <a:headEnd type="none" w="med" len="med"/>
                      <a:tailEnd type="none" w="med" len="med"/>
                    </a:lnL>
                  </a:tcPr>
                </a:tc>
                <a:extLst>
                  <a:ext uri="{0D108BD9-81ED-4DB2-BD59-A6C34878D82A}">
                    <a16:rowId xmlns:a16="http://schemas.microsoft.com/office/drawing/2014/main" val="4145184444"/>
                  </a:ext>
                </a:extLst>
              </a:tr>
            </a:tbl>
          </a:graphicData>
        </a:graphic>
      </p:graphicFrame>
      <p:pic>
        <p:nvPicPr>
          <p:cNvPr id="5" name="Picture 5">
            <a:extLst>
              <a:ext uri="{FF2B5EF4-FFF2-40B4-BE49-F238E27FC236}">
                <a16:creationId xmlns:a16="http://schemas.microsoft.com/office/drawing/2014/main" id="{7B19CA3F-8B51-4C07-ADD1-4F8999A17740}"/>
              </a:ext>
            </a:extLst>
          </p:cNvPr>
          <p:cNvPicPr>
            <a:picLocks noChangeAspect="1"/>
          </p:cNvPicPr>
          <p:nvPr/>
        </p:nvPicPr>
        <p:blipFill>
          <a:blip r:embed="rId2"/>
          <a:stretch>
            <a:fillRect/>
          </a:stretch>
        </p:blipFill>
        <p:spPr>
          <a:xfrm>
            <a:off x="4230987" y="1314180"/>
            <a:ext cx="1199611" cy="1023489"/>
          </a:xfrm>
          <a:prstGeom prst="rect">
            <a:avLst/>
          </a:prstGeom>
        </p:spPr>
      </p:pic>
    </p:spTree>
    <p:extLst>
      <p:ext uri="{BB962C8B-B14F-4D97-AF65-F5344CB8AC3E}">
        <p14:creationId xmlns:p14="http://schemas.microsoft.com/office/powerpoint/2010/main" val="1416456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rot="16200000">
            <a:off x="-2141272" y="2679438"/>
            <a:ext cx="6543677" cy="1561572"/>
          </a:xfrm>
        </p:spPr>
        <p:txBody>
          <a:bodyPr>
            <a:noAutofit/>
          </a:bodyPr>
          <a:lstStyle/>
          <a:p>
            <a:r>
              <a:rPr lang="en-GB" sz="1400" b="1" dirty="0">
                <a:latin typeface="Arial"/>
                <a:cs typeface="Arial"/>
              </a:rPr>
              <a:t>Week 4 Language HW</a:t>
            </a:r>
            <a:r>
              <a:rPr lang="en-GB" sz="1400" dirty="0">
                <a:latin typeface="Arial"/>
                <a:cs typeface="Arial"/>
              </a:rPr>
              <a:t>:</a:t>
            </a:r>
            <a:br>
              <a:rPr lang="en-GB" sz="1400" dirty="0">
                <a:latin typeface="Arial"/>
              </a:rPr>
            </a:br>
            <a:r>
              <a:rPr lang="en-GB" sz="1400" dirty="0">
                <a:latin typeface="Arial"/>
                <a:cs typeface="Arial"/>
              </a:rPr>
              <a:t>Planning your idea in detail. </a:t>
            </a:r>
            <a:br>
              <a:rPr lang="en-GB" sz="1400" dirty="0">
                <a:latin typeface="Arial"/>
              </a:rPr>
            </a:br>
            <a:br>
              <a:rPr lang="en-GB" sz="1400" dirty="0">
                <a:latin typeface="Arial"/>
              </a:rPr>
            </a:br>
            <a:r>
              <a:rPr lang="en-GB" sz="1400" dirty="0">
                <a:latin typeface="Arial"/>
                <a:ea typeface="+mj-lt"/>
                <a:cs typeface="+mj-lt"/>
              </a:rPr>
              <a:t>"Nurses and teachers are public servants and therefore should not go on strike.” </a:t>
            </a:r>
            <a:br>
              <a:rPr lang="en-GB" sz="1400" dirty="0">
                <a:latin typeface="Arial"/>
                <a:ea typeface="+mj-lt"/>
                <a:cs typeface="+mj-lt"/>
              </a:rPr>
            </a:br>
            <a:br>
              <a:rPr lang="en-GB" sz="1400" dirty="0">
                <a:latin typeface="Arial"/>
                <a:ea typeface="+mj-lt"/>
                <a:cs typeface="+mj-lt"/>
              </a:rPr>
            </a:br>
            <a:r>
              <a:rPr lang="en-GB" sz="1400" dirty="0">
                <a:latin typeface="Arial"/>
                <a:ea typeface="+mj-lt"/>
                <a:cs typeface="+mj-lt"/>
              </a:rPr>
              <a:t>Write a letter to your local newspaper, stating whether or not you think this is right. </a:t>
            </a:r>
            <a:endParaRPr lang="en-GB" sz="1400" b="1" dirty="0">
              <a:latin typeface="Arial"/>
            </a:endParaRPr>
          </a:p>
        </p:txBody>
      </p:sp>
      <p:sp>
        <p:nvSpPr>
          <p:cNvPr id="8" name="TextBox 7">
            <a:extLst>
              <a:ext uri="{FF2B5EF4-FFF2-40B4-BE49-F238E27FC236}">
                <a16:creationId xmlns:a16="http://schemas.microsoft.com/office/drawing/2014/main" id="{44046E9C-727A-4EC2-8206-7577EF8B4E33}"/>
              </a:ext>
            </a:extLst>
          </p:cNvPr>
          <p:cNvSpPr txBox="1"/>
          <p:nvPr/>
        </p:nvSpPr>
        <p:spPr>
          <a:xfrm rot="16200000">
            <a:off x="-491814" y="3363007"/>
            <a:ext cx="577215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Genre:______________                    Subject: ___________</a:t>
            </a:r>
          </a:p>
          <a:p>
            <a:r>
              <a:rPr lang="en-GB" dirty="0"/>
              <a:t>Audience: ___________                    Purpose: ___________</a:t>
            </a:r>
          </a:p>
        </p:txBody>
      </p:sp>
      <p:sp>
        <p:nvSpPr>
          <p:cNvPr id="9" name="TextBox 8">
            <a:extLst>
              <a:ext uri="{FF2B5EF4-FFF2-40B4-BE49-F238E27FC236}">
                <a16:creationId xmlns:a16="http://schemas.microsoft.com/office/drawing/2014/main" id="{E2281E63-0F46-4E57-8867-507220921725}"/>
              </a:ext>
            </a:extLst>
          </p:cNvPr>
          <p:cNvSpPr txBox="1"/>
          <p:nvPr/>
        </p:nvSpPr>
        <p:spPr>
          <a:xfrm rot="16200000">
            <a:off x="1593059" y="2412207"/>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1" name="TextBox 10">
            <a:extLst>
              <a:ext uri="{FF2B5EF4-FFF2-40B4-BE49-F238E27FC236}">
                <a16:creationId xmlns:a16="http://schemas.microsoft.com/office/drawing/2014/main" id="{2CEACB38-D203-41F7-BD6F-29320B51B39F}"/>
              </a:ext>
            </a:extLst>
          </p:cNvPr>
          <p:cNvSpPr txBox="1"/>
          <p:nvPr/>
        </p:nvSpPr>
        <p:spPr>
          <a:xfrm rot="16200000">
            <a:off x="3140873" y="5407821"/>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2" name="TextBox 11">
            <a:extLst>
              <a:ext uri="{FF2B5EF4-FFF2-40B4-BE49-F238E27FC236}">
                <a16:creationId xmlns:a16="http://schemas.microsoft.com/office/drawing/2014/main" id="{45C1A9B6-F43B-40CC-9C8C-BF4BCA8BDA26}"/>
              </a:ext>
            </a:extLst>
          </p:cNvPr>
          <p:cNvSpPr txBox="1"/>
          <p:nvPr/>
        </p:nvSpPr>
        <p:spPr>
          <a:xfrm rot="16200000">
            <a:off x="2873911" y="2412207"/>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3" name="TextBox 12">
            <a:extLst>
              <a:ext uri="{FF2B5EF4-FFF2-40B4-BE49-F238E27FC236}">
                <a16:creationId xmlns:a16="http://schemas.microsoft.com/office/drawing/2014/main" id="{37353D83-D3E5-4B58-B348-42E4E3306A05}"/>
              </a:ext>
            </a:extLst>
          </p:cNvPr>
          <p:cNvSpPr txBox="1"/>
          <p:nvPr/>
        </p:nvSpPr>
        <p:spPr>
          <a:xfrm rot="16200000">
            <a:off x="4421725" y="5407821"/>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4" name="TextBox 13">
            <a:extLst>
              <a:ext uri="{FF2B5EF4-FFF2-40B4-BE49-F238E27FC236}">
                <a16:creationId xmlns:a16="http://schemas.microsoft.com/office/drawing/2014/main" id="{1FFF017F-CF87-45D3-9642-538BE81B2632}"/>
              </a:ext>
            </a:extLst>
          </p:cNvPr>
          <p:cNvSpPr txBox="1"/>
          <p:nvPr/>
        </p:nvSpPr>
        <p:spPr>
          <a:xfrm rot="16200000">
            <a:off x="4175039"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5" name="TextBox 14">
            <a:extLst>
              <a:ext uri="{FF2B5EF4-FFF2-40B4-BE49-F238E27FC236}">
                <a16:creationId xmlns:a16="http://schemas.microsoft.com/office/drawing/2014/main" id="{1F3B8D38-DBB6-4959-869A-ECFDA414D73A}"/>
              </a:ext>
            </a:extLst>
          </p:cNvPr>
          <p:cNvSpPr txBox="1"/>
          <p:nvPr/>
        </p:nvSpPr>
        <p:spPr>
          <a:xfrm rot="16200000">
            <a:off x="5711843"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6" name="TextBox 15">
            <a:extLst>
              <a:ext uri="{FF2B5EF4-FFF2-40B4-BE49-F238E27FC236}">
                <a16:creationId xmlns:a16="http://schemas.microsoft.com/office/drawing/2014/main" id="{C7814486-7DEE-46DD-B837-02B97C2439D1}"/>
              </a:ext>
            </a:extLst>
          </p:cNvPr>
          <p:cNvSpPr txBox="1"/>
          <p:nvPr/>
        </p:nvSpPr>
        <p:spPr>
          <a:xfrm rot="16200000">
            <a:off x="5454146"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7" name="TextBox 16">
            <a:extLst>
              <a:ext uri="{FF2B5EF4-FFF2-40B4-BE49-F238E27FC236}">
                <a16:creationId xmlns:a16="http://schemas.microsoft.com/office/drawing/2014/main" id="{C80C3A7B-9F5D-4623-9D36-6E9B85665E9C}"/>
              </a:ext>
            </a:extLst>
          </p:cNvPr>
          <p:cNvSpPr txBox="1"/>
          <p:nvPr/>
        </p:nvSpPr>
        <p:spPr>
          <a:xfrm rot="16200000">
            <a:off x="7001960"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8" name="TextBox 17">
            <a:extLst>
              <a:ext uri="{FF2B5EF4-FFF2-40B4-BE49-F238E27FC236}">
                <a16:creationId xmlns:a16="http://schemas.microsoft.com/office/drawing/2014/main" id="{B208A5F6-FE54-4679-822D-057D74EE4A7E}"/>
              </a:ext>
            </a:extLst>
          </p:cNvPr>
          <p:cNvSpPr txBox="1"/>
          <p:nvPr/>
        </p:nvSpPr>
        <p:spPr>
          <a:xfrm rot="16200000">
            <a:off x="6734480"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9" name="TextBox 18">
            <a:extLst>
              <a:ext uri="{FF2B5EF4-FFF2-40B4-BE49-F238E27FC236}">
                <a16:creationId xmlns:a16="http://schemas.microsoft.com/office/drawing/2014/main" id="{0E6D9483-09B5-4946-9706-2BFEC65914B0}"/>
              </a:ext>
            </a:extLst>
          </p:cNvPr>
          <p:cNvSpPr txBox="1"/>
          <p:nvPr/>
        </p:nvSpPr>
        <p:spPr>
          <a:xfrm rot="16200000">
            <a:off x="8282294"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0" name="TextBox 19">
            <a:extLst>
              <a:ext uri="{FF2B5EF4-FFF2-40B4-BE49-F238E27FC236}">
                <a16:creationId xmlns:a16="http://schemas.microsoft.com/office/drawing/2014/main" id="{E171C3B8-7B6D-41F4-90FE-252AAAECA51C}"/>
              </a:ext>
            </a:extLst>
          </p:cNvPr>
          <p:cNvSpPr txBox="1"/>
          <p:nvPr/>
        </p:nvSpPr>
        <p:spPr>
          <a:xfrm rot="16200000">
            <a:off x="8014813"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1" name="TextBox 20">
            <a:extLst>
              <a:ext uri="{FF2B5EF4-FFF2-40B4-BE49-F238E27FC236}">
                <a16:creationId xmlns:a16="http://schemas.microsoft.com/office/drawing/2014/main" id="{02F1BF4D-C0FA-4149-97B8-073E9D30321C}"/>
              </a:ext>
            </a:extLst>
          </p:cNvPr>
          <p:cNvSpPr txBox="1"/>
          <p:nvPr/>
        </p:nvSpPr>
        <p:spPr>
          <a:xfrm rot="16200000">
            <a:off x="9562627"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2" name="TextBox 21">
            <a:extLst>
              <a:ext uri="{FF2B5EF4-FFF2-40B4-BE49-F238E27FC236}">
                <a16:creationId xmlns:a16="http://schemas.microsoft.com/office/drawing/2014/main" id="{E58C47F2-93A4-4F24-B542-4A839E5D57CD}"/>
              </a:ext>
            </a:extLst>
          </p:cNvPr>
          <p:cNvSpPr txBox="1"/>
          <p:nvPr/>
        </p:nvSpPr>
        <p:spPr>
          <a:xfrm rot="16200000">
            <a:off x="9239246"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3" name="TextBox 22">
            <a:extLst>
              <a:ext uri="{FF2B5EF4-FFF2-40B4-BE49-F238E27FC236}">
                <a16:creationId xmlns:a16="http://schemas.microsoft.com/office/drawing/2014/main" id="{C62C11C1-CA4B-4DD7-881E-A0F789458486}"/>
              </a:ext>
            </a:extLst>
          </p:cNvPr>
          <p:cNvSpPr txBox="1"/>
          <p:nvPr/>
        </p:nvSpPr>
        <p:spPr>
          <a:xfrm rot="16200000">
            <a:off x="10787060"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pic>
        <p:nvPicPr>
          <p:cNvPr id="24" name="Picture 23" descr="A picture containing text, weapon&#10;&#10;Description automatically generated">
            <a:extLst>
              <a:ext uri="{FF2B5EF4-FFF2-40B4-BE49-F238E27FC236}">
                <a16:creationId xmlns:a16="http://schemas.microsoft.com/office/drawing/2014/main" id="{AA6D58C4-6F0E-4826-8CE6-1AEE3E2F44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865086" y="5462470"/>
            <a:ext cx="940251" cy="965178"/>
          </a:xfrm>
          <a:prstGeom prst="rect">
            <a:avLst/>
          </a:prstGeom>
          <a:noFill/>
          <a:ln>
            <a:noFill/>
          </a:ln>
        </p:spPr>
      </p:pic>
      <p:pic>
        <p:nvPicPr>
          <p:cNvPr id="25" name="Picture 24" descr="A picture containing text, weapon&#10;&#10;Description automatically generated">
            <a:extLst>
              <a:ext uri="{FF2B5EF4-FFF2-40B4-BE49-F238E27FC236}">
                <a16:creationId xmlns:a16="http://schemas.microsoft.com/office/drawing/2014/main" id="{286A611F-A82B-434B-8F23-1F1EAB6FADC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263322" y="5489505"/>
            <a:ext cx="887580" cy="911111"/>
          </a:xfrm>
          <a:prstGeom prst="rect">
            <a:avLst/>
          </a:prstGeom>
          <a:noFill/>
          <a:ln>
            <a:noFill/>
          </a:ln>
        </p:spPr>
      </p:pic>
      <p:pic>
        <p:nvPicPr>
          <p:cNvPr id="26" name="Picture 25" descr="A picture containing arrow&#10;&#10;Description automatically generated">
            <a:extLst>
              <a:ext uri="{FF2B5EF4-FFF2-40B4-BE49-F238E27FC236}">
                <a16:creationId xmlns:a16="http://schemas.microsoft.com/office/drawing/2014/main" id="{21734235-658F-45CD-BF9E-35386E7EE62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8385594" y="5570054"/>
            <a:ext cx="943518" cy="764876"/>
          </a:xfrm>
          <a:prstGeom prst="rect">
            <a:avLst/>
          </a:prstGeom>
          <a:noFill/>
          <a:ln>
            <a:noFill/>
          </a:ln>
        </p:spPr>
      </p:pic>
      <p:pic>
        <p:nvPicPr>
          <p:cNvPr id="27" name="Picture 26" descr="Shape&#10;&#10;Description automatically generated with medium confidence">
            <a:extLst>
              <a:ext uri="{FF2B5EF4-FFF2-40B4-BE49-F238E27FC236}">
                <a16:creationId xmlns:a16="http://schemas.microsoft.com/office/drawing/2014/main" id="{5E6E108F-F28A-471E-BECB-06742CDA11F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0852446" y="5422265"/>
            <a:ext cx="994393" cy="966586"/>
          </a:xfrm>
          <a:prstGeom prst="rect">
            <a:avLst/>
          </a:prstGeom>
          <a:noFill/>
          <a:ln>
            <a:noFill/>
          </a:ln>
        </p:spPr>
      </p:pic>
      <p:pic>
        <p:nvPicPr>
          <p:cNvPr id="28" name="Picture 27" descr="Shape&#10;&#10;Description automatically generated with medium confidence">
            <a:extLst>
              <a:ext uri="{FF2B5EF4-FFF2-40B4-BE49-F238E27FC236}">
                <a16:creationId xmlns:a16="http://schemas.microsoft.com/office/drawing/2014/main" id="{76C07B17-6D5B-402F-AE23-53DC309AA5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3290706" y="5475503"/>
            <a:ext cx="992522" cy="964767"/>
          </a:xfrm>
          <a:prstGeom prst="rect">
            <a:avLst/>
          </a:prstGeom>
          <a:noFill/>
          <a:ln>
            <a:noFill/>
          </a:ln>
        </p:spPr>
      </p:pic>
      <p:pic>
        <p:nvPicPr>
          <p:cNvPr id="29" name="Picture 28" descr="Shape&#10;&#10;Description automatically generated with medium confidence">
            <a:extLst>
              <a:ext uri="{FF2B5EF4-FFF2-40B4-BE49-F238E27FC236}">
                <a16:creationId xmlns:a16="http://schemas.microsoft.com/office/drawing/2014/main" id="{09DC74BD-EF28-49B4-9984-7B7C713B605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6200000">
            <a:off x="4513038" y="5541673"/>
            <a:ext cx="912475" cy="912475"/>
          </a:xfrm>
          <a:prstGeom prst="rect">
            <a:avLst/>
          </a:prstGeom>
          <a:noFill/>
          <a:ln>
            <a:noFill/>
          </a:ln>
        </p:spPr>
      </p:pic>
      <p:pic>
        <p:nvPicPr>
          <p:cNvPr id="30" name="Picture 29" descr="Text&#10;&#10;Description automatically generated with medium confidence">
            <a:extLst>
              <a:ext uri="{FF2B5EF4-FFF2-40B4-BE49-F238E27FC236}">
                <a16:creationId xmlns:a16="http://schemas.microsoft.com/office/drawing/2014/main" id="{B9109511-FE53-4B7E-9B12-9CD0EEFAB32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9668716" y="5523185"/>
            <a:ext cx="1035596" cy="912476"/>
          </a:xfrm>
          <a:prstGeom prst="rect">
            <a:avLst/>
          </a:prstGeom>
          <a:noFill/>
          <a:ln>
            <a:noFill/>
          </a:ln>
        </p:spPr>
      </p:pic>
      <p:sp>
        <p:nvSpPr>
          <p:cNvPr id="32" name="TextBox 31">
            <a:extLst>
              <a:ext uri="{FF2B5EF4-FFF2-40B4-BE49-F238E27FC236}">
                <a16:creationId xmlns:a16="http://schemas.microsoft.com/office/drawing/2014/main" id="{8CA936F8-AED6-413C-9178-589E01865C46}"/>
              </a:ext>
            </a:extLst>
          </p:cNvPr>
          <p:cNvSpPr txBox="1"/>
          <p:nvPr/>
        </p:nvSpPr>
        <p:spPr>
          <a:xfrm rot="16200000">
            <a:off x="2123650" y="3585031"/>
            <a:ext cx="2667000" cy="430887"/>
          </a:xfrm>
          <a:prstGeom prst="rect">
            <a:avLst/>
          </a:prstGeom>
          <a:noFill/>
        </p:spPr>
        <p:txBody>
          <a:bodyPr wrap="square">
            <a:spAutoFit/>
          </a:bodyPr>
          <a:lstStyle/>
          <a:p>
            <a:r>
              <a:rPr lang="en-GB" sz="1100" dirty="0"/>
              <a:t>STATE YOUR POSITION- </a:t>
            </a:r>
          </a:p>
          <a:p>
            <a:r>
              <a:rPr lang="en-GB" sz="1100" dirty="0"/>
              <a:t>Use a technique.</a:t>
            </a:r>
          </a:p>
        </p:txBody>
      </p:sp>
      <p:sp>
        <p:nvSpPr>
          <p:cNvPr id="34" name="TextBox 33">
            <a:extLst>
              <a:ext uri="{FF2B5EF4-FFF2-40B4-BE49-F238E27FC236}">
                <a16:creationId xmlns:a16="http://schemas.microsoft.com/office/drawing/2014/main" id="{8894FB93-CC0F-465D-B629-8889A6D81F04}"/>
              </a:ext>
            </a:extLst>
          </p:cNvPr>
          <p:cNvSpPr txBox="1"/>
          <p:nvPr/>
        </p:nvSpPr>
        <p:spPr>
          <a:xfrm rot="16200000">
            <a:off x="4047130" y="3627924"/>
            <a:ext cx="2015497" cy="1015663"/>
          </a:xfrm>
          <a:prstGeom prst="rect">
            <a:avLst/>
          </a:prstGeom>
          <a:noFill/>
        </p:spPr>
        <p:txBody>
          <a:bodyPr wrap="square">
            <a:spAutoFit/>
          </a:bodyPr>
          <a:lstStyle/>
          <a:p>
            <a:r>
              <a:rPr lang="en-GB" sz="1200" dirty="0"/>
              <a:t>INTRODUCE YOUR POSITION</a:t>
            </a:r>
          </a:p>
          <a:p>
            <a:r>
              <a:rPr lang="en-GB" sz="1200" dirty="0"/>
              <a:t>Explain why is this topic important.</a:t>
            </a:r>
          </a:p>
          <a:p>
            <a:r>
              <a:rPr lang="en-GB" sz="1200" dirty="0"/>
              <a:t>Explain why you feel this way. </a:t>
            </a:r>
          </a:p>
          <a:p>
            <a:r>
              <a:rPr lang="en-GB" sz="1200" dirty="0"/>
              <a:t>Use techniques.  </a:t>
            </a:r>
          </a:p>
        </p:txBody>
      </p:sp>
      <p:sp>
        <p:nvSpPr>
          <p:cNvPr id="36" name="TextBox 35">
            <a:extLst>
              <a:ext uri="{FF2B5EF4-FFF2-40B4-BE49-F238E27FC236}">
                <a16:creationId xmlns:a16="http://schemas.microsoft.com/office/drawing/2014/main" id="{A76EAA8F-2620-464F-A3EF-C10C477A4E1E}"/>
              </a:ext>
            </a:extLst>
          </p:cNvPr>
          <p:cNvSpPr txBox="1"/>
          <p:nvPr/>
        </p:nvSpPr>
        <p:spPr>
          <a:xfrm rot="16200000">
            <a:off x="3271065" y="1587672"/>
            <a:ext cx="6096000" cy="1015663"/>
          </a:xfrm>
          <a:prstGeom prst="rect">
            <a:avLst/>
          </a:prstGeom>
          <a:noFill/>
        </p:spPr>
        <p:txBody>
          <a:bodyPr wrap="square">
            <a:spAutoFit/>
          </a:bodyPr>
          <a:lstStyle/>
          <a:p>
            <a:r>
              <a:rPr lang="en-GB" sz="1200" dirty="0"/>
              <a:t>EXPLAIN YOUR FIRST IDEA</a:t>
            </a:r>
          </a:p>
          <a:p>
            <a:r>
              <a:rPr lang="en-GB" sz="1200" dirty="0"/>
              <a:t>Point </a:t>
            </a:r>
          </a:p>
          <a:p>
            <a:r>
              <a:rPr lang="en-GB" sz="1200" dirty="0"/>
              <a:t>Explain</a:t>
            </a:r>
          </a:p>
          <a:p>
            <a:r>
              <a:rPr lang="en-GB" sz="1200" dirty="0"/>
              <a:t>Example</a:t>
            </a:r>
          </a:p>
          <a:p>
            <a:r>
              <a:rPr lang="en-GB" sz="1200" dirty="0"/>
              <a:t>Develop</a:t>
            </a:r>
          </a:p>
        </p:txBody>
      </p:sp>
      <p:sp>
        <p:nvSpPr>
          <p:cNvPr id="37" name="TextBox 36">
            <a:extLst>
              <a:ext uri="{FF2B5EF4-FFF2-40B4-BE49-F238E27FC236}">
                <a16:creationId xmlns:a16="http://schemas.microsoft.com/office/drawing/2014/main" id="{C1207158-C449-4213-8929-7D8030589722}"/>
              </a:ext>
            </a:extLst>
          </p:cNvPr>
          <p:cNvSpPr txBox="1"/>
          <p:nvPr/>
        </p:nvSpPr>
        <p:spPr>
          <a:xfrm rot="16200000">
            <a:off x="4548105" y="1578143"/>
            <a:ext cx="6096000" cy="1015663"/>
          </a:xfrm>
          <a:prstGeom prst="rect">
            <a:avLst/>
          </a:prstGeom>
          <a:noFill/>
        </p:spPr>
        <p:txBody>
          <a:bodyPr wrap="square">
            <a:spAutoFit/>
          </a:bodyPr>
          <a:lstStyle/>
          <a:p>
            <a:r>
              <a:rPr lang="en-GB" sz="1200" dirty="0"/>
              <a:t>EXPLAIN YOUR SECOND IDEA</a:t>
            </a:r>
          </a:p>
          <a:p>
            <a:r>
              <a:rPr lang="en-GB" sz="1200" dirty="0"/>
              <a:t>Point </a:t>
            </a:r>
          </a:p>
          <a:p>
            <a:r>
              <a:rPr lang="en-GB" sz="1200" dirty="0"/>
              <a:t>Explain</a:t>
            </a:r>
          </a:p>
          <a:p>
            <a:r>
              <a:rPr lang="en-GB" sz="1200" dirty="0"/>
              <a:t>Example</a:t>
            </a:r>
          </a:p>
          <a:p>
            <a:r>
              <a:rPr lang="en-GB" sz="1200" dirty="0"/>
              <a:t>Develop</a:t>
            </a:r>
          </a:p>
        </p:txBody>
      </p:sp>
      <p:sp>
        <p:nvSpPr>
          <p:cNvPr id="38" name="TextBox 37">
            <a:extLst>
              <a:ext uri="{FF2B5EF4-FFF2-40B4-BE49-F238E27FC236}">
                <a16:creationId xmlns:a16="http://schemas.microsoft.com/office/drawing/2014/main" id="{CB5F165A-3B95-4D9B-944F-D3E869152552}"/>
              </a:ext>
            </a:extLst>
          </p:cNvPr>
          <p:cNvSpPr txBox="1"/>
          <p:nvPr/>
        </p:nvSpPr>
        <p:spPr>
          <a:xfrm rot="16200000">
            <a:off x="7769461" y="3975142"/>
            <a:ext cx="1775394" cy="646331"/>
          </a:xfrm>
          <a:prstGeom prst="rect">
            <a:avLst/>
          </a:prstGeom>
          <a:noFill/>
        </p:spPr>
        <p:txBody>
          <a:bodyPr wrap="square">
            <a:spAutoFit/>
          </a:bodyPr>
          <a:lstStyle/>
          <a:p>
            <a:r>
              <a:rPr lang="en-GB" sz="1200" dirty="0"/>
              <a:t>INTRODUCE A COUNTER-ARGUMENT</a:t>
            </a:r>
          </a:p>
          <a:p>
            <a:r>
              <a:rPr lang="en-GB" sz="1200" dirty="0"/>
              <a:t>Some say that … but…</a:t>
            </a:r>
          </a:p>
        </p:txBody>
      </p:sp>
      <p:sp>
        <p:nvSpPr>
          <p:cNvPr id="39" name="TextBox 38">
            <a:extLst>
              <a:ext uri="{FF2B5EF4-FFF2-40B4-BE49-F238E27FC236}">
                <a16:creationId xmlns:a16="http://schemas.microsoft.com/office/drawing/2014/main" id="{12A98F62-0EAB-46EC-BAE9-2AB1285D0F84}"/>
              </a:ext>
            </a:extLst>
          </p:cNvPr>
          <p:cNvSpPr txBox="1"/>
          <p:nvPr/>
        </p:nvSpPr>
        <p:spPr>
          <a:xfrm rot="16200000">
            <a:off x="8978255" y="4015445"/>
            <a:ext cx="1775394" cy="461665"/>
          </a:xfrm>
          <a:prstGeom prst="rect">
            <a:avLst/>
          </a:prstGeom>
          <a:noFill/>
        </p:spPr>
        <p:txBody>
          <a:bodyPr wrap="square">
            <a:spAutoFit/>
          </a:bodyPr>
          <a:lstStyle/>
          <a:p>
            <a:r>
              <a:rPr lang="en-GB" sz="1200" dirty="0"/>
              <a:t>OFFER A SOLUTION OR SOLUTIONS</a:t>
            </a:r>
          </a:p>
        </p:txBody>
      </p:sp>
      <p:sp>
        <p:nvSpPr>
          <p:cNvPr id="40" name="TextBox 39">
            <a:extLst>
              <a:ext uri="{FF2B5EF4-FFF2-40B4-BE49-F238E27FC236}">
                <a16:creationId xmlns:a16="http://schemas.microsoft.com/office/drawing/2014/main" id="{59128134-6A52-48C0-8DC0-17B187514D8F}"/>
              </a:ext>
            </a:extLst>
          </p:cNvPr>
          <p:cNvSpPr txBox="1"/>
          <p:nvPr/>
        </p:nvSpPr>
        <p:spPr>
          <a:xfrm rot="16200000">
            <a:off x="10681824" y="4033157"/>
            <a:ext cx="1304925" cy="938719"/>
          </a:xfrm>
          <a:prstGeom prst="rect">
            <a:avLst/>
          </a:prstGeom>
          <a:noFill/>
        </p:spPr>
        <p:txBody>
          <a:bodyPr wrap="square">
            <a:spAutoFit/>
          </a:bodyPr>
          <a:lstStyle/>
          <a:p>
            <a:r>
              <a:rPr lang="en-GB" sz="1100" dirty="0"/>
              <a:t>STATE YOUR POSITION AGAIN</a:t>
            </a:r>
          </a:p>
          <a:p>
            <a:r>
              <a:rPr lang="en-GB" sz="1100" dirty="0"/>
              <a:t>Repeat a line or a technique from the start</a:t>
            </a:r>
          </a:p>
        </p:txBody>
      </p:sp>
      <p:sp>
        <p:nvSpPr>
          <p:cNvPr id="35" name="Rectangle 34">
            <a:extLst>
              <a:ext uri="{FF2B5EF4-FFF2-40B4-BE49-F238E27FC236}">
                <a16:creationId xmlns:a16="http://schemas.microsoft.com/office/drawing/2014/main" id="{B8E3C7B8-861B-4ACE-929E-14328765AAFE}"/>
              </a:ext>
            </a:extLst>
          </p:cNvPr>
          <p:cNvSpPr/>
          <p:nvPr/>
        </p:nvSpPr>
        <p:spPr>
          <a:xfrm>
            <a:off x="3241705" y="190500"/>
            <a:ext cx="8728837" cy="4724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GB" sz="1400" b="1" dirty="0"/>
              <a:t>Techniques you could use:</a:t>
            </a:r>
          </a:p>
          <a:p>
            <a:r>
              <a:rPr lang="en-GB" sz="1400" dirty="0"/>
              <a:t>Anaphora    Hypophora    Triplets     Simile    Metaphors   Rhetorical Question    Allusions    Direct Address      Figures   </a:t>
            </a:r>
          </a:p>
        </p:txBody>
      </p:sp>
    </p:spTree>
    <p:extLst>
      <p:ext uri="{BB962C8B-B14F-4D97-AF65-F5344CB8AC3E}">
        <p14:creationId xmlns:p14="http://schemas.microsoft.com/office/powerpoint/2010/main" val="311311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838200" y="279790"/>
            <a:ext cx="10515600" cy="689952"/>
          </a:xfrm>
        </p:spPr>
        <p:txBody>
          <a:bodyPr>
            <a:normAutofit fontScale="90000"/>
          </a:bodyPr>
          <a:lstStyle/>
          <a:p>
            <a:r>
              <a:rPr lang="en-GB" sz="1600" b="1" dirty="0">
                <a:latin typeface="Arial"/>
                <a:cs typeface="Arial"/>
              </a:rPr>
              <a:t>Week 4 Language HW</a:t>
            </a:r>
            <a:r>
              <a:rPr lang="en-GB" sz="1600" dirty="0">
                <a:latin typeface="Arial"/>
                <a:cs typeface="Arial"/>
              </a:rPr>
              <a:t>: Paper 2 Q5</a:t>
            </a:r>
            <a:r>
              <a:rPr lang="en-GB" sz="2400" dirty="0"/>
              <a:t> </a:t>
            </a:r>
            <a:br>
              <a:rPr lang="en-GB" sz="2400" dirty="0"/>
            </a:br>
            <a:endParaRPr lang="en-GB" sz="2400">
              <a:cs typeface="Calibri Light"/>
            </a:endParaRP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TextBox 2">
            <a:extLst>
              <a:ext uri="{FF2B5EF4-FFF2-40B4-BE49-F238E27FC236}">
                <a16:creationId xmlns:a16="http://schemas.microsoft.com/office/drawing/2014/main" id="{5FEDAE44-24D4-C8A8-6D85-5998F5A1567F}"/>
              </a:ext>
            </a:extLst>
          </p:cNvPr>
          <p:cNvSpPr txBox="1"/>
          <p:nvPr/>
        </p:nvSpPr>
        <p:spPr>
          <a:xfrm>
            <a:off x="914401" y="755650"/>
            <a:ext cx="5029200" cy="1015663"/>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latin typeface="Arial"/>
              </a:rPr>
              <a:t>Q5. "Nurses and teachers are public servants and therefore should not go on strike.” </a:t>
            </a:r>
            <a:r>
              <a:rPr lang="en-GB" sz="1200" dirty="0">
                <a:latin typeface="Arial"/>
                <a:cs typeface="Arial"/>
              </a:rPr>
              <a:t>​</a:t>
            </a:r>
            <a:br>
              <a:rPr lang="en-GB" sz="1200" dirty="0">
                <a:latin typeface="Arial"/>
                <a:cs typeface="Arial"/>
              </a:rPr>
            </a:br>
            <a:r>
              <a:rPr lang="en-GB" sz="1200" dirty="0">
                <a:latin typeface="Arial"/>
                <a:cs typeface="Arial"/>
              </a:rPr>
              <a:t>​</a:t>
            </a:r>
            <a:br>
              <a:rPr lang="en-GB" sz="1200" dirty="0">
                <a:latin typeface="Arial"/>
                <a:cs typeface="Arial"/>
              </a:rPr>
            </a:br>
            <a:r>
              <a:rPr lang="en-GB" sz="1200" dirty="0">
                <a:latin typeface="Arial"/>
              </a:rPr>
              <a:t>Write a letter to your local newspaper, stating whether or not you think this is right. </a:t>
            </a:r>
            <a:endParaRPr lang="en-GB" sz="1200" dirty="0">
              <a:latin typeface="Arial"/>
              <a:cs typeface="Arial"/>
            </a:endParaRPr>
          </a:p>
        </p:txBody>
      </p:sp>
    </p:spTree>
    <p:extLst>
      <p:ext uri="{BB962C8B-B14F-4D97-AF65-F5344CB8AC3E}">
        <p14:creationId xmlns:p14="http://schemas.microsoft.com/office/powerpoint/2010/main" val="3851879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838200" y="279790"/>
            <a:ext cx="10515600" cy="689952"/>
          </a:xfrm>
        </p:spPr>
        <p:txBody>
          <a:bodyPr>
            <a:normAutofit fontScale="90000"/>
          </a:bodyPr>
          <a:lstStyle/>
          <a:p>
            <a:r>
              <a:rPr lang="en-GB" sz="2400" b="1" dirty="0"/>
              <a:t>Week 4 Language HW</a:t>
            </a:r>
            <a:r>
              <a:rPr lang="en-GB" sz="2400" dirty="0"/>
              <a:t>: Paper 2 Q: 5</a:t>
            </a:r>
            <a:br>
              <a:rPr lang="en-GB" sz="2400" dirty="0">
                <a:cs typeface="Calibri Light"/>
              </a:rPr>
            </a:br>
            <a:r>
              <a:rPr lang="en-GB" sz="2400" dirty="0"/>
              <a:t>Continued... </a:t>
            </a:r>
            <a:br>
              <a:rPr lang="en-GB" sz="2400" dirty="0"/>
            </a:br>
            <a:endParaRPr lang="en-GB" sz="2400">
              <a:cs typeface="Calibri Light"/>
            </a:endParaRP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467719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Autumn 1.5</a:t>
            </a:r>
          </a:p>
        </p:txBody>
      </p:sp>
      <p:graphicFrame>
        <p:nvGraphicFramePr>
          <p:cNvPr id="4" name="Table 3"/>
          <p:cNvGraphicFramePr>
            <a:graphicFrameLocks noGrp="1"/>
          </p:cNvGraphicFramePr>
          <p:nvPr>
            <p:extLst>
              <p:ext uri="{D42A27DB-BD31-4B8C-83A1-F6EECF244321}">
                <p14:modId xmlns:p14="http://schemas.microsoft.com/office/powerpoint/2010/main" val="179159249"/>
              </p:ext>
            </p:extLst>
          </p:nvPr>
        </p:nvGraphicFramePr>
        <p:xfrm>
          <a:off x="121917" y="676120"/>
          <a:ext cx="11913327" cy="6052439"/>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a:t>1. Answer the following comprehension questions for the poem 'My Last Duchess':</a:t>
                      </a:r>
                    </a:p>
                    <a:p>
                      <a:pPr marL="228600" lvl="0" indent="-228600">
                        <a:buAutoNum type="arabicPeriod"/>
                      </a:pPr>
                      <a:endParaRPr lang="en-GB" sz="1200" b="1" baseline="0"/>
                    </a:p>
                    <a:p>
                      <a:pPr marL="0" lvl="0" indent="0">
                        <a:buNone/>
                      </a:pPr>
                      <a:r>
                        <a:rPr lang="en-GB" sz="1200" b="1" baseline="0"/>
                        <a:t>A) Who is the Duke speaking to in the poem?</a:t>
                      </a:r>
                    </a:p>
                    <a:p>
                      <a:pPr marL="0" lvl="0" indent="0">
                        <a:buNone/>
                      </a:pPr>
                      <a:r>
                        <a:rPr lang="en-GB" sz="1200" b="1" baseline="0"/>
                        <a:t>___________________________________________________________________________________________________________________________________________________</a:t>
                      </a:r>
                    </a:p>
                    <a:p>
                      <a:pPr marL="0" lvl="0" indent="0">
                        <a:buNone/>
                      </a:pPr>
                      <a:r>
                        <a:rPr lang="en-GB" sz="1200" b="1" baseline="0"/>
                        <a:t>B) What piece of art does the Duke point to as they leave his gallery? </a:t>
                      </a:r>
                    </a:p>
                    <a:p>
                      <a:pPr marL="0" lvl="0" indent="0">
                        <a:buNone/>
                      </a:pPr>
                      <a:r>
                        <a:rPr lang="en-GB" sz="1200" b="1" baseline="0"/>
                        <a:t>___________________________________________________________________________________________________________________________________________________</a:t>
                      </a:r>
                    </a:p>
                    <a:p>
                      <a:pPr marL="0" lvl="0" indent="0">
                        <a:buNone/>
                      </a:pPr>
                      <a:r>
                        <a:rPr lang="en-GB" sz="1200" b="1" baseline="0"/>
                        <a:t>C) What is the Duke hoping to do by the end of the poem? __________________________________________________________________________________________________</a:t>
                      </a:r>
                    </a:p>
                    <a:p>
                      <a:pPr marL="0" lvl="0" indent="0">
                        <a:buNone/>
                      </a:pPr>
                      <a:r>
                        <a:rPr lang="en-GB" sz="1100" b="1" baseline="0"/>
                        <a:t>(Extension: analyse the meaning created by your response to B)</a:t>
                      </a:r>
                    </a:p>
                  </a:txBody>
                  <a:tcPr/>
                </a:tc>
                <a:tc>
                  <a:txBody>
                    <a:bodyPr/>
                    <a:lstStyle/>
                    <a:p>
                      <a:r>
                        <a:rPr lang="en-GB" sz="1200" b="1" dirty="0"/>
                        <a:t>2.</a:t>
                      </a:r>
                      <a:r>
                        <a:rPr lang="en-GB" sz="1200" b="1" baseline="0" dirty="0"/>
                        <a:t> Think of 3 words to describe Mercutio and explain one of them. </a:t>
                      </a:r>
                      <a:endParaRPr lang="en-US"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endParaRPr lang="en-GB" sz="1200" b="1" baseline="0" dirty="0"/>
                    </a:p>
                    <a:p>
                      <a:pPr lvl="0">
                        <a:buNone/>
                      </a:pPr>
                      <a:r>
                        <a:rPr lang="en-GB" sz="1200" b="1" baseline="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r>
                        <a:rPr lang="en-GB" sz="1200" b="1" dirty="0"/>
                        <a:t>3.</a:t>
                      </a:r>
                      <a:r>
                        <a:rPr lang="en-GB" sz="1200" b="1" i="0" u="none" strike="noStrike" baseline="0" noProof="0" dirty="0">
                          <a:latin typeface="+mn-lt"/>
                        </a:rPr>
                        <a:t> Quick character timeline – describe the character at the different points in the timeline: </a:t>
                      </a:r>
                      <a:endParaRPr lang="en-US"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endParaRPr lang="en-GB" sz="1200" b="0" i="0" u="none" strike="noStrike" baseline="0" noProof="0" dirty="0">
                        <a:latin typeface="+mn-lt"/>
                      </a:endParaRPr>
                    </a:p>
                    <a:p>
                      <a:pPr lvl="0">
                        <a:buNone/>
                      </a:pPr>
                      <a:r>
                        <a:rPr lang="en-GB" sz="1200" b="1" i="0" u="none" strike="noStrike" baseline="0" noProof="0" dirty="0">
                          <a:latin typeface="+mn-lt"/>
                        </a:rPr>
                        <a:t>(For a perceptive response, consider changes or no changes in the character and its significance)</a:t>
                      </a:r>
                      <a:endParaRPr lang="en-US" sz="1200" b="0" i="0" u="none" strike="noStrike" baseline="0" noProof="0" dirty="0">
                        <a:latin typeface="+mn-lt"/>
                      </a:endParaRPr>
                    </a:p>
                  </a:txBody>
                  <a:tcPr/>
                </a:tc>
                <a:extLst>
                  <a:ext uri="{0D108BD9-81ED-4DB2-BD59-A6C34878D82A}">
                    <a16:rowId xmlns:a16="http://schemas.microsoft.com/office/drawing/2014/main" val="3606664193"/>
                  </a:ext>
                </a:extLst>
              </a:tr>
              <a:tr h="2892820">
                <a:tc>
                  <a:txBody>
                    <a:bodyPr/>
                    <a:lstStyle/>
                    <a:p>
                      <a:r>
                        <a:rPr lang="en-GB" sz="1200" b="1"/>
                        <a:t>4. Put the following nouns into their plural forms: </a:t>
                      </a:r>
                      <a:endParaRPr lang="en-GB" sz="1200" b="1" baseline="0"/>
                    </a:p>
                    <a:p>
                      <a:pPr lvl="0">
                        <a:buNone/>
                      </a:pPr>
                      <a:endParaRPr lang="en-GB" sz="1200" b="1"/>
                    </a:p>
                    <a:p>
                      <a:pPr lvl="0">
                        <a:buNone/>
                      </a:pPr>
                      <a:r>
                        <a:rPr lang="en-GB" sz="1400" b="0"/>
                        <a:t>A) pizza _______________</a:t>
                      </a:r>
                    </a:p>
                    <a:p>
                      <a:pPr lvl="0">
                        <a:buNone/>
                      </a:pPr>
                      <a:r>
                        <a:rPr lang="en-GB" sz="1400" b="0"/>
                        <a:t>B) latch _______________</a:t>
                      </a:r>
                    </a:p>
                    <a:p>
                      <a:pPr lvl="0">
                        <a:buNone/>
                      </a:pPr>
                      <a:r>
                        <a:rPr lang="en-GB" sz="1400" b="0"/>
                        <a:t>C) mosquito ____________________</a:t>
                      </a:r>
                    </a:p>
                    <a:p>
                      <a:pPr lvl="0">
                        <a:buNone/>
                      </a:pPr>
                      <a:r>
                        <a:rPr lang="en-GB" sz="1400" b="0"/>
                        <a:t>D) sheep _________________________</a:t>
                      </a:r>
                    </a:p>
                    <a:p>
                      <a:pPr lvl="0">
                        <a:buNone/>
                      </a:pPr>
                      <a:r>
                        <a:rPr lang="en-GB" sz="1400" b="0"/>
                        <a:t>E) donkey ________________________</a:t>
                      </a:r>
                    </a:p>
                    <a:p>
                      <a:pPr lvl="0">
                        <a:buNone/>
                      </a:pPr>
                      <a:r>
                        <a:rPr lang="en-GB" sz="1400" b="0"/>
                        <a:t>F) stadium _________________________</a:t>
                      </a:r>
                    </a:p>
                    <a:p>
                      <a:pPr lvl="0">
                        <a:buNone/>
                      </a:pPr>
                      <a:r>
                        <a:rPr lang="en-GB" sz="1400" b="0"/>
                        <a:t>G) quality __________________________</a:t>
                      </a:r>
                    </a:p>
                    <a:p>
                      <a:pPr lvl="0">
                        <a:buNone/>
                      </a:pPr>
                      <a:r>
                        <a:rPr lang="en-GB" sz="1400" b="0"/>
                        <a:t>H) church __________________________</a:t>
                      </a:r>
                    </a:p>
                    <a:p>
                      <a:pPr lvl="0">
                        <a:buNone/>
                      </a:pPr>
                      <a:r>
                        <a:rPr lang="en-GB" sz="1400" b="0"/>
                        <a:t>I) woman ___________________________</a:t>
                      </a:r>
                    </a:p>
                    <a:p>
                      <a:pPr lvl="0">
                        <a:buNone/>
                      </a:pPr>
                      <a:r>
                        <a:rPr lang="en-GB" sz="1400" b="0"/>
                        <a:t>J) hypothesis ________________________</a:t>
                      </a:r>
                    </a:p>
                    <a:p>
                      <a:pPr lvl="0">
                        <a:buNone/>
                      </a:pPr>
                      <a:endParaRPr lang="en-GB" sz="1200" b="1"/>
                    </a:p>
                    <a:p>
                      <a:pPr marL="0" indent="0">
                        <a:buNone/>
                      </a:pPr>
                      <a:endParaRPr lang="en-GB" sz="1200" b="1"/>
                    </a:p>
                  </a:txBody>
                  <a:tcPr/>
                </a:tc>
                <a:tc>
                  <a:txBody>
                    <a:bodyPr/>
                    <a:lstStyle/>
                    <a:p>
                      <a:r>
                        <a:rPr lang="en-GB" sz="1100" b="1" dirty="0"/>
                        <a:t>5.</a:t>
                      </a:r>
                      <a:r>
                        <a:rPr lang="en-GB" sz="1100" b="1" baseline="0" dirty="0"/>
                        <a:t> Think about the below  settings in 'Romeo and Juliet'.  Explore their significance: </a:t>
                      </a:r>
                    </a:p>
                    <a:p>
                      <a:pPr lvl="0">
                        <a:buNone/>
                      </a:pPr>
                      <a:endParaRPr lang="en-GB" sz="1100" b="1" baseline="0" dirty="0"/>
                    </a:p>
                    <a:p>
                      <a:pPr lvl="0">
                        <a:lnSpc>
                          <a:spcPct val="150000"/>
                        </a:lnSpc>
                        <a:buNone/>
                      </a:pPr>
                      <a:r>
                        <a:rPr lang="en-GB" sz="1100" b="1" baseline="0" dirty="0"/>
                        <a:t>Verona Streets: </a:t>
                      </a:r>
                      <a:r>
                        <a:rPr lang="en-GB" sz="1200" b="1" baseline="0" dirty="0"/>
                        <a:t>_______________________________</a:t>
                      </a:r>
                    </a:p>
                    <a:p>
                      <a:pPr lvl="0">
                        <a:lnSpc>
                          <a:spcPct val="150000"/>
                        </a:lnSpc>
                        <a:buNone/>
                      </a:pPr>
                      <a:r>
                        <a:rPr lang="en-GB" sz="1200" b="1" baseline="0" dirty="0"/>
                        <a:t>____________________________________________________________________________________</a:t>
                      </a:r>
                    </a:p>
                    <a:p>
                      <a:pPr lvl="0">
                        <a:lnSpc>
                          <a:spcPct val="150000"/>
                        </a:lnSpc>
                        <a:buNone/>
                      </a:pPr>
                      <a:r>
                        <a:rPr lang="en-GB" sz="1100" b="1" i="0" u="none" strike="noStrike" baseline="0" noProof="0" dirty="0">
                          <a:latin typeface="+mn-lt"/>
                        </a:rPr>
                        <a:t>Capulet's House:</a:t>
                      </a:r>
                      <a:r>
                        <a:rPr lang="en-GB" sz="1200" b="1" i="0" u="none" strike="noStrike" baseline="0" noProof="0" dirty="0">
                          <a:latin typeface="+mn-lt"/>
                        </a:rPr>
                        <a:t> _____________________________</a:t>
                      </a:r>
                      <a:endParaRPr lang="en-US" sz="1200" b="0" i="0" u="none" strike="noStrike" baseline="0" noProof="0" dirty="0">
                        <a:latin typeface="+mn-lt"/>
                      </a:endParaRPr>
                    </a:p>
                    <a:p>
                      <a:pPr lvl="0">
                        <a:lnSpc>
                          <a:spcPct val="150000"/>
                        </a:lnSpc>
                        <a:buNone/>
                      </a:pPr>
                      <a:r>
                        <a:rPr lang="en-GB" sz="1200" b="1" i="0" u="none" strike="noStrike" baseline="0" noProof="0" dirty="0">
                          <a:latin typeface="+mn-lt"/>
                        </a:rPr>
                        <a:t>____________________________________________________________________________________</a:t>
                      </a:r>
                    </a:p>
                    <a:p>
                      <a:pPr lvl="0">
                        <a:lnSpc>
                          <a:spcPct val="150000"/>
                        </a:lnSpc>
                        <a:buNone/>
                      </a:pPr>
                      <a:r>
                        <a:rPr lang="en-GB" sz="1100" b="1" i="0" u="none" strike="noStrike" baseline="0" noProof="0" dirty="0">
                          <a:latin typeface="+mn-lt"/>
                        </a:rPr>
                        <a:t>Juliet's Sepulchre:</a:t>
                      </a:r>
                      <a:r>
                        <a:rPr lang="en-GB" sz="1200" b="1" i="0" u="none" strike="noStrike" baseline="0" noProof="0" dirty="0">
                          <a:latin typeface="+mn-lt"/>
                        </a:rPr>
                        <a:t> ____________________________</a:t>
                      </a:r>
                      <a:endParaRPr lang="en-US" sz="1200" b="0" i="0" u="none" strike="noStrike" baseline="0" noProof="0" dirty="0"/>
                    </a:p>
                    <a:p>
                      <a:pPr lvl="0">
                        <a:lnSpc>
                          <a:spcPct val="150000"/>
                        </a:lnSpc>
                        <a:buNone/>
                      </a:pPr>
                      <a:r>
                        <a:rPr lang="en-GB" sz="1200" b="1" i="0" u="none" strike="noStrike" baseline="0" noProof="0" dirty="0">
                          <a:latin typeface="+mn-lt"/>
                        </a:rPr>
                        <a:t>____________________________________________________________________________________</a:t>
                      </a:r>
                      <a:endParaRPr lang="en-GB" sz="1200" b="0" i="0" u="none" strike="noStrike" baseline="0" noProof="0" dirty="0"/>
                    </a:p>
                  </a:txBody>
                  <a:tcPr/>
                </a:tc>
                <a:tc>
                  <a:txBody>
                    <a:bodyPr/>
                    <a:lstStyle/>
                    <a:p>
                      <a:pPr lvl="0">
                        <a:buNone/>
                      </a:pPr>
                      <a:r>
                        <a:rPr lang="en-GB" sz="1200" b="1" i="0" u="none" strike="noStrike" baseline="0" noProof="0" dirty="0">
                          <a:latin typeface="Calibri"/>
                        </a:rPr>
                        <a:t>6. Provide three examples of how social responsibility is shown in 'A Christmas Carol': 1. </a:t>
                      </a:r>
                      <a:r>
                        <a:rPr lang="en-GB" sz="1400" b="1" i="0" u="none" strike="noStrike" baseline="0" noProof="0" dirty="0">
                          <a:latin typeface="Calibri"/>
                        </a:rPr>
                        <a:t>___________________________________________________________________________________________________</a:t>
                      </a:r>
                      <a:r>
                        <a:rPr lang="en-GB" sz="1400" b="1" i="0" u="none" strike="noStrike" baseline="0" noProof="0" dirty="0"/>
                        <a:t>___________________________________________________________________</a:t>
                      </a:r>
                      <a:r>
                        <a:rPr lang="en-GB" sz="1200" b="1" i="0" u="none" strike="noStrike" baseline="0" noProof="0" dirty="0"/>
                        <a:t>2. </a:t>
                      </a:r>
                      <a:r>
                        <a:rPr lang="en-GB" sz="1400" b="1" i="0" u="none" strike="noStrike" baseline="0" noProof="0" dirty="0"/>
                        <a:t>______________________________________________________________________________________________________________________________________________________________________</a:t>
                      </a:r>
                      <a:r>
                        <a:rPr lang="en-GB" sz="1200" b="1" i="0" u="none" strike="noStrike" baseline="0" noProof="0" dirty="0"/>
                        <a:t>3. </a:t>
                      </a:r>
                      <a:r>
                        <a:rPr lang="en-GB" sz="1400" b="1" i="0" u="none" strike="noStrike" baseline="0" noProof="0" dirty="0"/>
                        <a:t>_____</a:t>
                      </a:r>
                      <a:r>
                        <a:rPr lang="en-GB" sz="1400" b="1" i="0" u="none" strike="noStrike" baseline="0" noProof="0" dirty="0">
                          <a:latin typeface="Calibri"/>
                        </a:rPr>
                        <a:t>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4145184444"/>
                  </a:ext>
                </a:extLst>
              </a:tr>
            </a:tbl>
          </a:graphicData>
        </a:graphic>
      </p:graphicFrame>
      <p:pic>
        <p:nvPicPr>
          <p:cNvPr id="5" name="Picture 5">
            <a:extLst>
              <a:ext uri="{FF2B5EF4-FFF2-40B4-BE49-F238E27FC236}">
                <a16:creationId xmlns:a16="http://schemas.microsoft.com/office/drawing/2014/main" id="{40AED79F-ACE8-40C6-97F9-922D42A9DB73}"/>
              </a:ext>
            </a:extLst>
          </p:cNvPr>
          <p:cNvPicPr>
            <a:picLocks noChangeAspect="1"/>
          </p:cNvPicPr>
          <p:nvPr/>
        </p:nvPicPr>
        <p:blipFill>
          <a:blip r:embed="rId2"/>
          <a:stretch>
            <a:fillRect/>
          </a:stretch>
        </p:blipFill>
        <p:spPr>
          <a:xfrm>
            <a:off x="4230987" y="1314180"/>
            <a:ext cx="1199611" cy="1023489"/>
          </a:xfrm>
          <a:prstGeom prst="rect">
            <a:avLst/>
          </a:prstGeom>
        </p:spPr>
      </p:pic>
      <p:pic>
        <p:nvPicPr>
          <p:cNvPr id="6" name="Picture 9" descr="A close up of a wire fence&#10;&#10;Description generated with high confidence">
            <a:extLst>
              <a:ext uri="{FF2B5EF4-FFF2-40B4-BE49-F238E27FC236}">
                <a16:creationId xmlns:a16="http://schemas.microsoft.com/office/drawing/2014/main" id="{E37CCBC6-38D6-4163-B507-20ECA6CC710A}"/>
              </a:ext>
            </a:extLst>
          </p:cNvPr>
          <p:cNvPicPr>
            <a:picLocks noChangeAspect="1"/>
          </p:cNvPicPr>
          <p:nvPr/>
        </p:nvPicPr>
        <p:blipFill>
          <a:blip r:embed="rId3"/>
          <a:stretch>
            <a:fillRect/>
          </a:stretch>
        </p:blipFill>
        <p:spPr>
          <a:xfrm>
            <a:off x="8202203" y="1311055"/>
            <a:ext cx="1609725" cy="638175"/>
          </a:xfrm>
          <a:prstGeom prst="rect">
            <a:avLst/>
          </a:prstGeom>
        </p:spPr>
      </p:pic>
      <p:pic>
        <p:nvPicPr>
          <p:cNvPr id="7" name="Picture 9" descr="A close up of a wire fence&#10;&#10;Description generated with high confidence">
            <a:extLst>
              <a:ext uri="{FF2B5EF4-FFF2-40B4-BE49-F238E27FC236}">
                <a16:creationId xmlns:a16="http://schemas.microsoft.com/office/drawing/2014/main" id="{C4230F43-A414-4AE9-822E-2E26F0D7399B}"/>
              </a:ext>
            </a:extLst>
          </p:cNvPr>
          <p:cNvPicPr>
            <a:picLocks noChangeAspect="1"/>
          </p:cNvPicPr>
          <p:nvPr/>
        </p:nvPicPr>
        <p:blipFill>
          <a:blip r:embed="rId3"/>
          <a:stretch>
            <a:fillRect/>
          </a:stretch>
        </p:blipFill>
        <p:spPr>
          <a:xfrm>
            <a:off x="10364635" y="1314180"/>
            <a:ext cx="1609725" cy="638175"/>
          </a:xfrm>
          <a:prstGeom prst="rect">
            <a:avLst/>
          </a:prstGeom>
        </p:spPr>
      </p:pic>
      <p:pic>
        <p:nvPicPr>
          <p:cNvPr id="8" name="Picture 7" descr="A close up of a wire fence&#10;&#10;Description generated with high confidence">
            <a:extLst>
              <a:ext uri="{FF2B5EF4-FFF2-40B4-BE49-F238E27FC236}">
                <a16:creationId xmlns:a16="http://schemas.microsoft.com/office/drawing/2014/main" id="{8EAB9608-B41B-4822-997C-9FBFEBFCC656}"/>
              </a:ext>
            </a:extLst>
          </p:cNvPr>
          <p:cNvPicPr>
            <a:picLocks noChangeAspect="1"/>
          </p:cNvPicPr>
          <p:nvPr/>
        </p:nvPicPr>
        <p:blipFill>
          <a:blip r:embed="rId3"/>
          <a:stretch>
            <a:fillRect/>
          </a:stretch>
        </p:blipFill>
        <p:spPr>
          <a:xfrm>
            <a:off x="9386392" y="2591044"/>
            <a:ext cx="1609725" cy="638175"/>
          </a:xfrm>
          <a:prstGeom prst="rect">
            <a:avLst/>
          </a:prstGeom>
        </p:spPr>
      </p:pic>
      <p:cxnSp>
        <p:nvCxnSpPr>
          <p:cNvPr id="9" name="Straight Arrow Connector 8">
            <a:extLst>
              <a:ext uri="{FF2B5EF4-FFF2-40B4-BE49-F238E27FC236}">
                <a16:creationId xmlns:a16="http://schemas.microsoft.com/office/drawing/2014/main" id="{6004287D-4184-4F03-86B6-5D224FD8DB8E}"/>
              </a:ext>
            </a:extLst>
          </p:cNvPr>
          <p:cNvCxnSpPr/>
          <p:nvPr/>
        </p:nvCxnSpPr>
        <p:spPr>
          <a:xfrm>
            <a:off x="8199758" y="2233563"/>
            <a:ext cx="3779106" cy="10297"/>
          </a:xfrm>
          <a:prstGeom prst="straightConnector1">
            <a:avLst/>
          </a:prstGeom>
          <a:ln w="57150"/>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38A4A288-5F4B-44AB-B130-F259DEFF54FB}"/>
              </a:ext>
            </a:extLst>
          </p:cNvPr>
          <p:cNvSpPr txBox="1"/>
          <p:nvPr/>
        </p:nvSpPr>
        <p:spPr>
          <a:xfrm>
            <a:off x="8252017" y="2234335"/>
            <a:ext cx="3233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cs typeface="Calibri"/>
              </a:rPr>
              <a:t>B</a:t>
            </a:r>
          </a:p>
        </p:txBody>
      </p:sp>
      <p:sp>
        <p:nvSpPr>
          <p:cNvPr id="11" name="TextBox 10">
            <a:extLst>
              <a:ext uri="{FF2B5EF4-FFF2-40B4-BE49-F238E27FC236}">
                <a16:creationId xmlns:a16="http://schemas.microsoft.com/office/drawing/2014/main" id="{1B7D658C-CE42-4FFD-8B86-A04289B07C72}"/>
              </a:ext>
            </a:extLst>
          </p:cNvPr>
          <p:cNvSpPr txBox="1"/>
          <p:nvPr/>
        </p:nvSpPr>
        <p:spPr>
          <a:xfrm>
            <a:off x="9930476" y="2296119"/>
            <a:ext cx="3233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cs typeface="Calibri"/>
              </a:rPr>
              <a:t>M</a:t>
            </a:r>
          </a:p>
        </p:txBody>
      </p:sp>
      <p:sp>
        <p:nvSpPr>
          <p:cNvPr id="12" name="TextBox 11">
            <a:extLst>
              <a:ext uri="{FF2B5EF4-FFF2-40B4-BE49-F238E27FC236}">
                <a16:creationId xmlns:a16="http://schemas.microsoft.com/office/drawing/2014/main" id="{9822E6C0-812D-4877-97C0-17017EFE8D98}"/>
              </a:ext>
            </a:extLst>
          </p:cNvPr>
          <p:cNvSpPr txBox="1"/>
          <p:nvPr/>
        </p:nvSpPr>
        <p:spPr>
          <a:xfrm>
            <a:off x="11711909" y="2237460"/>
            <a:ext cx="3233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cs typeface="Calibri"/>
              </a:rPr>
              <a:t>E</a:t>
            </a:r>
          </a:p>
        </p:txBody>
      </p:sp>
      <p:sp>
        <p:nvSpPr>
          <p:cNvPr id="13" name="TextBox 12">
            <a:extLst>
              <a:ext uri="{FF2B5EF4-FFF2-40B4-BE49-F238E27FC236}">
                <a16:creationId xmlns:a16="http://schemas.microsoft.com/office/drawing/2014/main" id="{A0D42874-4619-48FC-9F5A-C8023850788A}"/>
              </a:ext>
            </a:extLst>
          </p:cNvPr>
          <p:cNvSpPr txBox="1"/>
          <p:nvPr/>
        </p:nvSpPr>
        <p:spPr>
          <a:xfrm>
            <a:off x="9673044" y="1966605"/>
            <a:ext cx="1383957"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cs typeface="Calibri"/>
              </a:rPr>
              <a:t>Scrooge </a:t>
            </a:r>
          </a:p>
        </p:txBody>
      </p:sp>
    </p:spTree>
    <p:extLst>
      <p:ext uri="{BB962C8B-B14F-4D97-AF65-F5344CB8AC3E}">
        <p14:creationId xmlns:p14="http://schemas.microsoft.com/office/powerpoint/2010/main" val="1082483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438150" y="213115"/>
            <a:ext cx="10515600" cy="689952"/>
          </a:xfrm>
        </p:spPr>
        <p:txBody>
          <a:bodyPr>
            <a:normAutofit fontScale="90000"/>
          </a:bodyPr>
          <a:lstStyle/>
          <a:p>
            <a:r>
              <a:rPr lang="en-GB" sz="2400" b="1" dirty="0"/>
              <a:t>Week 5 Language HW</a:t>
            </a:r>
            <a:r>
              <a:rPr lang="en-GB" sz="2400" dirty="0"/>
              <a:t>: Paper 1 Q: 5 </a:t>
            </a:r>
            <a:br>
              <a:rPr lang="en-GB" sz="2400" dirty="0"/>
            </a:br>
            <a:r>
              <a:rPr lang="en-GB" sz="2400" dirty="0"/>
              <a:t>Creative Writing </a:t>
            </a: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graphicFrame>
        <p:nvGraphicFramePr>
          <p:cNvPr id="6" name="Table 5">
            <a:extLst>
              <a:ext uri="{FF2B5EF4-FFF2-40B4-BE49-F238E27FC236}">
                <a16:creationId xmlns:a16="http://schemas.microsoft.com/office/drawing/2014/main" id="{FCC995E9-8B87-AB20-8C1A-93104BBE571F}"/>
              </a:ext>
            </a:extLst>
          </p:cNvPr>
          <p:cNvGraphicFramePr>
            <a:graphicFrameLocks noGrp="1"/>
          </p:cNvGraphicFramePr>
          <p:nvPr>
            <p:extLst>
              <p:ext uri="{D42A27DB-BD31-4B8C-83A1-F6EECF244321}">
                <p14:modId xmlns:p14="http://schemas.microsoft.com/office/powerpoint/2010/main" val="3575906425"/>
              </p:ext>
            </p:extLst>
          </p:nvPr>
        </p:nvGraphicFramePr>
        <p:xfrm>
          <a:off x="523875" y="952500"/>
          <a:ext cx="5895250" cy="215265"/>
        </p:xfrm>
        <a:graphic>
          <a:graphicData uri="http://schemas.openxmlformats.org/drawingml/2006/table">
            <a:tbl>
              <a:tblPr firstRow="1" bandRow="1">
                <a:tableStyleId>{5C22544A-7EE6-4342-B048-85BDC9FD1C3A}</a:tableStyleId>
              </a:tblPr>
              <a:tblGrid>
                <a:gridCol w="5895250">
                  <a:extLst>
                    <a:ext uri="{9D8B030D-6E8A-4147-A177-3AD203B41FA5}">
                      <a16:colId xmlns:a16="http://schemas.microsoft.com/office/drawing/2014/main" val="2835876707"/>
                    </a:ext>
                  </a:extLst>
                </a:gridCol>
              </a:tblGrid>
              <a:tr h="190500">
                <a:tc>
                  <a:txBody>
                    <a:bodyPr/>
                    <a:lstStyle/>
                    <a:p>
                      <a:pPr fontAlgn="b"/>
                      <a:r>
                        <a:rPr lang="en-GB" sz="1050" dirty="0">
                          <a:effectLst/>
                          <a:hlinkClick r:id="rId2"/>
                        </a:rPr>
                        <a:t>https://www.loom.com/share/edbf6219c21f4d26b9994ca9334ed8f6?sharedAppSource=personal_library</a:t>
                      </a:r>
                      <a:endParaRPr lang="en-GB" sz="1050" dirty="0">
                        <a:solidFill>
                          <a:srgbClr val="0563C1"/>
                        </a:solidFill>
                        <a:effectLst/>
                        <a:latin typeface="Calibri"/>
                      </a:endParaRPr>
                    </a:p>
                  </a:txBody>
                  <a:tcPr marL="9525" marR="9525" marT="9525" anchor="b">
                    <a:solidFill>
                      <a:schemeClr val="bg1"/>
                    </a:solidFill>
                  </a:tcPr>
                </a:tc>
                <a:extLst>
                  <a:ext uri="{0D108BD9-81ED-4DB2-BD59-A6C34878D82A}">
                    <a16:rowId xmlns:a16="http://schemas.microsoft.com/office/drawing/2014/main" val="2678940300"/>
                  </a:ext>
                </a:extLst>
              </a:tr>
            </a:tbl>
          </a:graphicData>
        </a:graphic>
      </p:graphicFrame>
    </p:spTree>
    <p:extLst>
      <p:ext uri="{BB962C8B-B14F-4D97-AF65-F5344CB8AC3E}">
        <p14:creationId xmlns:p14="http://schemas.microsoft.com/office/powerpoint/2010/main" val="3140479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438150" y="213115"/>
            <a:ext cx="10515600" cy="689952"/>
          </a:xfrm>
        </p:spPr>
        <p:txBody>
          <a:bodyPr>
            <a:normAutofit fontScale="90000"/>
          </a:bodyPr>
          <a:lstStyle/>
          <a:p>
            <a:r>
              <a:rPr lang="en-GB" sz="2400" b="1" dirty="0"/>
              <a:t>Week 5 Language HW</a:t>
            </a:r>
            <a:r>
              <a:rPr lang="en-GB" sz="2400" dirty="0"/>
              <a:t>: Paper 1 Q: 5 </a:t>
            </a:r>
            <a:br>
              <a:rPr lang="en-GB" sz="2400" dirty="0"/>
            </a:br>
            <a:r>
              <a:rPr lang="en-GB" sz="2400" dirty="0"/>
              <a:t>Creative Writing continued ...</a:t>
            </a: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419163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CBBD7-2A09-4DFB-A76E-F697E4248E90}"/>
              </a:ext>
            </a:extLst>
          </p:cNvPr>
          <p:cNvSpPr>
            <a:spLocks noGrp="1"/>
          </p:cNvSpPr>
          <p:nvPr>
            <p:ph type="title"/>
          </p:nvPr>
        </p:nvSpPr>
        <p:spPr>
          <a:xfrm>
            <a:off x="150726" y="132002"/>
            <a:ext cx="5807947" cy="375655"/>
          </a:xfrm>
          <a:solidFill>
            <a:schemeClr val="bg2"/>
          </a:solidFill>
        </p:spPr>
        <p:txBody>
          <a:bodyPr>
            <a:normAutofit/>
          </a:bodyPr>
          <a:lstStyle/>
          <a:p>
            <a:r>
              <a:rPr lang="en-GB" sz="1400" dirty="0">
                <a:latin typeface="Arial"/>
                <a:cs typeface="Arial"/>
              </a:rPr>
              <a:t>Paper 2 Inserts – Use this source for weeks 1, 2, 3 and 4 </a:t>
            </a:r>
          </a:p>
        </p:txBody>
      </p:sp>
      <p:sp>
        <p:nvSpPr>
          <p:cNvPr id="3" name="TextBox 2">
            <a:extLst>
              <a:ext uri="{FF2B5EF4-FFF2-40B4-BE49-F238E27FC236}">
                <a16:creationId xmlns:a16="http://schemas.microsoft.com/office/drawing/2014/main" id="{063B8EB0-5E83-C8C0-AEAC-E69F4EC78D9A}"/>
              </a:ext>
            </a:extLst>
          </p:cNvPr>
          <p:cNvSpPr txBox="1"/>
          <p:nvPr/>
        </p:nvSpPr>
        <p:spPr>
          <a:xfrm>
            <a:off x="587334" y="1240159"/>
            <a:ext cx="11078285" cy="5509200"/>
          </a:xfrm>
          <a:prstGeom prst="rect">
            <a:avLst/>
          </a:prstGeom>
          <a:noFill/>
        </p:spPr>
        <p:txBody>
          <a:bodyPr rot="0" spcFirstLastPara="0" vertOverflow="overflow" horzOverflow="overflow" vert="horz" wrap="square" lIns="91440" tIns="45720" rIns="91440" bIns="45720" numCol="2" spcCol="720000" rtlCol="0" fromWordArt="0" anchor="t" anchorCtr="0" forceAA="0" compatLnSpc="1">
            <a:prstTxWarp prst="textNoShape">
              <a:avLst/>
            </a:prstTxWarp>
            <a:spAutoFit/>
          </a:bodyPr>
          <a:lstStyle/>
          <a:p>
            <a:r>
              <a:rPr lang="en-US" sz="1600" dirty="0">
                <a:latin typeface="Arial"/>
                <a:ea typeface="+mn-lt"/>
                <a:cs typeface="+mn-lt"/>
              </a:rPr>
              <a:t>Sir, - As The Times is always open for the insertion of any remarks likely to caution the unwary or to put the unsuspecting on their guard against the numerous thefts and robberies committed daily in the streets of London, I am induced to ask you to insert a case which happened on Saturday last, and which I trust may serve as a warning to those of your lady readers who still carry purses in their pockets. A young lady (and, as the police reports add,) of very prepossessing appearance, a relation of the narrator's, was walking between 12 and 1 o'clock with another young lady, a friend of hers, in </a:t>
            </a:r>
            <a:r>
              <a:rPr lang="en-US" sz="1600" dirty="0" err="1">
                <a:latin typeface="Arial"/>
                <a:ea typeface="+mn-lt"/>
                <a:cs typeface="+mn-lt"/>
              </a:rPr>
              <a:t>Albanystreet</a:t>
            </a:r>
            <a:r>
              <a:rPr lang="en-US" sz="1600" dirty="0">
                <a:latin typeface="Arial"/>
                <a:ea typeface="+mn-lt"/>
                <a:cs typeface="+mn-lt"/>
              </a:rPr>
              <a:t>, where she resides, when she was accosted by a boy about 11 years of age, who asked her in the most beseeching tones "to buy a few oranges of a poor orphan who hadn't a bit of bread to eat." She told him to go away, but he kept alongside, imploring assistance, and making some cutting remarks about "the ingratitude of the world in general and of young ladies in particular." As his manner became very troublesome the lady threatened to give him in charge of a policeman, and looked down every area to find one; but there was not one even there, and the boy kept up his sweet discourse and slight pushes alternately (the latter with the basket on which he carried his oranges), until the lady reached her own door-step. It then occurred to her that in the boy's </a:t>
            </a:r>
            <a:r>
              <a:rPr lang="en-US" sz="1600" dirty="0" err="1">
                <a:latin typeface="Arial"/>
                <a:ea typeface="+mn-lt"/>
                <a:cs typeface="+mn-lt"/>
              </a:rPr>
              <a:t>ardour</a:t>
            </a:r>
            <a:r>
              <a:rPr lang="en-US" sz="1600" dirty="0">
                <a:latin typeface="Arial"/>
                <a:ea typeface="+mn-lt"/>
                <a:cs typeface="+mn-lt"/>
              </a:rPr>
              <a:t> to sell his oranges he might have taken her purse; her friend thought so too. A trembling hand was inserted into the pocket; the purse was gone, and so was the lady's happiness. She flew after the thief, who, knowing young ladies were not made for running, coolly deposited his basket on a door-step a little way off and ran away whistling. This brave young lady ran also, shouting "Stop thief! stop thief!" (but then young ladies are not made for shouting, God forbid!) and she looked in the fond hope that a policeman might be found. But no such luck, the culprit got safely off with the purse and its contents; and no kind passer by tried to help the young lady, who was thus shamefully duped and robbed. Ladies, young and old, never carry your purses in your pockets; beware of canting beggars, and beggars of all sorts, that infest the streets; and, above all, keep a watchful eye about you and give the widest possible berth to THE ORANGE BOY. </a:t>
            </a:r>
            <a:endParaRPr lang="en-US" dirty="0">
              <a:latin typeface="Arial"/>
              <a:ea typeface="+mn-lt"/>
              <a:cs typeface="+mn-lt"/>
            </a:endParaRPr>
          </a:p>
        </p:txBody>
      </p:sp>
      <p:sp>
        <p:nvSpPr>
          <p:cNvPr id="4" name="TextBox 3">
            <a:extLst>
              <a:ext uri="{FF2B5EF4-FFF2-40B4-BE49-F238E27FC236}">
                <a16:creationId xmlns:a16="http://schemas.microsoft.com/office/drawing/2014/main" id="{4727F4D4-AE63-2B74-3B43-AF4D717BA6F1}"/>
              </a:ext>
            </a:extLst>
          </p:cNvPr>
          <p:cNvSpPr txBox="1"/>
          <p:nvPr/>
        </p:nvSpPr>
        <p:spPr>
          <a:xfrm>
            <a:off x="583722" y="655607"/>
            <a:ext cx="5532407" cy="584775"/>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latin typeface="Arial"/>
                <a:cs typeface="Arial"/>
              </a:rPr>
              <a:t>Source A: </a:t>
            </a:r>
            <a:r>
              <a:rPr lang="en-US" sz="1600" dirty="0">
                <a:latin typeface="Arial"/>
                <a:ea typeface="+mn-lt"/>
                <a:cs typeface="+mn-lt"/>
              </a:rPr>
              <a:t>The following letter was published in The Times on March 5th, 1850. </a:t>
            </a:r>
            <a:r>
              <a:rPr lang="en-US" sz="1600" dirty="0">
                <a:latin typeface="Arial"/>
                <a:cs typeface="Arial"/>
              </a:rPr>
              <a:t> </a:t>
            </a:r>
          </a:p>
        </p:txBody>
      </p:sp>
    </p:spTree>
    <p:extLst>
      <p:ext uri="{BB962C8B-B14F-4D97-AF65-F5344CB8AC3E}">
        <p14:creationId xmlns:p14="http://schemas.microsoft.com/office/powerpoint/2010/main" val="4021324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A5A1B9-4354-281B-4265-DFB332248021}"/>
              </a:ext>
            </a:extLst>
          </p:cNvPr>
          <p:cNvSpPr txBox="1"/>
          <p:nvPr/>
        </p:nvSpPr>
        <p:spPr>
          <a:xfrm>
            <a:off x="267040" y="855679"/>
            <a:ext cx="7920346" cy="6001643"/>
          </a:xfrm>
          <a:prstGeom prst="rect">
            <a:avLst/>
          </a:prstGeom>
          <a:noFill/>
        </p:spPr>
        <p:txBody>
          <a:bodyPr rot="0" spcFirstLastPara="0" vertOverflow="overflow" horzOverflow="overflow" vert="horz" wrap="square" lIns="91440" tIns="45720" rIns="91440" bIns="45720" numCol="2" spcCol="720000" rtlCol="0" fromWordArt="0" anchor="t" anchorCtr="0" forceAA="0" compatLnSpc="1">
            <a:prstTxWarp prst="textNoShape">
              <a:avLst/>
            </a:prstTxWarp>
            <a:spAutoFit/>
          </a:bodyPr>
          <a:lstStyle/>
          <a:p>
            <a:r>
              <a:rPr lang="en-US" sz="1500" dirty="0">
                <a:latin typeface="Arial"/>
                <a:ea typeface="+mn-lt"/>
                <a:cs typeface="+mn-lt"/>
              </a:rPr>
              <a:t>A </a:t>
            </a:r>
            <a:r>
              <a:rPr lang="en-US" sz="1500" dirty="0" err="1">
                <a:latin typeface="Arial"/>
                <a:ea typeface="+mn-lt"/>
                <a:cs typeface="+mn-lt"/>
              </a:rPr>
              <a:t>MODERN-day</a:t>
            </a:r>
            <a:r>
              <a:rPr lang="en-US" sz="1500" dirty="0">
                <a:latin typeface="Arial"/>
                <a:ea typeface="+mn-lt"/>
                <a:cs typeface="+mn-lt"/>
              </a:rPr>
              <a:t> 'Fagin' who forced a gang of child pickpockets to steal from British tourists in Spain has been arrested. Cops say the gang leader, named locally as Hasim Sejdic, 44, sent out an army of workers every morning to find victims like the Charles Dickens character in Oliver Twist. Nine girls living in </a:t>
            </a:r>
            <a:r>
              <a:rPr lang="en-US" sz="1500" dirty="0" err="1">
                <a:latin typeface="Arial"/>
                <a:ea typeface="+mn-lt"/>
                <a:cs typeface="+mn-lt"/>
              </a:rPr>
              <a:t>slumlike</a:t>
            </a:r>
            <a:r>
              <a:rPr lang="en-US" sz="1500" dirty="0">
                <a:latin typeface="Arial"/>
                <a:ea typeface="+mn-lt"/>
                <a:cs typeface="+mn-lt"/>
              </a:rPr>
              <a:t> conditions were discovered during a raid on one of the properties used by the gang. Bosnian Sejdic was one of 16 people held in Barcelona during an operation involving local police in the Catalan capital, Spanish National Police and Europe. Officers believe the Fagin figure’s area of operations extended across Spain as well as the south of France. A spokesman for Spain’s National Police said: “The 16 people held in Barcelona are suspected of forcing women that came from Bosnia, including several minors, to work as pickpockets in Spanish tourist areas and on public transport. The </a:t>
            </a:r>
            <a:r>
              <a:rPr lang="en-US" sz="1500" dirty="0" err="1">
                <a:latin typeface="Arial"/>
                <a:ea typeface="+mn-lt"/>
                <a:cs typeface="+mn-lt"/>
              </a:rPr>
              <a:t>organisation</a:t>
            </a:r>
            <a:r>
              <a:rPr lang="en-US" sz="1500" dirty="0">
                <a:latin typeface="Arial"/>
                <a:ea typeface="+mn-lt"/>
                <a:cs typeface="+mn-lt"/>
              </a:rPr>
              <a:t>, composed of different family groups, traded the youngsters, exchanging them and transferring them to different cities for around 5,000 euros. In one of the searches in Barcelona nine minors who weren’t being schooled were found living in awful conditions.” A statement from the force added: “They were taught how to steal from victims and smuggled into Spain with fake ID. The clan based principally in Barcelona was </a:t>
            </a:r>
            <a:r>
              <a:rPr lang="en-US" sz="1500" dirty="0" err="1">
                <a:latin typeface="Arial"/>
                <a:ea typeface="+mn-lt"/>
                <a:cs typeface="+mn-lt"/>
              </a:rPr>
              <a:t>organised</a:t>
            </a:r>
            <a:r>
              <a:rPr lang="en-US" sz="1500" dirty="0">
                <a:latin typeface="Arial"/>
                <a:ea typeface="+mn-lt"/>
                <a:cs typeface="+mn-lt"/>
              </a:rPr>
              <a:t> around the figure of a patriarch who directed operations in the whole of Spain and the south of France. Underneath the patriarch, a perfectly structured </a:t>
            </a:r>
            <a:r>
              <a:rPr lang="en-US" sz="1500" dirty="0" err="1">
                <a:latin typeface="Arial"/>
                <a:ea typeface="+mn-lt"/>
                <a:cs typeface="+mn-lt"/>
              </a:rPr>
              <a:t>organisation</a:t>
            </a:r>
            <a:r>
              <a:rPr lang="en-US" sz="1500" dirty="0">
                <a:latin typeface="Arial"/>
                <a:ea typeface="+mn-lt"/>
                <a:cs typeface="+mn-lt"/>
              </a:rPr>
              <a:t> existed with female and male lieutenants.”</a:t>
            </a:r>
            <a:endParaRPr lang="en-US" dirty="0">
              <a:latin typeface="Arial"/>
            </a:endParaRPr>
          </a:p>
        </p:txBody>
      </p:sp>
      <p:sp>
        <p:nvSpPr>
          <p:cNvPr id="4" name="TextBox 3">
            <a:extLst>
              <a:ext uri="{FF2B5EF4-FFF2-40B4-BE49-F238E27FC236}">
                <a16:creationId xmlns:a16="http://schemas.microsoft.com/office/drawing/2014/main" id="{08E7E607-89DC-1CA9-8D40-50596B41E15A}"/>
              </a:ext>
            </a:extLst>
          </p:cNvPr>
          <p:cNvSpPr txBox="1"/>
          <p:nvPr/>
        </p:nvSpPr>
        <p:spPr>
          <a:xfrm>
            <a:off x="266814" y="134543"/>
            <a:ext cx="7703388" cy="553998"/>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latin typeface="Arial"/>
                <a:cs typeface="Arial"/>
              </a:rPr>
              <a:t>Source B: </a:t>
            </a:r>
            <a:r>
              <a:rPr lang="en-US" sz="1400" dirty="0">
                <a:latin typeface="Arial"/>
                <a:ea typeface="+mn-lt"/>
                <a:cs typeface="+mn-lt"/>
              </a:rPr>
              <a:t>An article from The Sun in 2016, ‘OLE-VER TWIST: Modern day Fagin who forced gang of migrant child pickpockets to steal from Brit tourists is arrested in Spain’</a:t>
            </a:r>
            <a:endParaRPr lang="en-US" sz="1400" dirty="0">
              <a:latin typeface="Arial"/>
              <a:cs typeface="Arial" panose="020B0604020202020204" pitchFamily="34" charset="0"/>
            </a:endParaRPr>
          </a:p>
        </p:txBody>
      </p:sp>
      <p:sp>
        <p:nvSpPr>
          <p:cNvPr id="2" name="TextBox 1">
            <a:extLst>
              <a:ext uri="{FF2B5EF4-FFF2-40B4-BE49-F238E27FC236}">
                <a16:creationId xmlns:a16="http://schemas.microsoft.com/office/drawing/2014/main" id="{6BF70B08-4BE3-B5A5-D1CD-3C5369406457}"/>
              </a:ext>
            </a:extLst>
          </p:cNvPr>
          <p:cNvSpPr txBox="1"/>
          <p:nvPr/>
        </p:nvSpPr>
        <p:spPr>
          <a:xfrm>
            <a:off x="8548777" y="339306"/>
            <a:ext cx="3188897" cy="5909310"/>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a:cs typeface="Calibri"/>
              </a:rPr>
              <a:t>Paper 2 Questions: </a:t>
            </a:r>
            <a:endParaRPr lang="en-US" b="1" dirty="0">
              <a:latin typeface="Arial"/>
              <a:cs typeface="Arial"/>
            </a:endParaRPr>
          </a:p>
          <a:p>
            <a:endParaRPr lang="en-US" dirty="0">
              <a:latin typeface="Arial"/>
              <a:cs typeface="Arial"/>
            </a:endParaRPr>
          </a:p>
          <a:p>
            <a:r>
              <a:rPr lang="en-US" b="1" dirty="0">
                <a:latin typeface="Arial"/>
                <a:cs typeface="Arial"/>
              </a:rPr>
              <a:t>Q2</a:t>
            </a:r>
            <a:r>
              <a:rPr lang="en-US" dirty="0">
                <a:latin typeface="Arial"/>
                <a:cs typeface="Arial"/>
              </a:rPr>
              <a:t> – 8 marks – 10 minutes </a:t>
            </a:r>
          </a:p>
          <a:p>
            <a:endParaRPr lang="en-US" dirty="0">
              <a:latin typeface="Arial"/>
              <a:cs typeface="Arial"/>
            </a:endParaRPr>
          </a:p>
          <a:p>
            <a:r>
              <a:rPr lang="en-US" dirty="0">
                <a:latin typeface="Arial"/>
                <a:ea typeface="+mn-lt"/>
                <a:cs typeface="+mn-lt"/>
              </a:rPr>
              <a:t>Write a summary of the differences between the people committing the crimes in each source.</a:t>
            </a:r>
          </a:p>
          <a:p>
            <a:endParaRPr lang="en-US" dirty="0">
              <a:latin typeface="Arial"/>
              <a:cs typeface="Calibri"/>
            </a:endParaRPr>
          </a:p>
          <a:p>
            <a:r>
              <a:rPr lang="en-US" b="1" dirty="0">
                <a:latin typeface="Arial"/>
                <a:cs typeface="Arial"/>
              </a:rPr>
              <a:t>Q3</a:t>
            </a:r>
            <a:r>
              <a:rPr lang="en-US" dirty="0">
                <a:latin typeface="Arial"/>
                <a:cs typeface="Arial"/>
              </a:rPr>
              <a:t> – 12 marks – 15 minutes </a:t>
            </a:r>
          </a:p>
          <a:p>
            <a:endParaRPr lang="en-US" dirty="0">
              <a:latin typeface="Arial"/>
              <a:cs typeface="Arial"/>
            </a:endParaRPr>
          </a:p>
          <a:p>
            <a:r>
              <a:rPr lang="en-US" dirty="0">
                <a:latin typeface="Arial"/>
                <a:ea typeface="+mn-lt"/>
                <a:cs typeface="+mn-lt"/>
              </a:rPr>
              <a:t>In source A how does the writer use language to describe the incident? </a:t>
            </a:r>
            <a:endParaRPr lang="en-US">
              <a:latin typeface="Arial"/>
              <a:cs typeface="Arial"/>
            </a:endParaRPr>
          </a:p>
          <a:p>
            <a:endParaRPr lang="en-US" dirty="0">
              <a:latin typeface="Arial"/>
              <a:cs typeface="Calibri"/>
            </a:endParaRPr>
          </a:p>
          <a:p>
            <a:endParaRPr lang="en-US" dirty="0">
              <a:latin typeface="Arial"/>
              <a:cs typeface="Arial"/>
            </a:endParaRPr>
          </a:p>
          <a:p>
            <a:r>
              <a:rPr lang="en-US" dirty="0">
                <a:latin typeface="Arial"/>
                <a:cs typeface="Arial"/>
              </a:rPr>
              <a:t> </a:t>
            </a:r>
            <a:r>
              <a:rPr lang="en-US" b="1" dirty="0">
                <a:latin typeface="Arial"/>
                <a:cs typeface="Arial"/>
              </a:rPr>
              <a:t>Q4</a:t>
            </a:r>
            <a:r>
              <a:rPr lang="en-US" dirty="0">
                <a:latin typeface="Arial"/>
                <a:cs typeface="Arial"/>
              </a:rPr>
              <a:t>- 16 marks – 20 minutes </a:t>
            </a:r>
          </a:p>
          <a:p>
            <a:endParaRPr lang="en-US" dirty="0">
              <a:latin typeface="Arial"/>
              <a:cs typeface="Arial"/>
            </a:endParaRPr>
          </a:p>
          <a:p>
            <a:r>
              <a:rPr lang="en-US" dirty="0">
                <a:latin typeface="Arial"/>
                <a:ea typeface="+mn-lt"/>
                <a:cs typeface="+mn-lt"/>
              </a:rPr>
              <a:t>Compare how the writers convey their attitudes to crime in each source.</a:t>
            </a:r>
          </a:p>
        </p:txBody>
      </p:sp>
    </p:spTree>
    <p:extLst>
      <p:ext uri="{BB962C8B-B14F-4D97-AF65-F5344CB8AC3E}">
        <p14:creationId xmlns:p14="http://schemas.microsoft.com/office/powerpoint/2010/main" val="104203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Autumn 1.1</a:t>
            </a:r>
          </a:p>
        </p:txBody>
      </p:sp>
      <p:graphicFrame>
        <p:nvGraphicFramePr>
          <p:cNvPr id="4" name="Table 3"/>
          <p:cNvGraphicFramePr>
            <a:graphicFrameLocks noGrp="1"/>
          </p:cNvGraphicFramePr>
          <p:nvPr>
            <p:extLst>
              <p:ext uri="{D42A27DB-BD31-4B8C-83A1-F6EECF244321}">
                <p14:modId xmlns:p14="http://schemas.microsoft.com/office/powerpoint/2010/main" val="2781941486"/>
              </p:ext>
            </p:extLst>
          </p:nvPr>
        </p:nvGraphicFramePr>
        <p:xfrm>
          <a:off x="121917" y="676120"/>
          <a:ext cx="11913327" cy="621792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Transform the following events from ‘Romeo and Juliet’ into words. </a:t>
                      </a:r>
                    </a:p>
                    <a:p>
                      <a:pPr marL="228600" lvl="0" indent="-228600">
                        <a:buAutoNum type="arabicPeriod"/>
                      </a:pPr>
                      <a:endParaRPr lang="en-GB" sz="1200" b="1" baseline="0" dirty="0"/>
                    </a:p>
                    <a:p>
                      <a:pPr marL="228600" lvl="0" indent="-228600">
                        <a:buAutoNum type="arabicPeriod"/>
                      </a:pPr>
                      <a:endParaRPr lang="en-GB" sz="1200" b="1" baseline="0" dirty="0"/>
                    </a:p>
                    <a:p>
                      <a:pPr marL="228600" lvl="0" indent="-228600">
                        <a:buAutoNum type="arabicPeriod"/>
                      </a:pPr>
                      <a:endParaRPr lang="en-GB" sz="1200" b="1" baseline="0" dirty="0"/>
                    </a:p>
                    <a:p>
                      <a:pPr marL="228600" lvl="0" indent="-228600">
                        <a:buAutoNum type="arabicPeriod"/>
                      </a:pPr>
                      <a:endParaRPr lang="en-GB" sz="1200" b="1" baseline="0" dirty="0"/>
                    </a:p>
                    <a:p>
                      <a:pPr marL="0" lvl="0" indent="0">
                        <a:buNone/>
                      </a:pPr>
                      <a:r>
                        <a:rPr lang="en-GB" sz="1200" b="1" baseline="0" dirty="0"/>
                        <a:t>Act 1 Scene 2              Act 2 Scene 6            Act 3 Scene 4      </a:t>
                      </a:r>
                    </a:p>
                    <a:p>
                      <a:pPr marL="0" lvl="0" indent="0">
                        <a:buNone/>
                      </a:pPr>
                      <a:endParaRPr lang="en-GB" sz="1200" b="1" baseline="0" dirty="0"/>
                    </a:p>
                    <a:p>
                      <a:pPr marL="0" lvl="0" indent="0">
                        <a:buNone/>
                      </a:pPr>
                      <a:r>
                        <a:rPr lang="en-GB" sz="1200" b="1" baseline="0" dirty="0"/>
                        <a:t>1. _____________________________________________</a:t>
                      </a:r>
                      <a:endParaRPr lang="en-GB" sz="1200" dirty="0"/>
                    </a:p>
                    <a:p>
                      <a:pPr marL="0" lvl="0" indent="0">
                        <a:buNone/>
                      </a:pPr>
                      <a:r>
                        <a:rPr lang="en-GB" sz="1200" b="1" baseline="0" dirty="0"/>
                        <a:t>_______________________________________________</a:t>
                      </a:r>
                      <a:endParaRPr lang="en-GB" sz="1200" dirty="0"/>
                    </a:p>
                    <a:p>
                      <a:pPr marL="0" lvl="0" indent="0">
                        <a:buNone/>
                      </a:pPr>
                      <a:r>
                        <a:rPr lang="en-GB" sz="1200" b="1" baseline="0" dirty="0"/>
                        <a:t>2. _____________________________________________</a:t>
                      </a:r>
                      <a:endParaRPr lang="en-GB" sz="1200" dirty="0"/>
                    </a:p>
                    <a:p>
                      <a:pPr marL="0" lvl="0" indent="0">
                        <a:buNone/>
                      </a:pPr>
                      <a:r>
                        <a:rPr lang="en-GB" sz="1200" b="1" baseline="0" dirty="0"/>
                        <a:t>_______________________________________________</a:t>
                      </a:r>
                      <a:endParaRPr lang="en-GB" sz="1200" dirty="0"/>
                    </a:p>
                    <a:p>
                      <a:pPr marL="0" lvl="0" indent="0">
                        <a:buNone/>
                      </a:pPr>
                      <a:r>
                        <a:rPr lang="en-GB" sz="1200" b="1" baseline="0" dirty="0"/>
                        <a:t>3. _____________________________________________</a:t>
                      </a:r>
                      <a:endParaRPr lang="en-GB" sz="1200" dirty="0"/>
                    </a:p>
                    <a:p>
                      <a:pPr marL="0" lvl="0" indent="0">
                        <a:buNone/>
                      </a:pPr>
                      <a:r>
                        <a:rPr lang="en-GB" sz="1200" b="1" baseline="0" dirty="0"/>
                        <a:t>_______________________________________________ </a:t>
                      </a:r>
                      <a:endParaRPr lang="en-GB" sz="1200" dirty="0"/>
                    </a:p>
                    <a:p>
                      <a:pPr marL="0" lvl="0" indent="0">
                        <a:buNone/>
                      </a:pPr>
                      <a:r>
                        <a:rPr lang="en-GB" sz="1200" b="1" baseline="0" dirty="0"/>
                        <a:t>Extension: Can you explain the significance of the order of the above events?    </a:t>
                      </a:r>
                      <a:endParaRPr lang="en-GB" sz="1200" dirty="0"/>
                    </a:p>
                  </a:txBody>
                  <a:tcPr/>
                </a:tc>
                <a:tc>
                  <a:txBody>
                    <a:bodyPr/>
                    <a:lstStyle/>
                    <a:p>
                      <a:r>
                        <a:rPr lang="en-GB" sz="1200" b="1" dirty="0"/>
                        <a:t>2.</a:t>
                      </a:r>
                      <a:r>
                        <a:rPr lang="en-GB" sz="1200" b="1" baseline="0" dirty="0"/>
                        <a:t> Are the following grammatically correct:</a:t>
                      </a:r>
                    </a:p>
                    <a:p>
                      <a:endParaRPr lang="en-GB" sz="1200" b="1" baseline="0" dirty="0"/>
                    </a:p>
                    <a:p>
                      <a:r>
                        <a:rPr lang="en-GB" sz="1200" b="1" baseline="0" dirty="0"/>
                        <a:t>1. Running through the door.                                       Yes/No</a:t>
                      </a:r>
                    </a:p>
                    <a:p>
                      <a:r>
                        <a:rPr lang="en-GB" sz="1200" b="1" baseline="0" dirty="0"/>
                        <a:t>2. She was my best friend.                                            Yes/ No</a:t>
                      </a:r>
                    </a:p>
                    <a:p>
                      <a:r>
                        <a:rPr lang="en-GB" sz="1200" b="1" baseline="0" dirty="0"/>
                        <a:t>3. Darkness.                                                                      Yes/ No</a:t>
                      </a:r>
                    </a:p>
                    <a:p>
                      <a:r>
                        <a:rPr lang="en-GB" sz="1200" b="1" baseline="0" dirty="0"/>
                        <a:t>4. Its cold outside.                                                            Yes/No </a:t>
                      </a:r>
                    </a:p>
                    <a:p>
                      <a:r>
                        <a:rPr lang="en-GB" sz="1200" b="1" baseline="0" dirty="0"/>
                        <a:t>5. There car is blue.                                                          Yes/ No</a:t>
                      </a:r>
                    </a:p>
                    <a:p>
                      <a:endParaRPr lang="en-GB" sz="1200" b="1" baseline="0" dirty="0"/>
                    </a:p>
                    <a:p>
                      <a:endParaRPr lang="en-GB" sz="1200" b="1" baseline="0" dirty="0"/>
                    </a:p>
                    <a:p>
                      <a:r>
                        <a:rPr lang="en-GB" sz="1200" b="1" baseline="0" dirty="0"/>
                        <a:t>Choose incorrect answer to explain:</a:t>
                      </a:r>
                    </a:p>
                    <a:p>
                      <a:r>
                        <a:rPr lang="en-GB" sz="1400" b="1" baseline="0" dirty="0"/>
                        <a:t>_______________________________________________________________________________________________________________________________________________________________________________________________________________</a:t>
                      </a:r>
                      <a:endParaRPr lang="en-GB" sz="1400" b="1" dirty="0"/>
                    </a:p>
                  </a:txBody>
                  <a:tcPr/>
                </a:tc>
                <a:tc>
                  <a:txBody>
                    <a:bodyPr/>
                    <a:lstStyle/>
                    <a:p>
                      <a:r>
                        <a:rPr lang="en-GB" sz="1200" b="1" dirty="0"/>
                        <a:t>3. Tybalt</a:t>
                      </a:r>
                      <a:r>
                        <a:rPr lang="en-GB" sz="1200" b="1" baseline="0" dirty="0"/>
                        <a:t> says the following after he spots Romeo at the ball and is reprimanded by Lord Capulet. </a:t>
                      </a:r>
                    </a:p>
                    <a:p>
                      <a:r>
                        <a:rPr lang="en-GB" sz="1200" b="1" baseline="0" dirty="0"/>
                        <a:t>Tybalt: </a:t>
                      </a:r>
                      <a:r>
                        <a:rPr lang="en-GB" sz="1200" baseline="0" dirty="0"/>
                        <a:t>“This intrusion shall,/ Now seeming sweet, convert to </a:t>
                      </a:r>
                      <a:r>
                        <a:rPr lang="en-GB" sz="1200" baseline="0" dirty="0" err="1"/>
                        <a:t>bitt’rest</a:t>
                      </a:r>
                      <a:r>
                        <a:rPr lang="en-GB" sz="1200" baseline="0" dirty="0"/>
                        <a:t> gall” </a:t>
                      </a:r>
                    </a:p>
                    <a:p>
                      <a:r>
                        <a:rPr lang="en-GB" sz="1200" baseline="0" dirty="0"/>
                        <a:t>Why does Tybalt say the above? </a:t>
                      </a:r>
                    </a:p>
                    <a:p>
                      <a:r>
                        <a:rPr lang="en-GB" baseline="0" dirty="0"/>
                        <a:t>___________________________________________________________________________________________________</a:t>
                      </a:r>
                    </a:p>
                    <a:p>
                      <a:r>
                        <a:rPr lang="en-GB" sz="1200" baseline="0" dirty="0"/>
                        <a:t>How does Tybalt’s comment link to the line ‘from ancient grudge’? What is Shakespeare saying about ‘grudges’? </a:t>
                      </a:r>
                    </a:p>
                    <a:p>
                      <a:r>
                        <a:rPr lang="en-GB" baseline="0" dirty="0"/>
                        <a:t>___________________________________________________________________________________________________</a:t>
                      </a:r>
                    </a:p>
                  </a:txBody>
                  <a:tcPr/>
                </a:tc>
                <a:extLst>
                  <a:ext uri="{0D108BD9-81ED-4DB2-BD59-A6C34878D82A}">
                    <a16:rowId xmlns:a16="http://schemas.microsoft.com/office/drawing/2014/main" val="3606664193"/>
                  </a:ext>
                </a:extLst>
              </a:tr>
              <a:tr h="2892820">
                <a:tc>
                  <a:txBody>
                    <a:bodyPr/>
                    <a:lstStyle/>
                    <a:p>
                      <a:r>
                        <a:rPr lang="en-GB" sz="1200" b="1" dirty="0"/>
                        <a:t>4. The following sentences</a:t>
                      </a:r>
                      <a:r>
                        <a:rPr lang="en-GB" sz="1200" b="1" baseline="0" dirty="0"/>
                        <a:t> have been written without punctuation. Insert the correct punctuation. </a:t>
                      </a:r>
                    </a:p>
                    <a:p>
                      <a:endParaRPr lang="en-GB" sz="1200" b="1" baseline="0" dirty="0"/>
                    </a:p>
                    <a:p>
                      <a:pPr marL="228600" indent="-228600">
                        <a:buAutoNum type="alphaLcParenR"/>
                      </a:pPr>
                      <a:r>
                        <a:rPr lang="en-GB" sz="1200" b="1" baseline="0" dirty="0"/>
                        <a:t>Peter Kowalski who was the tallest boy in the class easily won the high jump. </a:t>
                      </a:r>
                    </a:p>
                    <a:p>
                      <a:pPr marL="228600" indent="-228600">
                        <a:buAutoNum type="alphaLcParenR"/>
                      </a:pPr>
                      <a:r>
                        <a:rPr lang="en-GB" sz="1800" b="0" baseline="0" dirty="0"/>
                        <a:t>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baseline="0" dirty="0"/>
                    </a:p>
                    <a:p>
                      <a:pPr marL="0" indent="0">
                        <a:buNone/>
                      </a:pPr>
                      <a:r>
                        <a:rPr lang="en-GB" sz="1200" b="1" baseline="0" dirty="0"/>
                        <a:t>b) What are you doing in the sand pit shouted Miss O’Connor get out of there at once.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baseline="0" dirty="0"/>
                        <a:t>__________________________________________________________________</a:t>
                      </a:r>
                      <a:endParaRPr lang="en-GB" sz="1200" b="1" baseline="0" dirty="0"/>
                    </a:p>
                    <a:p>
                      <a:pPr marL="0" indent="0">
                        <a:buNone/>
                      </a:pPr>
                      <a:endParaRPr lang="en-GB" sz="1200" b="1" dirty="0"/>
                    </a:p>
                  </a:txBody>
                  <a:tcPr/>
                </a:tc>
                <a:tc>
                  <a:txBody>
                    <a:bodyPr/>
                    <a:lstStyle/>
                    <a:p>
                      <a:pPr lvl="0">
                        <a:buNone/>
                      </a:pPr>
                      <a:r>
                        <a:rPr lang="en-GB" sz="1200" b="1" i="0" u="none" strike="noStrike" baseline="0" noProof="0">
                          <a:latin typeface="Calibri"/>
                        </a:rPr>
                        <a:t>5. Which two poems go best with ‘Ozymandias'? Explain your answer. </a:t>
                      </a:r>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r>
                        <a:rPr lang="en-GB" sz="1200" b="1" i="1" u="none" strike="noStrike" baseline="0" noProof="0">
                          <a:latin typeface="Calibri"/>
                        </a:rPr>
                        <a:t>(Extension: write an essay (2 PETALCPETAL paragraphs) using one of your chosen poems) </a:t>
                      </a:r>
                      <a:endParaRPr lang="en-GB"/>
                    </a:p>
                  </a:txBody>
                  <a:tcPr/>
                </a:tc>
                <a:tc>
                  <a:txBody>
                    <a:bodyPr/>
                    <a:lstStyle/>
                    <a:p>
                      <a:r>
                        <a:rPr lang="en-GB" sz="1200" b="1" dirty="0"/>
                        <a:t>6. Give</a:t>
                      </a:r>
                      <a:r>
                        <a:rPr lang="en-GB" sz="1200" b="1" baseline="0" dirty="0"/>
                        <a:t> a step by step guide of how to answer Paper 1 Question 4. </a:t>
                      </a:r>
                      <a:endParaRPr lang="en-GB" sz="1200" b="1" dirty="0"/>
                    </a:p>
                  </a:txBody>
                  <a:tcPr/>
                </a:tc>
                <a:extLst>
                  <a:ext uri="{0D108BD9-81ED-4DB2-BD59-A6C34878D82A}">
                    <a16:rowId xmlns:a16="http://schemas.microsoft.com/office/drawing/2014/main" val="4145184444"/>
                  </a:ext>
                </a:extLst>
              </a:tr>
            </a:tbl>
          </a:graphicData>
        </a:graphic>
      </p:graphicFrame>
      <p:pic>
        <p:nvPicPr>
          <p:cNvPr id="5" name="Picture 4" descr="A close up of a logo&#10;&#10;Description generated with very high confidence">
            <a:extLst>
              <a:ext uri="{FF2B5EF4-FFF2-40B4-BE49-F238E27FC236}">
                <a16:creationId xmlns:a16="http://schemas.microsoft.com/office/drawing/2014/main" id="{ADCBF9DE-4C05-4EE4-9294-9B44321F9AA6}"/>
              </a:ext>
            </a:extLst>
          </p:cNvPr>
          <p:cNvPicPr>
            <a:picLocks noChangeAspect="1"/>
          </p:cNvPicPr>
          <p:nvPr/>
        </p:nvPicPr>
        <p:blipFill>
          <a:blip r:embed="rId2"/>
          <a:stretch>
            <a:fillRect/>
          </a:stretch>
        </p:blipFill>
        <p:spPr>
          <a:xfrm>
            <a:off x="325652" y="1159733"/>
            <a:ext cx="687344" cy="563777"/>
          </a:xfrm>
          <a:prstGeom prst="rect">
            <a:avLst/>
          </a:prstGeom>
        </p:spPr>
      </p:pic>
      <p:pic>
        <p:nvPicPr>
          <p:cNvPr id="6" name="Picture 6" descr="A close up of a logo&#10;&#10;Description generated with very high confidence">
            <a:extLst>
              <a:ext uri="{FF2B5EF4-FFF2-40B4-BE49-F238E27FC236}">
                <a16:creationId xmlns:a16="http://schemas.microsoft.com/office/drawing/2014/main" id="{AC26579D-CC10-4A28-B8E2-480BAF68E96E}"/>
              </a:ext>
            </a:extLst>
          </p:cNvPr>
          <p:cNvPicPr>
            <a:picLocks noChangeAspect="1"/>
          </p:cNvPicPr>
          <p:nvPr/>
        </p:nvPicPr>
        <p:blipFill>
          <a:blip r:embed="rId3"/>
          <a:stretch>
            <a:fillRect/>
          </a:stretch>
        </p:blipFill>
        <p:spPr>
          <a:xfrm>
            <a:off x="1536742" y="1160505"/>
            <a:ext cx="736515" cy="562234"/>
          </a:xfrm>
          <a:prstGeom prst="rect">
            <a:avLst/>
          </a:prstGeom>
        </p:spPr>
      </p:pic>
      <p:pic>
        <p:nvPicPr>
          <p:cNvPr id="7" name="Picture 8" descr="A close up of a logo&#10;&#10;Description generated with very high confidence">
            <a:extLst>
              <a:ext uri="{FF2B5EF4-FFF2-40B4-BE49-F238E27FC236}">
                <a16:creationId xmlns:a16="http://schemas.microsoft.com/office/drawing/2014/main" id="{EFE61D7B-0752-4F5D-8157-D68FB06A8219}"/>
              </a:ext>
            </a:extLst>
          </p:cNvPr>
          <p:cNvPicPr>
            <a:picLocks noChangeAspect="1"/>
          </p:cNvPicPr>
          <p:nvPr/>
        </p:nvPicPr>
        <p:blipFill>
          <a:blip r:embed="rId4"/>
          <a:stretch>
            <a:fillRect/>
          </a:stretch>
        </p:blipFill>
        <p:spPr>
          <a:xfrm>
            <a:off x="2796618" y="1120399"/>
            <a:ext cx="719010" cy="589211"/>
          </a:xfrm>
          <a:prstGeom prst="rect">
            <a:avLst/>
          </a:prstGeom>
        </p:spPr>
      </p:pic>
    </p:spTree>
    <p:extLst>
      <p:ext uri="{BB962C8B-B14F-4D97-AF65-F5344CB8AC3E}">
        <p14:creationId xmlns:p14="http://schemas.microsoft.com/office/powerpoint/2010/main" val="4199612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330200" y="163373"/>
            <a:ext cx="10515600" cy="689952"/>
          </a:xfrm>
        </p:spPr>
        <p:txBody>
          <a:bodyPr>
            <a:normAutofit/>
          </a:bodyPr>
          <a:lstStyle/>
          <a:p>
            <a:r>
              <a:rPr lang="en-GB" sz="1400" b="1" dirty="0">
                <a:latin typeface="Arial"/>
                <a:cs typeface="Arial"/>
              </a:rPr>
              <a:t>Week 1 Language HW</a:t>
            </a:r>
            <a:r>
              <a:rPr lang="en-GB" sz="1400" dirty="0">
                <a:latin typeface="Arial"/>
                <a:cs typeface="Arial"/>
              </a:rPr>
              <a:t>: Paper 2 Q: 1 and 2</a:t>
            </a:r>
            <a:br>
              <a:rPr lang="en-GB" sz="2400" dirty="0"/>
            </a:br>
            <a:endParaRPr lang="en-GB" sz="2400">
              <a:cs typeface="Calibri Light"/>
            </a:endParaRP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pic>
        <p:nvPicPr>
          <p:cNvPr id="3" name="Picture 5" descr="Table&#10;&#10;Description automatically generated">
            <a:extLst>
              <a:ext uri="{FF2B5EF4-FFF2-40B4-BE49-F238E27FC236}">
                <a16:creationId xmlns:a16="http://schemas.microsoft.com/office/drawing/2014/main" id="{7770ADD4-5726-C44F-2182-309346A34181}"/>
              </a:ext>
            </a:extLst>
          </p:cNvPr>
          <p:cNvPicPr>
            <a:picLocks noChangeAspect="1"/>
          </p:cNvPicPr>
          <p:nvPr/>
        </p:nvPicPr>
        <p:blipFill>
          <a:blip r:embed="rId2"/>
          <a:stretch>
            <a:fillRect/>
          </a:stretch>
        </p:blipFill>
        <p:spPr>
          <a:xfrm>
            <a:off x="973667" y="638647"/>
            <a:ext cx="5057775" cy="3079864"/>
          </a:xfrm>
          <a:prstGeom prst="rect">
            <a:avLst/>
          </a:prstGeom>
        </p:spPr>
      </p:pic>
      <p:sp>
        <p:nvSpPr>
          <p:cNvPr id="6" name="TextBox 5">
            <a:extLst>
              <a:ext uri="{FF2B5EF4-FFF2-40B4-BE49-F238E27FC236}">
                <a16:creationId xmlns:a16="http://schemas.microsoft.com/office/drawing/2014/main" id="{10B9DD1B-8257-48ED-304A-9D737A709E71}"/>
              </a:ext>
            </a:extLst>
          </p:cNvPr>
          <p:cNvSpPr txBox="1"/>
          <p:nvPr/>
        </p:nvSpPr>
        <p:spPr>
          <a:xfrm>
            <a:off x="977901" y="3782484"/>
            <a:ext cx="5050366" cy="461665"/>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latin typeface="Arial"/>
              </a:rPr>
              <a:t>Q2. Write a summary of the differences between the people committing the crimes in each source.</a:t>
            </a:r>
            <a:endParaRPr lang="en-GB" sz="1200" b="1">
              <a:latin typeface="Arial"/>
              <a:cs typeface="Arial"/>
            </a:endParaRPr>
          </a:p>
        </p:txBody>
      </p:sp>
    </p:spTree>
    <p:extLst>
      <p:ext uri="{BB962C8B-B14F-4D97-AF65-F5344CB8AC3E}">
        <p14:creationId xmlns:p14="http://schemas.microsoft.com/office/powerpoint/2010/main" val="177345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Autumn 1.2</a:t>
            </a:r>
          </a:p>
        </p:txBody>
      </p:sp>
      <p:graphicFrame>
        <p:nvGraphicFramePr>
          <p:cNvPr id="4" name="Table 3"/>
          <p:cNvGraphicFramePr>
            <a:graphicFrameLocks noGrp="1"/>
          </p:cNvGraphicFramePr>
          <p:nvPr>
            <p:extLst>
              <p:ext uri="{D42A27DB-BD31-4B8C-83A1-F6EECF244321}">
                <p14:modId xmlns:p14="http://schemas.microsoft.com/office/powerpoint/2010/main" val="1922124458"/>
              </p:ext>
            </p:extLst>
          </p:nvPr>
        </p:nvGraphicFramePr>
        <p:xfrm>
          <a:off x="121917" y="676120"/>
          <a:ext cx="11913327" cy="621792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Transform the following events from ‘Romeo and Juliet’ into words. </a:t>
                      </a:r>
                    </a:p>
                    <a:p>
                      <a:pPr marL="228600" lvl="0" indent="-228600">
                        <a:buAutoNum type="arabicPeriod"/>
                      </a:pPr>
                      <a:endParaRPr lang="en-GB" sz="1200" b="1" baseline="0" dirty="0"/>
                    </a:p>
                    <a:p>
                      <a:pPr marL="228600" lvl="0" indent="-228600">
                        <a:buAutoNum type="arabicPeriod"/>
                      </a:pPr>
                      <a:endParaRPr lang="en-GB" sz="1200" b="1" baseline="0" dirty="0"/>
                    </a:p>
                    <a:p>
                      <a:pPr marL="228600" lvl="0" indent="-228600">
                        <a:buAutoNum type="arabicPeriod"/>
                      </a:pPr>
                      <a:endParaRPr lang="en-GB" sz="1200" b="1" baseline="0" dirty="0"/>
                    </a:p>
                    <a:p>
                      <a:pPr marL="228600" lvl="0" indent="-228600">
                        <a:buAutoNum type="arabicPeriod"/>
                      </a:pPr>
                      <a:endParaRPr lang="en-GB" sz="1200" b="1" baseline="0" dirty="0"/>
                    </a:p>
                    <a:p>
                      <a:pPr marL="0" lvl="0" indent="0">
                        <a:buNone/>
                      </a:pPr>
                      <a:r>
                        <a:rPr lang="en-GB" sz="1200" b="1" baseline="0" dirty="0"/>
                        <a:t>Act 1 Scene 2              Act 2 Scene 6            Act 3 Scene 4      </a:t>
                      </a:r>
                    </a:p>
                    <a:p>
                      <a:pPr marL="0" lvl="0" indent="0">
                        <a:buNone/>
                      </a:pPr>
                      <a:endParaRPr lang="en-GB" sz="1200" b="1" baseline="0" dirty="0"/>
                    </a:p>
                    <a:p>
                      <a:pPr marL="0" lvl="0" indent="0">
                        <a:buNone/>
                      </a:pPr>
                      <a:r>
                        <a:rPr lang="en-GB" sz="1200" b="1" baseline="0" dirty="0"/>
                        <a:t>1. _____________________________________________</a:t>
                      </a:r>
                      <a:endParaRPr lang="en-GB" dirty="0"/>
                    </a:p>
                    <a:p>
                      <a:pPr marL="0" lvl="0" indent="0">
                        <a:buNone/>
                      </a:pPr>
                      <a:r>
                        <a:rPr lang="en-GB" sz="1200" b="1" baseline="0" dirty="0"/>
                        <a:t>_______________________________________________</a:t>
                      </a:r>
                      <a:endParaRPr lang="en-GB" dirty="0"/>
                    </a:p>
                    <a:p>
                      <a:pPr marL="0" lvl="0" indent="0">
                        <a:buNone/>
                      </a:pPr>
                      <a:r>
                        <a:rPr lang="en-GB" sz="1200" b="1" baseline="0" dirty="0"/>
                        <a:t>2. _____________________________________________</a:t>
                      </a:r>
                      <a:endParaRPr lang="en-GB" dirty="0"/>
                    </a:p>
                    <a:p>
                      <a:pPr marL="0" lvl="0" indent="0">
                        <a:buNone/>
                      </a:pPr>
                      <a:r>
                        <a:rPr lang="en-GB" sz="1200" b="1" baseline="0" dirty="0"/>
                        <a:t>_______________________________________________</a:t>
                      </a:r>
                      <a:endParaRPr lang="en-GB" dirty="0"/>
                    </a:p>
                    <a:p>
                      <a:pPr marL="0" lvl="0" indent="0">
                        <a:buNone/>
                      </a:pPr>
                      <a:r>
                        <a:rPr lang="en-GB" sz="1200" b="1" baseline="0" dirty="0"/>
                        <a:t>3. _____________________________________________</a:t>
                      </a:r>
                      <a:endParaRPr lang="en-GB" dirty="0"/>
                    </a:p>
                    <a:p>
                      <a:pPr marL="0" lvl="0" indent="0">
                        <a:buNone/>
                      </a:pPr>
                      <a:r>
                        <a:rPr lang="en-GB" sz="1200" b="1" baseline="0" dirty="0"/>
                        <a:t>_______________________________________________ </a:t>
                      </a:r>
                      <a:endParaRPr lang="en-GB" dirty="0"/>
                    </a:p>
                    <a:p>
                      <a:pPr marL="0" lvl="0" indent="0">
                        <a:buNone/>
                      </a:pPr>
                      <a:r>
                        <a:rPr lang="en-GB" sz="1200" b="1" baseline="0" dirty="0"/>
                        <a:t>Extension: Can you explain the significance of the order of the above events?    </a:t>
                      </a:r>
                      <a:endParaRPr lang="en-GB" dirty="0"/>
                    </a:p>
                  </a:txBody>
                  <a:tcPr/>
                </a:tc>
                <a:tc>
                  <a:txBody>
                    <a:bodyPr/>
                    <a:lstStyle/>
                    <a:p>
                      <a:r>
                        <a:rPr lang="en-GB" sz="1200" b="1" dirty="0"/>
                        <a:t>2.</a:t>
                      </a:r>
                      <a:r>
                        <a:rPr lang="en-GB" sz="1200" b="1" baseline="0" dirty="0"/>
                        <a:t> List 4 key themes found in ‘Romeo and Juliet’ and explain their significance. </a:t>
                      </a:r>
                    </a:p>
                    <a:p>
                      <a:endParaRPr lang="en-GB" sz="1200" b="1" dirty="0"/>
                    </a:p>
                    <a:p>
                      <a:pPr lvl="0">
                        <a:buNone/>
                      </a:pPr>
                      <a:endParaRPr lang="en-US" sz="1200" b="0" i="0" u="none" strike="noStrike" noProof="0" dirty="0">
                        <a:latin typeface="Arial"/>
                      </a:endParaRPr>
                    </a:p>
                  </a:txBody>
                  <a:tcPr/>
                </a:tc>
                <a:tc rowSpan="2">
                  <a:txBody>
                    <a:bodyPr/>
                    <a:lstStyle/>
                    <a:p>
                      <a:r>
                        <a:rPr lang="en-GB" sz="1200" b="1"/>
                        <a:t>3. Answer</a:t>
                      </a:r>
                      <a:r>
                        <a:rPr lang="en-GB" sz="1200" b="1" baseline="0"/>
                        <a:t> the following Paper 1 Question 2 style question. Follow TEPE in your response:</a:t>
                      </a:r>
                      <a:endParaRPr lang="en-US"/>
                    </a:p>
                    <a:p>
                      <a:pPr lvl="0">
                        <a:buNone/>
                      </a:pPr>
                      <a:endParaRPr lang="en-GB" sz="1200" b="1" baseline="0"/>
                    </a:p>
                    <a:p>
                      <a:pPr lvl="0">
                        <a:buNone/>
                      </a:pPr>
                      <a:r>
                        <a:rPr lang="en-GB" sz="1200" b="1" baseline="0"/>
                        <a:t>How does use language to set the atmosphere? </a:t>
                      </a:r>
                    </a:p>
                    <a:p>
                      <a:pPr lvl="0">
                        <a:buNone/>
                      </a:pPr>
                      <a:endParaRPr lang="en-GB" sz="1200" b="1" baseline="0"/>
                    </a:p>
                    <a:p>
                      <a:pPr lvl="0">
                        <a:buNone/>
                      </a:pPr>
                      <a:r>
                        <a:rPr lang="en-GB" sz="1200" b="0" i="0" u="none" strike="noStrike" baseline="0" noProof="0">
                          <a:latin typeface="Calibri"/>
                        </a:rPr>
                        <a:t>In his blue gardens men and girls came and went like moths among the whisperings and the champagne and the stars. At high tide in the afternoon I watched his guests diving from the tower of his raft, or taking the sun on the hot sand of his beach while his two motor-boats slit the waters of the Sound, drawing </a:t>
                      </a:r>
                      <a:r>
                        <a:rPr lang="en-GB" sz="1200" b="1" i="0" u="sng" strike="noStrike" baseline="0" noProof="0">
                          <a:latin typeface="Calibri"/>
                        </a:rPr>
                        <a:t>aquaplanes</a:t>
                      </a:r>
                      <a:r>
                        <a:rPr lang="en-GB" sz="1200" b="0" i="0" u="none" strike="noStrike" baseline="0" noProof="0">
                          <a:latin typeface="Calibri"/>
                        </a:rPr>
                        <a:t> over </a:t>
                      </a:r>
                      <a:r>
                        <a:rPr lang="en-GB" sz="1200" b="1" i="0" u="sng" strike="noStrike" baseline="0" noProof="0">
                          <a:latin typeface="Calibri"/>
                        </a:rPr>
                        <a:t>cataracts</a:t>
                      </a:r>
                      <a:r>
                        <a:rPr lang="en-GB" sz="1200" b="0" i="0" u="none" strike="noStrike" baseline="0" noProof="0">
                          <a:latin typeface="Calibri"/>
                        </a:rPr>
                        <a:t> of foam. On weekends his Rolls-Royce became an omnibus, bearing parties to and from the city between nine in the morning and long past midnight. </a:t>
                      </a:r>
                    </a:p>
                    <a:p>
                      <a:pPr lvl="0">
                        <a:buNone/>
                      </a:pPr>
                      <a:r>
                        <a:rPr lang="en-GB" sz="1200" b="0" i="0" u="none" strike="noStrike" baseline="0" noProof="0">
                          <a:latin typeface="Calibri"/>
                        </a:rPr>
                        <a:t>('The Great Gatsby' Chapter 3)</a:t>
                      </a:r>
                      <a:endParaRPr lang="en-GB"/>
                    </a:p>
                    <a:p>
                      <a:pPr lvl="0">
                        <a:buNone/>
                      </a:pPr>
                      <a:endParaRPr lang="en-GB" sz="1200" b="0" i="0" u="none" strike="noStrike" baseline="0" noProof="0">
                        <a:latin typeface="Calibri"/>
                      </a:endParaRPr>
                    </a:p>
                    <a:p>
                      <a:pPr marL="0" lvl="0" algn="l" defTabSz="914400" rtl="0" eaLnBrk="1" latinLnBrk="0" hangingPunct="1">
                        <a:lnSpc>
                          <a:spcPct val="100000"/>
                        </a:lnSpc>
                        <a:spcBef>
                          <a:spcPts val="0"/>
                        </a:spcBef>
                        <a:spcAft>
                          <a:spcPts val="0"/>
                        </a:spcAft>
                        <a:buNone/>
                      </a:pPr>
                      <a:r>
                        <a:rPr lang="en-US" sz="1200" b="0" i="0" u="none" strike="noStrike" baseline="0" noProof="0">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200" b="0" i="0" u="none" strike="noStrike" kern="1200" baseline="0" noProof="0">
                        <a:solidFill>
                          <a:schemeClr val="tx1"/>
                        </a:solidFill>
                        <a:latin typeface="Arial"/>
                        <a:ea typeface="+mn-ea"/>
                        <a:cs typeface="+mn-cs"/>
                      </a:endParaRPr>
                    </a:p>
                  </a:txBody>
                  <a:tcPr/>
                </a:tc>
                <a:extLst>
                  <a:ext uri="{0D108BD9-81ED-4DB2-BD59-A6C34878D82A}">
                    <a16:rowId xmlns:a16="http://schemas.microsoft.com/office/drawing/2014/main" val="3606664193"/>
                  </a:ext>
                </a:extLst>
              </a:tr>
              <a:tr h="2892820">
                <a:tc>
                  <a:txBody>
                    <a:bodyPr/>
                    <a:lstStyle/>
                    <a:p>
                      <a:r>
                        <a:rPr lang="en-GB" sz="1200" b="1"/>
                        <a:t>4. Explain</a:t>
                      </a:r>
                      <a:r>
                        <a:rPr lang="en-GB" sz="1200" b="1" baseline="0"/>
                        <a:t> the following quote from ‘A Christmas Carol’ </a:t>
                      </a:r>
                    </a:p>
                    <a:p>
                      <a:pPr marL="0" indent="0">
                        <a:buNone/>
                      </a:pPr>
                      <a:endParaRPr lang="en-GB" sz="1200" b="1" baseline="0"/>
                    </a:p>
                    <a:p>
                      <a:pPr marL="0" lvl="0" indent="0">
                        <a:buNone/>
                      </a:pPr>
                      <a:r>
                        <a:rPr lang="en-US" sz="1200" b="1" i="0" u="none" strike="noStrike" baseline="0" noProof="0">
                          <a:solidFill>
                            <a:srgbClr val="000000"/>
                          </a:solidFill>
                          <a:latin typeface="Arial"/>
                        </a:rPr>
                        <a:t>“</a:t>
                      </a:r>
                      <a:r>
                        <a:rPr lang="en-US" sz="1200" b="0" i="0" u="none" strike="noStrike" baseline="0" noProof="0">
                          <a:latin typeface="Arial"/>
                        </a:rPr>
                        <a:t>Assure me that I yet may change these shadows you</a:t>
                      </a:r>
                      <a:br>
                        <a:rPr lang="en-US" sz="1200" b="0" i="0" u="none" strike="noStrike" baseline="0" noProof="0">
                          <a:latin typeface="Arial"/>
                        </a:rPr>
                      </a:br>
                      <a:r>
                        <a:rPr lang="en-US" sz="1200" b="0" i="0" u="none" strike="noStrike" baseline="0" noProof="0">
                          <a:latin typeface="Arial"/>
                        </a:rPr>
                        <a:t>have shown me, by an altered life!" (Stave 4) </a:t>
                      </a:r>
                      <a:endParaRPr lang="en-GB"/>
                    </a:p>
                    <a:p>
                      <a:pPr marL="0" lvl="0" indent="0">
                        <a:buNone/>
                      </a:pPr>
                      <a:endParaRPr lang="en-US" sz="1200" b="0" i="0" u="none" strike="noStrike" baseline="0" noProof="0">
                        <a:latin typeface="Arial"/>
                      </a:endParaRPr>
                    </a:p>
                    <a:p>
                      <a:pPr marL="0" lvl="0" indent="0">
                        <a:buNone/>
                      </a:pPr>
                      <a:r>
                        <a:rPr lang="en-US" sz="1200" b="0" i="0" u="none" strike="noStrike" baseline="0" noProof="0">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sz="1200" b="1"/>
                    </a:p>
                  </a:txBody>
                  <a:tcPr/>
                </a:tc>
                <a:tc>
                  <a:txBody>
                    <a:bodyPr/>
                    <a:lstStyle/>
                    <a:p>
                      <a:r>
                        <a:rPr lang="en-GB" sz="1200" b="1" dirty="0"/>
                        <a:t>5 .</a:t>
                      </a:r>
                      <a:r>
                        <a:rPr lang="en-GB" sz="1200" b="1" baseline="0" dirty="0"/>
                        <a:t> What is the context linked to the poem ‘My Last Duchess'? (try to explain your answer by linking it to the poem). </a:t>
                      </a:r>
                    </a:p>
                    <a:p>
                      <a:pPr lvl="0">
                        <a:buNone/>
                      </a:pPr>
                      <a:endParaRPr lang="en-GB" sz="1200" b="1" baseline="0" dirty="0"/>
                    </a:p>
                    <a:p>
                      <a:pPr lvl="0" algn="l">
                        <a:lnSpc>
                          <a:spcPct val="100000"/>
                        </a:lnSpc>
                        <a:spcBef>
                          <a:spcPts val="0"/>
                        </a:spcBef>
                        <a:spcAft>
                          <a:spcPts val="0"/>
                        </a:spcAft>
                        <a:buNone/>
                      </a:pPr>
                      <a:r>
                        <a:rPr lang="en-US" sz="1200" b="0" i="0" u="none" strike="noStrike" baseline="0" noProof="0" dirty="0">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vMerge="1">
                  <a:txBody>
                    <a:bodyPr/>
                    <a:lstStyle/>
                    <a:p>
                      <a:endParaRPr lang="en-GB" sz="1200" b="1"/>
                    </a:p>
                  </a:txBody>
                  <a:tcPr/>
                </a:tc>
                <a:extLst>
                  <a:ext uri="{0D108BD9-81ED-4DB2-BD59-A6C34878D82A}">
                    <a16:rowId xmlns:a16="http://schemas.microsoft.com/office/drawing/2014/main" val="4145184444"/>
                  </a:ext>
                </a:extLst>
              </a:tr>
            </a:tbl>
          </a:graphicData>
        </a:graphic>
      </p:graphicFrame>
      <p:pic>
        <p:nvPicPr>
          <p:cNvPr id="3" name="Picture 4" descr="A close up of a logo&#10;&#10;Description generated with very high confidence">
            <a:extLst>
              <a:ext uri="{FF2B5EF4-FFF2-40B4-BE49-F238E27FC236}">
                <a16:creationId xmlns:a16="http://schemas.microsoft.com/office/drawing/2014/main" id="{CEF17658-0670-496E-A5C7-98AF86217ACA}"/>
              </a:ext>
            </a:extLst>
          </p:cNvPr>
          <p:cNvPicPr>
            <a:picLocks noChangeAspect="1"/>
          </p:cNvPicPr>
          <p:nvPr/>
        </p:nvPicPr>
        <p:blipFill>
          <a:blip r:embed="rId2"/>
          <a:stretch>
            <a:fillRect/>
          </a:stretch>
        </p:blipFill>
        <p:spPr>
          <a:xfrm>
            <a:off x="325652" y="1159733"/>
            <a:ext cx="687344" cy="563777"/>
          </a:xfrm>
          <a:prstGeom prst="rect">
            <a:avLst/>
          </a:prstGeom>
        </p:spPr>
      </p:pic>
      <p:pic>
        <p:nvPicPr>
          <p:cNvPr id="6" name="Picture 6" descr="A close up of a logo&#10;&#10;Description generated with very high confidence">
            <a:extLst>
              <a:ext uri="{FF2B5EF4-FFF2-40B4-BE49-F238E27FC236}">
                <a16:creationId xmlns:a16="http://schemas.microsoft.com/office/drawing/2014/main" id="{1B78B332-BC87-489D-92C0-DFAE62F8E5B9}"/>
              </a:ext>
            </a:extLst>
          </p:cNvPr>
          <p:cNvPicPr>
            <a:picLocks noChangeAspect="1"/>
          </p:cNvPicPr>
          <p:nvPr/>
        </p:nvPicPr>
        <p:blipFill>
          <a:blip r:embed="rId3"/>
          <a:stretch>
            <a:fillRect/>
          </a:stretch>
        </p:blipFill>
        <p:spPr>
          <a:xfrm>
            <a:off x="1536742" y="1160505"/>
            <a:ext cx="736515" cy="562234"/>
          </a:xfrm>
          <a:prstGeom prst="rect">
            <a:avLst/>
          </a:prstGeom>
        </p:spPr>
      </p:pic>
      <p:pic>
        <p:nvPicPr>
          <p:cNvPr id="8" name="Picture 8" descr="A close up of a logo&#10;&#10;Description generated with very high confidence">
            <a:extLst>
              <a:ext uri="{FF2B5EF4-FFF2-40B4-BE49-F238E27FC236}">
                <a16:creationId xmlns:a16="http://schemas.microsoft.com/office/drawing/2014/main" id="{D2C5AB5D-D94D-4F10-B357-212CFDCCE75F}"/>
              </a:ext>
            </a:extLst>
          </p:cNvPr>
          <p:cNvPicPr>
            <a:picLocks noChangeAspect="1"/>
          </p:cNvPicPr>
          <p:nvPr/>
        </p:nvPicPr>
        <p:blipFill>
          <a:blip r:embed="rId4"/>
          <a:stretch>
            <a:fillRect/>
          </a:stretch>
        </p:blipFill>
        <p:spPr>
          <a:xfrm>
            <a:off x="2796618" y="1120399"/>
            <a:ext cx="719010" cy="589211"/>
          </a:xfrm>
          <a:prstGeom prst="rect">
            <a:avLst/>
          </a:prstGeom>
        </p:spPr>
      </p:pic>
    </p:spTree>
    <p:extLst>
      <p:ext uri="{BB962C8B-B14F-4D97-AF65-F5344CB8AC3E}">
        <p14:creationId xmlns:p14="http://schemas.microsoft.com/office/powerpoint/2010/main" val="169420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247650" y="155965"/>
            <a:ext cx="10515600" cy="689952"/>
          </a:xfrm>
        </p:spPr>
        <p:txBody>
          <a:bodyPr>
            <a:normAutofit/>
          </a:bodyPr>
          <a:lstStyle/>
          <a:p>
            <a:r>
              <a:rPr lang="en-GB" sz="1400" b="1" dirty="0">
                <a:latin typeface="Arial"/>
                <a:cs typeface="Arial"/>
              </a:rPr>
              <a:t>Week 2 Language HW</a:t>
            </a:r>
            <a:r>
              <a:rPr lang="en-GB" sz="1400" dirty="0">
                <a:latin typeface="Arial"/>
                <a:cs typeface="Arial"/>
              </a:rPr>
              <a:t>: Paper 2 Q3</a:t>
            </a:r>
            <a:br>
              <a:rPr lang="en-GB" sz="1400" dirty="0">
                <a:latin typeface="Arial"/>
              </a:rPr>
            </a:br>
            <a:endParaRPr lang="en-GB" sz="2400">
              <a:cs typeface="Calibri Light"/>
            </a:endParaRP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TextBox 2">
            <a:extLst>
              <a:ext uri="{FF2B5EF4-FFF2-40B4-BE49-F238E27FC236}">
                <a16:creationId xmlns:a16="http://schemas.microsoft.com/office/drawing/2014/main" id="{BD7E083D-DE4A-815C-A84C-668AEF09385F}"/>
              </a:ext>
            </a:extLst>
          </p:cNvPr>
          <p:cNvSpPr txBox="1"/>
          <p:nvPr/>
        </p:nvSpPr>
        <p:spPr>
          <a:xfrm>
            <a:off x="914401" y="681567"/>
            <a:ext cx="5050366" cy="523220"/>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rPr>
              <a:t>Q3: In source A how does the writer use language to describe the incident? </a:t>
            </a:r>
            <a:endParaRPr lang="en-GB" sz="1400">
              <a:latin typeface="Arial"/>
              <a:cs typeface="Arial"/>
            </a:endParaRPr>
          </a:p>
        </p:txBody>
      </p:sp>
    </p:spTree>
    <p:extLst>
      <p:ext uri="{BB962C8B-B14F-4D97-AF65-F5344CB8AC3E}">
        <p14:creationId xmlns:p14="http://schemas.microsoft.com/office/powerpoint/2010/main" val="3643933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Autumn 1.3</a:t>
            </a:r>
          </a:p>
        </p:txBody>
      </p:sp>
      <p:graphicFrame>
        <p:nvGraphicFramePr>
          <p:cNvPr id="4" name="Table 3"/>
          <p:cNvGraphicFramePr>
            <a:graphicFrameLocks noGrp="1"/>
          </p:cNvGraphicFramePr>
          <p:nvPr>
            <p:extLst>
              <p:ext uri="{D42A27DB-BD31-4B8C-83A1-F6EECF244321}">
                <p14:modId xmlns:p14="http://schemas.microsoft.com/office/powerpoint/2010/main" val="4096284465"/>
              </p:ext>
            </p:extLst>
          </p:nvPr>
        </p:nvGraphicFramePr>
        <p:xfrm>
          <a:off x="121917" y="676120"/>
          <a:ext cx="11913327" cy="5973459"/>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Put these events from Chapter 3, from ‘A Christmas Carol’ in the order they occur: </a:t>
                      </a:r>
                    </a:p>
                    <a:p>
                      <a:pPr marL="228600" indent="-228600">
                        <a:buAutoNum type="alphaLcParenR"/>
                      </a:pPr>
                      <a:r>
                        <a:rPr lang="en-GB" sz="1200" baseline="0" dirty="0"/>
                        <a:t>The Ghost of Christmas takes Scrooge to Fred's party. </a:t>
                      </a:r>
                    </a:p>
                    <a:p>
                      <a:pPr marL="228600" lvl="0" indent="-228600">
                        <a:buAutoNum type="alphaLcParenR"/>
                      </a:pPr>
                      <a:r>
                        <a:rPr lang="en-GB" sz="1200" baseline="0" dirty="0"/>
                        <a:t>Scrooge gets to see the Cratchit's Christmas dinner. </a:t>
                      </a:r>
                    </a:p>
                    <a:p>
                      <a:pPr marL="228600" lvl="0" indent="-228600">
                        <a:buAutoNum type="alphaLcParenR"/>
                      </a:pPr>
                      <a:r>
                        <a:rPr lang="en-GB" sz="1200" baseline="0" dirty="0"/>
                        <a:t>Scrooge gets visited by the second spirit – the Ghost of Christmas present. </a:t>
                      </a:r>
                    </a:p>
                    <a:p>
                      <a:pPr marL="228600" lvl="0" indent="-228600">
                        <a:buAutoNum type="alphaLcParenR"/>
                      </a:pPr>
                      <a:r>
                        <a:rPr lang="en-GB" sz="1200" baseline="0" dirty="0"/>
                        <a:t>A phantom figure approaches Scrooge.</a:t>
                      </a:r>
                    </a:p>
                    <a:p>
                      <a:pPr marL="228600" lvl="0" indent="-228600">
                        <a:buAutoNum type="alphaLcParenR"/>
                      </a:pPr>
                      <a:r>
                        <a:rPr lang="en-GB" sz="1200" baseline="0" dirty="0"/>
                        <a:t>The Ghost of Christmas Present  shows Scrooge to 'wolfish' children that look neglected – Ignorance and Want. </a:t>
                      </a:r>
                    </a:p>
                    <a:p>
                      <a:pPr marL="0" lvl="0" indent="0">
                        <a:buNone/>
                      </a:pPr>
                      <a:endParaRPr lang="en-GB" sz="1200" baseline="0" dirty="0"/>
                    </a:p>
                    <a:p>
                      <a:pPr marL="0" lvl="0" indent="0">
                        <a:buNone/>
                      </a:pPr>
                      <a:endParaRPr lang="en-GB" sz="1200" baseline="0" dirty="0"/>
                    </a:p>
                    <a:p>
                      <a:pPr marL="0" indent="0">
                        <a:buNone/>
                      </a:pPr>
                      <a:r>
                        <a:rPr lang="en-GB" sz="1200" b="1" baseline="0" dirty="0"/>
                        <a:t>Challenge: </a:t>
                      </a:r>
                    </a:p>
                    <a:p>
                      <a:pPr marL="0" indent="0">
                        <a:buNone/>
                      </a:pPr>
                      <a:r>
                        <a:rPr lang="en-GB" sz="1200" i="1" baseline="0" dirty="0"/>
                        <a:t>Rank the events in order of significance. Explain your top statement. </a:t>
                      </a:r>
                      <a:endParaRPr lang="en-GB" sz="1200" i="1" dirty="0"/>
                    </a:p>
                  </a:txBody>
                  <a:tcPr/>
                </a:tc>
                <a:tc>
                  <a:txBody>
                    <a:bodyPr/>
                    <a:lstStyle/>
                    <a:p>
                      <a:r>
                        <a:rPr lang="en-GB" sz="1200" b="1" dirty="0"/>
                        <a:t>2.</a:t>
                      </a:r>
                      <a:r>
                        <a:rPr lang="en-GB" sz="1200" b="1" baseline="0" dirty="0"/>
                        <a:t> Which establishments does Blake criticise in the poem ‘London’ – use a quotation to support your answer or explain your answer (aim for two) </a:t>
                      </a:r>
                    </a:p>
                    <a:p>
                      <a:endParaRPr lang="en-GB" sz="1200" b="1" baseline="0" dirty="0"/>
                    </a:p>
                    <a:p>
                      <a:pPr lvl="0">
                        <a:buNone/>
                      </a:pPr>
                      <a:endParaRPr lang="en-GB" sz="1200" b="1" baseline="0" dirty="0"/>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p>
                      <a:pPr lvl="0">
                        <a:buNone/>
                      </a:pPr>
                      <a:endParaRPr lang="en-GB" sz="1200" b="0" baseline="0" dirty="0">
                        <a:solidFill>
                          <a:srgbClr val="FF0000"/>
                        </a:solidFill>
                      </a:endParaRPr>
                    </a:p>
                  </a:txBody>
                  <a:tcPr/>
                </a:tc>
                <a:tc>
                  <a:txBody>
                    <a:bodyPr/>
                    <a:lstStyle/>
                    <a:p>
                      <a:r>
                        <a:rPr lang="en-GB" sz="1200" b="1"/>
                        <a:t>3. Find a quotation that demonstrates each of the following types of language in the poem 'War Photographer'. Explain the effects. </a:t>
                      </a:r>
                    </a:p>
                    <a:p>
                      <a:pPr lvl="0">
                        <a:buNone/>
                      </a:pPr>
                      <a:endParaRPr lang="en-GB" sz="1200" b="1"/>
                    </a:p>
                    <a:p>
                      <a:pPr lvl="0">
                        <a:buNone/>
                      </a:pPr>
                      <a:r>
                        <a:rPr lang="en-GB" sz="1200" b="1"/>
                        <a:t>Religious Imagery: _________________________________</a:t>
                      </a:r>
                    </a:p>
                    <a:p>
                      <a:pPr lvl="0">
                        <a:buNone/>
                      </a:pPr>
                      <a:r>
                        <a:rPr lang="en-GB" sz="1200" b="1"/>
                        <a:t>____________________________________________________________________________________________________________________________________________________________________________________________________</a:t>
                      </a:r>
                    </a:p>
                    <a:p>
                      <a:pPr lvl="0">
                        <a:buNone/>
                      </a:pPr>
                      <a:endParaRPr lang="en-GB" sz="1200" b="1"/>
                    </a:p>
                    <a:p>
                      <a:pPr lvl="0">
                        <a:buNone/>
                      </a:pPr>
                      <a:r>
                        <a:rPr lang="en-GB" sz="1200" b="1"/>
                        <a:t>Emotive Language: _________________________________</a:t>
                      </a:r>
                    </a:p>
                    <a:p>
                      <a:pPr lvl="0">
                        <a:buNone/>
                      </a:pPr>
                      <a:r>
                        <a:rPr lang="en-GB" sz="1200" b="1"/>
                        <a:t>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606664193"/>
                  </a:ext>
                </a:extLst>
              </a:tr>
              <a:tr h="2892820">
                <a:tc>
                  <a:txBody>
                    <a:bodyPr/>
                    <a:lstStyle/>
                    <a:p>
                      <a:r>
                        <a:rPr lang="en-GB" sz="1200" b="1"/>
                        <a:t>4. Select the correctly spelled word for each sentence: </a:t>
                      </a:r>
                      <a:endParaRPr lang="en-GB" sz="1200" b="1" baseline="0"/>
                    </a:p>
                    <a:p>
                      <a:pPr lvl="0">
                        <a:buNone/>
                      </a:pPr>
                      <a:endParaRPr lang="en-GB" sz="1200" b="1"/>
                    </a:p>
                    <a:p>
                      <a:pPr lvl="0">
                        <a:buNone/>
                      </a:pPr>
                      <a:r>
                        <a:rPr lang="en-GB" sz="1200" b="0"/>
                        <a:t>1. I did them all except/accept the last one. </a:t>
                      </a:r>
                    </a:p>
                    <a:p>
                      <a:pPr lvl="0">
                        <a:buNone/>
                      </a:pPr>
                      <a:r>
                        <a:rPr lang="en-GB" sz="1200" b="0"/>
                        <a:t>2. I except/accept your apology. </a:t>
                      </a:r>
                    </a:p>
                    <a:p>
                      <a:pPr lvl="0">
                        <a:buNone/>
                      </a:pPr>
                      <a:r>
                        <a:rPr lang="en-GB" sz="1200" b="0"/>
                        <a:t>3. The weather seemed to have a bad affect/effect on everyone's mood.</a:t>
                      </a:r>
                    </a:p>
                    <a:p>
                      <a:pPr lvl="0">
                        <a:buNone/>
                      </a:pPr>
                      <a:r>
                        <a:rPr lang="en-GB" sz="1200" b="0"/>
                        <a:t>4. I don't think the weather will affect/effect the result. </a:t>
                      </a:r>
                    </a:p>
                    <a:p>
                      <a:pPr lvl="0">
                        <a:buNone/>
                      </a:pPr>
                      <a:r>
                        <a:rPr lang="en-GB" sz="1200" b="0"/>
                        <a:t>5. Nobody is aloud/allowed in here at lunchtime. </a:t>
                      </a:r>
                    </a:p>
                    <a:p>
                      <a:pPr lvl="0">
                        <a:buNone/>
                      </a:pPr>
                      <a:r>
                        <a:rPr lang="en-GB" sz="1200" b="0"/>
                        <a:t>6. Mo really likes reading aloud/allowed in class. </a:t>
                      </a:r>
                    </a:p>
                    <a:p>
                      <a:pPr lvl="0">
                        <a:buNone/>
                      </a:pPr>
                      <a:r>
                        <a:rPr lang="en-GB" sz="1200" b="0"/>
                        <a:t>7. Nobody got the write/right answer. </a:t>
                      </a:r>
                    </a:p>
                    <a:p>
                      <a:pPr lvl="0">
                        <a:buNone/>
                      </a:pPr>
                      <a:r>
                        <a:rPr lang="en-GB" sz="1200" b="0"/>
                        <a:t>8. I'll write/right a letter and explain. </a:t>
                      </a:r>
                    </a:p>
                    <a:p>
                      <a:pPr lvl="0">
                        <a:buNone/>
                      </a:pPr>
                      <a:r>
                        <a:rPr lang="en-GB" sz="1200" b="0"/>
                        <a:t>9. He couldn't return it because he didn't know who's/whose coat it was.</a:t>
                      </a:r>
                    </a:p>
                    <a:p>
                      <a:pPr lvl="0">
                        <a:buNone/>
                      </a:pPr>
                      <a:r>
                        <a:rPr lang="en-GB" sz="1200" b="0"/>
                        <a:t>10. Tell me who's/whose going and then I'll decide. </a:t>
                      </a:r>
                    </a:p>
                    <a:p>
                      <a:pPr marL="0" indent="0">
                        <a:buNone/>
                      </a:pPr>
                      <a:endParaRPr lang="en-GB" sz="1200" b="1"/>
                    </a:p>
                  </a:txBody>
                  <a:tcPr/>
                </a:tc>
                <a:tc>
                  <a:txBody>
                    <a:bodyPr/>
                    <a:lstStyle/>
                    <a:p>
                      <a:r>
                        <a:rPr lang="en-GB" sz="1200" b="1" dirty="0"/>
                        <a:t>5.</a:t>
                      </a:r>
                      <a:r>
                        <a:rPr lang="en-GB" sz="1200" b="1" baseline="0" dirty="0"/>
                        <a:t> Correct the following false statements about ‘Romeo and Juliet': </a:t>
                      </a:r>
                      <a:endParaRPr lang="en-US" dirty="0"/>
                    </a:p>
                    <a:p>
                      <a:pPr lvl="0">
                        <a:buNone/>
                      </a:pPr>
                      <a:endParaRPr lang="en-GB" sz="1200" b="1" baseline="0" dirty="0"/>
                    </a:p>
                    <a:p>
                      <a:pPr lvl="0">
                        <a:lnSpc>
                          <a:spcPct val="150000"/>
                        </a:lnSpc>
                        <a:buNone/>
                      </a:pPr>
                      <a:r>
                        <a:rPr lang="en-GB" sz="1200" b="1" baseline="0" dirty="0"/>
                        <a:t>1. Mercutio is Tybalt’s best friend. </a:t>
                      </a:r>
                    </a:p>
                    <a:p>
                      <a:pPr lvl="0">
                        <a:lnSpc>
                          <a:spcPct val="150000"/>
                        </a:lnSpc>
                        <a:buNone/>
                      </a:pPr>
                      <a:r>
                        <a:rPr lang="en-GB" sz="1200" b="1" baseline="0" dirty="0"/>
                        <a:t>_________________________________________________________________________________________________</a:t>
                      </a:r>
                    </a:p>
                    <a:p>
                      <a:pPr lvl="0">
                        <a:lnSpc>
                          <a:spcPct val="150000"/>
                        </a:lnSpc>
                        <a:buNone/>
                      </a:pPr>
                      <a:r>
                        <a:rPr lang="en-GB" sz="1200" b="1" baseline="0" dirty="0"/>
                        <a:t>2. Lord Capulet and Paris fight in the first fight. </a:t>
                      </a:r>
                    </a:p>
                    <a:p>
                      <a:pPr lvl="0">
                        <a:lnSpc>
                          <a:spcPct val="150000"/>
                        </a:lnSpc>
                        <a:buNone/>
                      </a:pPr>
                      <a:r>
                        <a:rPr lang="en-GB" sz="1200" b="1" baseline="0" dirty="0"/>
                        <a:t>__________________________________________________________________________________________________</a:t>
                      </a:r>
                    </a:p>
                    <a:p>
                      <a:pPr lvl="0">
                        <a:lnSpc>
                          <a:spcPct val="150000"/>
                        </a:lnSpc>
                        <a:buNone/>
                      </a:pPr>
                      <a:r>
                        <a:rPr lang="en-GB" sz="1200" b="1" baseline="0" dirty="0"/>
                        <a:t>3. Juliet’s sleeping potion kills her.</a:t>
                      </a:r>
                    </a:p>
                    <a:p>
                      <a:pPr lvl="0">
                        <a:lnSpc>
                          <a:spcPct val="150000"/>
                        </a:lnSpc>
                        <a:buNone/>
                      </a:pPr>
                      <a:r>
                        <a:rPr lang="en-GB" sz="1200" b="1" baseline="0" dirty="0"/>
                        <a:t>__________________________________________________________________________________________________</a:t>
                      </a:r>
                    </a:p>
                  </a:txBody>
                  <a:tcPr/>
                </a:tc>
                <a:tc>
                  <a:txBody>
                    <a:bodyPr/>
                    <a:lstStyle/>
                    <a:p>
                      <a:r>
                        <a:rPr lang="en-GB" sz="1200" b="1" dirty="0"/>
                        <a:t>6. What does PETAL stand for? How does PETAL link to the Assessment Objectives for Literature</a:t>
                      </a:r>
                      <a:r>
                        <a:rPr lang="en-GB" sz="1200" b="1" baseline="0" dirty="0"/>
                        <a:t>. </a:t>
                      </a:r>
                      <a:endParaRPr lang="en-GB" sz="1200" b="1" dirty="0"/>
                    </a:p>
                  </a:txBody>
                  <a:tcPr/>
                </a:tc>
                <a:extLst>
                  <a:ext uri="{0D108BD9-81ED-4DB2-BD59-A6C34878D82A}">
                    <a16:rowId xmlns:a16="http://schemas.microsoft.com/office/drawing/2014/main" val="4145184444"/>
                  </a:ext>
                </a:extLst>
              </a:tr>
            </a:tbl>
          </a:graphicData>
        </a:graphic>
      </p:graphicFrame>
    </p:spTree>
    <p:extLst>
      <p:ext uri="{BB962C8B-B14F-4D97-AF65-F5344CB8AC3E}">
        <p14:creationId xmlns:p14="http://schemas.microsoft.com/office/powerpoint/2010/main" val="2697210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133350" y="108340"/>
            <a:ext cx="10515600" cy="689952"/>
          </a:xfrm>
        </p:spPr>
        <p:txBody>
          <a:bodyPr>
            <a:normAutofit/>
          </a:bodyPr>
          <a:lstStyle/>
          <a:p>
            <a:r>
              <a:rPr lang="en-GB" sz="1600" b="1" dirty="0">
                <a:latin typeface="Arial"/>
                <a:cs typeface="Arial"/>
              </a:rPr>
              <a:t>Week 3 Language HW</a:t>
            </a:r>
            <a:r>
              <a:rPr lang="en-GB" sz="1600" dirty="0">
                <a:latin typeface="Arial"/>
                <a:cs typeface="Arial"/>
              </a:rPr>
              <a:t>: Paper 2 Q4</a:t>
            </a:r>
            <a:br>
              <a:rPr lang="en-GB" sz="2400" dirty="0"/>
            </a:br>
            <a:endParaRPr lang="en-GB" sz="2400">
              <a:cs typeface="Calibri Light"/>
            </a:endParaRP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TextBox 2">
            <a:extLst>
              <a:ext uri="{FF2B5EF4-FFF2-40B4-BE49-F238E27FC236}">
                <a16:creationId xmlns:a16="http://schemas.microsoft.com/office/drawing/2014/main" id="{B66E803E-0333-5554-84CA-FC04552F946B}"/>
              </a:ext>
            </a:extLst>
          </p:cNvPr>
          <p:cNvSpPr txBox="1"/>
          <p:nvPr/>
        </p:nvSpPr>
        <p:spPr>
          <a:xfrm>
            <a:off x="850900" y="660400"/>
            <a:ext cx="5071533" cy="523220"/>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rPr>
              <a:t>Q4. Compare how the writers convey their attitudes to crime in each source.</a:t>
            </a:r>
            <a:endParaRPr lang="en-GB" sz="1400" dirty="0"/>
          </a:p>
        </p:txBody>
      </p:sp>
    </p:spTree>
    <p:extLst>
      <p:ext uri="{BB962C8B-B14F-4D97-AF65-F5344CB8AC3E}">
        <p14:creationId xmlns:p14="http://schemas.microsoft.com/office/powerpoint/2010/main" val="3229576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
        <AccountId xsi:nil="true"/>
        <AccountType/>
      </UserInfo>
    </SharedWithUsers>
    <UniqueSourceRef xmlns="b0291392-46c3-446b-b4e2-e6b1ee46160b" xsi:nil="true"/>
    <FileHash xmlns="b0291392-46c3-446b-b4e2-e6b1ee46160b">ed5bd676144a9389623a35174e97573248fffd05</FileHash>
    <CloudMigratorOriginId xmlns="b0291392-46c3-446b-b4e2-e6b1ee46160b">cc03faf0-9fef-4579-a7de-9be1c81bf39b</CloudMigratorOriginId>
    <CloudMigratorVersion xmlns="b0291392-46c3-446b-b4e2-e6b1ee46160b">3.33.3.0</CloudMigratorVersion>
    <MediaLengthInSeconds xmlns="b0291392-46c3-446b-b4e2-e6b1ee46160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554083-F559-46C9-9D31-B2CEFDE405A2}"/>
</file>

<file path=customXml/itemProps2.xml><?xml version="1.0" encoding="utf-8"?>
<ds:datastoreItem xmlns:ds="http://schemas.openxmlformats.org/officeDocument/2006/customXml" ds:itemID="{C2C8FBD4-896B-4317-B503-3AED9115A174}">
  <ds:schemaRefs>
    <ds:schemaRef ds:uri="http://purl.org/dc/dcmitype/"/>
    <ds:schemaRef ds:uri="http://purl.org/dc/elements/1.1/"/>
    <ds:schemaRef ds:uri="http://purl.org/dc/terms/"/>
    <ds:schemaRef ds:uri="http://schemas.microsoft.com/office/2006/documentManagement/types"/>
    <ds:schemaRef ds:uri="http://schemas.openxmlformats.org/package/2006/metadata/core-properties"/>
    <ds:schemaRef ds:uri="http://schemas.microsoft.com/office/2006/metadata/properties"/>
    <ds:schemaRef ds:uri="005ea20c-23db-4c88-84d2-019caf5362fe"/>
    <ds:schemaRef ds:uri="http://schemas.microsoft.com/office/infopath/2007/PartnerControls"/>
    <ds:schemaRef ds:uri="8cd434a3-5e7c-415f-a99b-80187ac66f45"/>
    <ds:schemaRef ds:uri="http://www.w3.org/XML/1998/namespace"/>
    <ds:schemaRef ds:uri="55f71bee-26e1-45d7-9db5-e4529f37cebc"/>
    <ds:schemaRef ds:uri="b0291392-46c3-446b-b4e2-e6b1ee46160b"/>
  </ds:schemaRefs>
</ds:datastoreItem>
</file>

<file path=customXml/itemProps3.xml><?xml version="1.0" encoding="utf-8"?>
<ds:datastoreItem xmlns:ds="http://schemas.openxmlformats.org/officeDocument/2006/customXml" ds:itemID="{4FD0C168-589E-4A60-A4D1-BF5166C85A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2921</Words>
  <Application>Microsoft Office PowerPoint</Application>
  <PresentationFormat>Widescreen</PresentationFormat>
  <Paragraphs>500</Paragraphs>
  <Slides>16</Slides>
  <Notes>0</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Office Theme</vt:lpstr>
      <vt:lpstr>office theme</vt:lpstr>
      <vt:lpstr>Office Theme</vt:lpstr>
      <vt:lpstr>Weekly Homework Grids and Extended Responses</vt:lpstr>
      <vt:lpstr>Paper 2 Inserts – Use this source for weeks 1, 2, 3 and 4 </vt:lpstr>
      <vt:lpstr>PowerPoint Presentation</vt:lpstr>
      <vt:lpstr>Year 11 Weekly Homework                                  Name: ________________________________________        Autumn 1.1</vt:lpstr>
      <vt:lpstr>Week 1 Language HW: Paper 2 Q: 1 and 2 </vt:lpstr>
      <vt:lpstr>Year 11 Weekly Homework                                  Name: ________________________________________        Autumn 1.2</vt:lpstr>
      <vt:lpstr>Week 2 Language HW: Paper 2 Q3 </vt:lpstr>
      <vt:lpstr>Year 11 Weekly Homework                                  Name: ________________________________________        Autumn 1.3</vt:lpstr>
      <vt:lpstr>Week 3 Language HW: Paper 2 Q4 </vt:lpstr>
      <vt:lpstr>Year 11 Weekly Homework                                  Name: ________________________________________        Autumn 1.4</vt:lpstr>
      <vt:lpstr>Week 4 Language HW: Planning your idea in detail.   "Nurses and teachers are public servants and therefore should not go on strike.”   Write a letter to your local newspaper, stating whether or not you think this is right. </vt:lpstr>
      <vt:lpstr>Week 4 Language HW: Paper 2 Q5  </vt:lpstr>
      <vt:lpstr>Week 4 Language HW: Paper 2 Q: 5 Continued...  </vt:lpstr>
      <vt:lpstr>Year 11 Weekly Homework                                  Name: ________________________________________        Autumn 1.5</vt:lpstr>
      <vt:lpstr>Week 5 Language HW: Paper 1 Q: 5  Creative Writing </vt:lpstr>
      <vt:lpstr>Week 5 Language HW: Paper 1 Q: 5  Creative Writing continued ...</vt:lpstr>
    </vt:vector>
  </TitlesOfParts>
  <Company>Saint Benedict Catholic Voluntary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Weekly Homework                               Name: ________________________________________  Autumn 1.1</dc:title>
  <dc:creator>M.Kureczko</dc:creator>
  <cp:lastModifiedBy>M.Kureczko</cp:lastModifiedBy>
  <cp:revision>1188</cp:revision>
  <dcterms:created xsi:type="dcterms:W3CDTF">2019-08-10T13:15:12Z</dcterms:created>
  <dcterms:modified xsi:type="dcterms:W3CDTF">2022-10-07T21:26:21Z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3896500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