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76" r:id="rId13"/>
    <p:sldId id="270" r:id="rId14"/>
    <p:sldId id="273" r:id="rId15"/>
    <p:sldId id="274" r:id="rId16"/>
    <p:sldId id="275" r:id="rId17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C4E8D9-147C-B708-ADA0-3D80EEF4D1A3}" v="194" dt="2020-03-20T13:09:59.127"/>
    <p1510:client id="{2AA41792-9E58-44B4-80D2-4FC0A5FF6A40}" v="59" dt="2020-03-19T15:23:55.979"/>
    <p1510:client id="{2AD0BDD9-E92B-40F0-8870-836EAE514517}" v="228" dt="2020-09-27T10:00:04.714"/>
    <p1510:client id="{366828C2-651D-AD64-391F-452082DEA029}" v="32" dt="2020-05-05T13:34:41.471"/>
    <p1510:client id="{3BE3342B-4543-472D-86BB-CB059C80D9CE}" v="2" dt="2020-03-20T13:52:08.235"/>
    <p1510:client id="{4369F371-2196-2933-CCC4-35B3D7989C57}" v="33" dt="2020-05-06T08:55:26.557"/>
    <p1510:client id="{47B12300-8F9E-3393-7B7F-F63D1AA1280C}" v="330" dt="2020-05-05T13:27:54.025"/>
    <p1510:client id="{4AFF8A85-5511-54A8-5DA5-12ED48E34068}" v="9" dt="2020-03-23T12:24:11.769"/>
    <p1510:client id="{6DF2A6A5-A997-A993-A6BE-CD1151F24579}" v="35" dt="2020-03-19T16:09:20.129"/>
    <p1510:client id="{71B3DBA9-AC6B-D15E-CC72-558593DEB44A}" v="12" dt="2020-10-02T13:14:00.973"/>
    <p1510:client id="{CFE0F05B-20D4-EF86-CCDA-5096723A8E6B}" v="5" dt="2020-03-19T15:02:24.838"/>
    <p1510:client id="{E9E9EF28-BF1F-E38E-3808-513F75DC89CE}" v="488" dt="2020-04-21T09:40:01.991"/>
    <p1510:client id="{F4416462-883D-472B-976B-F561AAAE9094}" v="26" dt="2020-03-20T12:22:20.400"/>
    <p1510:client id="{FC873147-B2B2-7995-6BA9-D3DA3C8A4EA2}" v="52" dt="2021-09-27T07:14:51.6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.Austin" userId="S::vaustin@saintben.derby.sch.uk::4b3f3353-64f1-44cf-af9f-9638126fec51" providerId="AD" clId="Web-{366828C2-651D-AD64-391F-452082DEA029}"/>
    <pc:docChg chg="modSld">
      <pc:chgData name="V.Austin" userId="S::vaustin@saintben.derby.sch.uk::4b3f3353-64f1-44cf-af9f-9638126fec51" providerId="AD" clId="Web-{366828C2-651D-AD64-391F-452082DEA029}" dt="2020-05-05T13:34:11.674" v="29"/>
      <pc:docMkLst>
        <pc:docMk/>
      </pc:docMkLst>
      <pc:sldChg chg="modSp">
        <pc:chgData name="V.Austin" userId="S::vaustin@saintben.derby.sch.uk::4b3f3353-64f1-44cf-af9f-9638126fec51" providerId="AD" clId="Web-{366828C2-651D-AD64-391F-452082DEA029}" dt="2020-05-05T13:34:11.674" v="29"/>
        <pc:sldMkLst>
          <pc:docMk/>
          <pc:sldMk cId="2399735266" sldId="265"/>
        </pc:sldMkLst>
        <pc:graphicFrameChg chg="mod modGraphic">
          <ac:chgData name="V.Austin" userId="S::vaustin@saintben.derby.sch.uk::4b3f3353-64f1-44cf-af9f-9638126fec51" providerId="AD" clId="Web-{366828C2-651D-AD64-391F-452082DEA029}" dt="2020-05-05T13:34:11.674" v="29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</pc:docChg>
  </pc:docChgLst>
  <pc:docChgLst>
    <pc:chgData name="Lauren Murphy" userId="S::lmurphy@saintben.derby.sch.uk::242be770-06b5-46e7-b3e0-10dabe33f6ec" providerId="AD" clId="Web-{E9E9EF28-BF1F-E38E-3808-513F75DC89CE}"/>
    <pc:docChg chg="delSld modSld">
      <pc:chgData name="Lauren Murphy" userId="S::lmurphy@saintben.derby.sch.uk::242be770-06b5-46e7-b3e0-10dabe33f6ec" providerId="AD" clId="Web-{E9E9EF28-BF1F-E38E-3808-513F75DC89CE}" dt="2020-04-21T09:40:01.991" v="455"/>
      <pc:docMkLst>
        <pc:docMk/>
      </pc:docMkLst>
      <pc:sldChg chg="modSp">
        <pc:chgData name="Lauren Murphy" userId="S::lmurphy@saintben.derby.sch.uk::242be770-06b5-46e7-b3e0-10dabe33f6ec" providerId="AD" clId="Web-{E9E9EF28-BF1F-E38E-3808-513F75DC89CE}" dt="2020-04-21T09:09:24.015" v="32" actId="14100"/>
        <pc:sldMkLst>
          <pc:docMk/>
          <pc:sldMk cId="937260827" sldId="260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09:19.922" v="31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mod">
          <ac:chgData name="Lauren Murphy" userId="S::lmurphy@saintben.derby.sch.uk::242be770-06b5-46e7-b3e0-10dabe33f6ec" providerId="AD" clId="Web-{E9E9EF28-BF1F-E38E-3808-513F75DC89CE}" dt="2020-04-21T09:09:24.015" v="32" actId="14100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10:52.375" v="144"/>
        <pc:sldMkLst>
          <pc:docMk/>
          <pc:sldMk cId="4135477865" sldId="262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10:52.375" v="144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12:40.657" v="172"/>
        <pc:sldMkLst>
          <pc:docMk/>
          <pc:sldMk cId="1459445888" sldId="263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12:40.657" v="172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29:19.270" v="234"/>
        <pc:sldMkLst>
          <pc:docMk/>
          <pc:sldMk cId="229926765" sldId="264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29:19.270" v="234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1:30.474" v="236"/>
        <pc:sldMkLst>
          <pc:docMk/>
          <pc:sldMk cId="2399735266" sldId="265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1:30.474" v="236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3:23.865" v="338"/>
        <pc:sldMkLst>
          <pc:docMk/>
          <pc:sldMk cId="2659641818" sldId="266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3:23.865" v="338"/>
          <ac:graphicFrameMkLst>
            <pc:docMk/>
            <pc:sldMk cId="2659641818" sldId="266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4:16.912" v="393"/>
        <pc:sldMkLst>
          <pc:docMk/>
          <pc:sldMk cId="1398396598" sldId="267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4:16.912" v="393"/>
          <ac:graphicFrameMkLst>
            <pc:docMk/>
            <pc:sldMk cId="1398396598" sldId="267"/>
            <ac:graphicFrameMk id="4" creationId="{00000000-0000-0000-0000-000000000000}"/>
          </ac:graphicFrameMkLst>
        </pc:graphicFrameChg>
        <pc:graphicFrameChg chg="mod">
          <ac:chgData name="Lauren Murphy" userId="S::lmurphy@saintben.derby.sch.uk::242be770-06b5-46e7-b3e0-10dabe33f6ec" providerId="AD" clId="Web-{E9E9EF28-BF1F-E38E-3808-513F75DC89CE}" dt="2020-04-21T09:33:52.224" v="353" actId="1076"/>
          <ac:graphicFrameMkLst>
            <pc:docMk/>
            <pc:sldMk cId="1398396598" sldId="267"/>
            <ac:graphicFrameMk id="21" creationId="{525237A1-8DDF-4AC4-9680-A0E6E24B15D1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8:27.210" v="439" actId="20577"/>
        <pc:sldMkLst>
          <pc:docMk/>
          <pc:sldMk cId="904073462" sldId="269"/>
        </pc:sldMkLst>
        <pc:spChg chg="mod">
          <ac:chgData name="Lauren Murphy" userId="S::lmurphy@saintben.derby.sch.uk::242be770-06b5-46e7-b3e0-10dabe33f6ec" providerId="AD" clId="Web-{E9E9EF28-BF1F-E38E-3808-513F75DC89CE}" dt="2020-04-21T09:38:27.210" v="439" actId="20577"/>
          <ac:spMkLst>
            <pc:docMk/>
            <pc:sldMk cId="904073462" sldId="269"/>
            <ac:spMk id="3" creationId="{00000000-0000-0000-0000-000000000000}"/>
          </ac:spMkLst>
        </pc:spChg>
      </pc:sldChg>
      <pc:sldChg chg="modSp">
        <pc:chgData name="Lauren Murphy" userId="S::lmurphy@saintben.derby.sch.uk::242be770-06b5-46e7-b3e0-10dabe33f6ec" providerId="AD" clId="Web-{E9E9EF28-BF1F-E38E-3808-513F75DC89CE}" dt="2020-04-21T09:39:53.476" v="454" actId="1076"/>
        <pc:sldMkLst>
          <pc:docMk/>
          <pc:sldMk cId="3327282884" sldId="271"/>
        </pc:sldMkLst>
        <pc:spChg chg="mod">
          <ac:chgData name="Lauren Murphy" userId="S::lmurphy@saintben.derby.sch.uk::242be770-06b5-46e7-b3e0-10dabe33f6ec" providerId="AD" clId="Web-{E9E9EF28-BF1F-E38E-3808-513F75DC89CE}" dt="2020-04-21T09:39:53.476" v="454" actId="1076"/>
          <ac:spMkLst>
            <pc:docMk/>
            <pc:sldMk cId="3327282884" sldId="271"/>
            <ac:spMk id="4" creationId="{00000000-0000-0000-0000-000000000000}"/>
          </ac:spMkLst>
        </pc:spChg>
      </pc:sldChg>
      <pc:sldChg chg="del">
        <pc:chgData name="Lauren Murphy" userId="S::lmurphy@saintben.derby.sch.uk::242be770-06b5-46e7-b3e0-10dabe33f6ec" providerId="AD" clId="Web-{E9E9EF28-BF1F-E38E-3808-513F75DC89CE}" dt="2020-04-21T09:40:01.991" v="455"/>
        <pc:sldMkLst>
          <pc:docMk/>
          <pc:sldMk cId="1847507852" sldId="272"/>
        </pc:sldMkLst>
      </pc:sldChg>
      <pc:sldChg chg="modSp">
        <pc:chgData name="Lauren Murphy" userId="S::lmurphy@saintben.derby.sch.uk::242be770-06b5-46e7-b3e0-10dabe33f6ec" providerId="AD" clId="Web-{E9E9EF28-BF1F-E38E-3808-513F75DC89CE}" dt="2020-04-21T09:37:07.756" v="406"/>
        <pc:sldMkLst>
          <pc:docMk/>
          <pc:sldMk cId="1846129131" sldId="276"/>
        </pc:sldMkLst>
        <pc:graphicFrameChg chg="modGraphic">
          <ac:chgData name="Lauren Murphy" userId="S::lmurphy@saintben.derby.sch.uk::242be770-06b5-46e7-b3e0-10dabe33f6ec" providerId="AD" clId="Web-{E9E9EF28-BF1F-E38E-3808-513F75DC89CE}" dt="2020-04-21T09:35:01.647" v="394"/>
          <ac:graphicFrameMkLst>
            <pc:docMk/>
            <pc:sldMk cId="1846129131" sldId="276"/>
            <ac:graphicFrameMk id="3" creationId="{CA2572D7-388C-4A6B-8724-4DCF644BBFA9}"/>
          </ac:graphicFrameMkLst>
        </pc:graphicFrameChg>
        <pc:graphicFrameChg chg="mod modGraphic">
          <ac:chgData name="Lauren Murphy" userId="S::lmurphy@saintben.derby.sch.uk::242be770-06b5-46e7-b3e0-10dabe33f6ec" providerId="AD" clId="Web-{E9E9EF28-BF1F-E38E-3808-513F75DC89CE}" dt="2020-04-21T09:37:07.756" v="406"/>
          <ac:graphicFrameMkLst>
            <pc:docMk/>
            <pc:sldMk cId="1846129131" sldId="276"/>
            <ac:graphicFrameMk id="4" creationId="{00000000-0000-0000-0000-000000000000}"/>
          </ac:graphicFrameMkLst>
        </pc:graphicFrameChg>
      </pc:sldChg>
    </pc:docChg>
  </pc:docChgLst>
  <pc:docChgLst>
    <pc:chgData name="J.Burton" userId="S::jburton@saintben.derby.sch.uk::af3819d5-3f8b-4e21-8f9f-846faa93cdfd" providerId="AD" clId="Web-{FC873147-B2B2-7995-6BA9-D3DA3C8A4EA2}"/>
    <pc:docChg chg="modSld">
      <pc:chgData name="J.Burton" userId="S::jburton@saintben.derby.sch.uk::af3819d5-3f8b-4e21-8f9f-846faa93cdfd" providerId="AD" clId="Web-{FC873147-B2B2-7995-6BA9-D3DA3C8A4EA2}" dt="2021-09-27T07:14:47.632" v="44" actId="20577"/>
      <pc:docMkLst>
        <pc:docMk/>
      </pc:docMkLst>
      <pc:sldChg chg="modSp">
        <pc:chgData name="J.Burton" userId="S::jburton@saintben.derby.sch.uk::af3819d5-3f8b-4e21-8f9f-846faa93cdfd" providerId="AD" clId="Web-{FC873147-B2B2-7995-6BA9-D3DA3C8A4EA2}" dt="2021-09-27T07:12:26.567" v="0" actId="20577"/>
        <pc:sldMkLst>
          <pc:docMk/>
          <pc:sldMk cId="937260827" sldId="260"/>
        </pc:sldMkLst>
        <pc:spChg chg="mod">
          <ac:chgData name="J.Burton" userId="S::jburton@saintben.derby.sch.uk::af3819d5-3f8b-4e21-8f9f-846faa93cdfd" providerId="AD" clId="Web-{FC873147-B2B2-7995-6BA9-D3DA3C8A4EA2}" dt="2021-09-27T07:12:26.567" v="0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modSp">
        <pc:chgData name="J.Burton" userId="S::jburton@saintben.derby.sch.uk::af3819d5-3f8b-4e21-8f9f-846faa93cdfd" providerId="AD" clId="Web-{FC873147-B2B2-7995-6BA9-D3DA3C8A4EA2}" dt="2021-09-27T07:12:39.067" v="2" actId="20577"/>
        <pc:sldMkLst>
          <pc:docMk/>
          <pc:sldMk cId="4135477865" sldId="262"/>
        </pc:sldMkLst>
        <pc:spChg chg="mod">
          <ac:chgData name="J.Burton" userId="S::jburton@saintben.derby.sch.uk::af3819d5-3f8b-4e21-8f9f-846faa93cdfd" providerId="AD" clId="Web-{FC873147-B2B2-7995-6BA9-D3DA3C8A4EA2}" dt="2021-09-27T07:12:39.067" v="2" actId="20577"/>
          <ac:spMkLst>
            <pc:docMk/>
            <pc:sldMk cId="4135477865" sldId="262"/>
            <ac:spMk id="2" creationId="{00000000-0000-0000-0000-000000000000}"/>
          </ac:spMkLst>
        </pc:spChg>
      </pc:sldChg>
      <pc:sldChg chg="modSp">
        <pc:chgData name="J.Burton" userId="S::jburton@saintben.derby.sch.uk::af3819d5-3f8b-4e21-8f9f-846faa93cdfd" providerId="AD" clId="Web-{FC873147-B2B2-7995-6BA9-D3DA3C8A4EA2}" dt="2021-09-27T07:13:08.943" v="15" actId="20577"/>
        <pc:sldMkLst>
          <pc:docMk/>
          <pc:sldMk cId="1459445888" sldId="263"/>
        </pc:sldMkLst>
        <pc:spChg chg="mod">
          <ac:chgData name="J.Burton" userId="S::jburton@saintben.derby.sch.uk::af3819d5-3f8b-4e21-8f9f-846faa93cdfd" providerId="AD" clId="Web-{FC873147-B2B2-7995-6BA9-D3DA3C8A4EA2}" dt="2021-09-27T07:13:08.943" v="15" actId="20577"/>
          <ac:spMkLst>
            <pc:docMk/>
            <pc:sldMk cId="1459445888" sldId="263"/>
            <ac:spMk id="2" creationId="{00000000-0000-0000-0000-000000000000}"/>
          </ac:spMkLst>
        </pc:spChg>
      </pc:sldChg>
      <pc:sldChg chg="modSp">
        <pc:chgData name="J.Burton" userId="S::jburton@saintben.derby.sch.uk::af3819d5-3f8b-4e21-8f9f-846faa93cdfd" providerId="AD" clId="Web-{FC873147-B2B2-7995-6BA9-D3DA3C8A4EA2}" dt="2021-09-27T07:13:34.115" v="19" actId="20577"/>
        <pc:sldMkLst>
          <pc:docMk/>
          <pc:sldMk cId="229926765" sldId="264"/>
        </pc:sldMkLst>
        <pc:spChg chg="mod">
          <ac:chgData name="J.Burton" userId="S::jburton@saintben.derby.sch.uk::af3819d5-3f8b-4e21-8f9f-846faa93cdfd" providerId="AD" clId="Web-{FC873147-B2B2-7995-6BA9-D3DA3C8A4EA2}" dt="2021-09-27T07:13:34.115" v="19" actId="20577"/>
          <ac:spMkLst>
            <pc:docMk/>
            <pc:sldMk cId="229926765" sldId="264"/>
            <ac:spMk id="2" creationId="{00000000-0000-0000-0000-000000000000}"/>
          </ac:spMkLst>
        </pc:spChg>
      </pc:sldChg>
      <pc:sldChg chg="modSp">
        <pc:chgData name="J.Burton" userId="S::jburton@saintben.derby.sch.uk::af3819d5-3f8b-4e21-8f9f-846faa93cdfd" providerId="AD" clId="Web-{FC873147-B2B2-7995-6BA9-D3DA3C8A4EA2}" dt="2021-09-27T07:13:58.913" v="26" actId="20577"/>
        <pc:sldMkLst>
          <pc:docMk/>
          <pc:sldMk cId="2399735266" sldId="265"/>
        </pc:sldMkLst>
        <pc:spChg chg="mod">
          <ac:chgData name="J.Burton" userId="S::jburton@saintben.derby.sch.uk::af3819d5-3f8b-4e21-8f9f-846faa93cdfd" providerId="AD" clId="Web-{FC873147-B2B2-7995-6BA9-D3DA3C8A4EA2}" dt="2021-09-27T07:13:58.913" v="26" actId="20577"/>
          <ac:spMkLst>
            <pc:docMk/>
            <pc:sldMk cId="2399735266" sldId="265"/>
            <ac:spMk id="2" creationId="{00000000-0000-0000-0000-000000000000}"/>
          </ac:spMkLst>
        </pc:spChg>
      </pc:sldChg>
      <pc:sldChg chg="modSp">
        <pc:chgData name="J.Burton" userId="S::jburton@saintben.derby.sch.uk::af3819d5-3f8b-4e21-8f9f-846faa93cdfd" providerId="AD" clId="Web-{FC873147-B2B2-7995-6BA9-D3DA3C8A4EA2}" dt="2021-09-27T07:14:10.460" v="32" actId="20577"/>
        <pc:sldMkLst>
          <pc:docMk/>
          <pc:sldMk cId="2659641818" sldId="266"/>
        </pc:sldMkLst>
        <pc:spChg chg="mod">
          <ac:chgData name="J.Burton" userId="S::jburton@saintben.derby.sch.uk::af3819d5-3f8b-4e21-8f9f-846faa93cdfd" providerId="AD" clId="Web-{FC873147-B2B2-7995-6BA9-D3DA3C8A4EA2}" dt="2021-09-27T07:14:10.460" v="32" actId="20577"/>
          <ac:spMkLst>
            <pc:docMk/>
            <pc:sldMk cId="2659641818" sldId="266"/>
            <ac:spMk id="2" creationId="{00000000-0000-0000-0000-000000000000}"/>
          </ac:spMkLst>
        </pc:spChg>
      </pc:sldChg>
      <pc:sldChg chg="modSp">
        <pc:chgData name="J.Burton" userId="S::jburton@saintben.derby.sch.uk::af3819d5-3f8b-4e21-8f9f-846faa93cdfd" providerId="AD" clId="Web-{FC873147-B2B2-7995-6BA9-D3DA3C8A4EA2}" dt="2021-09-27T07:14:30.351" v="38" actId="20577"/>
        <pc:sldMkLst>
          <pc:docMk/>
          <pc:sldMk cId="1398396598" sldId="267"/>
        </pc:sldMkLst>
        <pc:spChg chg="mod">
          <ac:chgData name="J.Burton" userId="S::jburton@saintben.derby.sch.uk::af3819d5-3f8b-4e21-8f9f-846faa93cdfd" providerId="AD" clId="Web-{FC873147-B2B2-7995-6BA9-D3DA3C8A4EA2}" dt="2021-09-27T07:14:30.351" v="38" actId="20577"/>
          <ac:spMkLst>
            <pc:docMk/>
            <pc:sldMk cId="1398396598" sldId="267"/>
            <ac:spMk id="2" creationId="{00000000-0000-0000-0000-000000000000}"/>
          </ac:spMkLst>
        </pc:spChg>
      </pc:sldChg>
      <pc:sldChg chg="modSp">
        <pc:chgData name="J.Burton" userId="S::jburton@saintben.derby.sch.uk::af3819d5-3f8b-4e21-8f9f-846faa93cdfd" providerId="AD" clId="Web-{FC873147-B2B2-7995-6BA9-D3DA3C8A4EA2}" dt="2021-09-27T07:14:47.632" v="44" actId="20577"/>
        <pc:sldMkLst>
          <pc:docMk/>
          <pc:sldMk cId="1846129131" sldId="276"/>
        </pc:sldMkLst>
        <pc:spChg chg="mod">
          <ac:chgData name="J.Burton" userId="S::jburton@saintben.derby.sch.uk::af3819d5-3f8b-4e21-8f9f-846faa93cdfd" providerId="AD" clId="Web-{FC873147-B2B2-7995-6BA9-D3DA3C8A4EA2}" dt="2021-09-27T07:14:47.632" v="44" actId="20577"/>
          <ac:spMkLst>
            <pc:docMk/>
            <pc:sldMk cId="1846129131" sldId="276"/>
            <ac:spMk id="2" creationId="{00000000-0000-0000-0000-000000000000}"/>
          </ac:spMkLst>
        </pc:spChg>
      </pc:sldChg>
    </pc:docChg>
  </pc:docChgLst>
  <pc:docChgLst>
    <pc:chgData name="Ann-Marie Hill" userId="S::amariehill@saintben.derby.sch.uk::0a6ea836-d398-4f9f-80c2-c5bb021f987e" providerId="AD" clId="Web-{4AFF8A85-5511-54A8-5DA5-12ED48E34068}"/>
    <pc:docChg chg="modSld">
      <pc:chgData name="Ann-Marie Hill" userId="S::amariehill@saintben.derby.sch.uk::0a6ea836-d398-4f9f-80c2-c5bb021f987e" providerId="AD" clId="Web-{4AFF8A85-5511-54A8-5DA5-12ED48E34068}" dt="2020-03-23T12:24:02.722" v="5"/>
      <pc:docMkLst>
        <pc:docMk/>
      </pc:docMkLst>
      <pc:sldChg chg="modSp">
        <pc:chgData name="Ann-Marie Hill" userId="S::amariehill@saintben.derby.sch.uk::0a6ea836-d398-4f9f-80c2-c5bb021f987e" providerId="AD" clId="Web-{4AFF8A85-5511-54A8-5DA5-12ED48E34068}" dt="2020-03-23T12:24:02.722" v="5"/>
        <pc:sldMkLst>
          <pc:docMk/>
          <pc:sldMk cId="229926765" sldId="264"/>
        </pc:sldMkLst>
        <pc:graphicFrameChg chg="mod modGraphic">
          <ac:chgData name="Ann-Marie Hill" userId="S::amariehill@saintben.derby.sch.uk::0a6ea836-d398-4f9f-80c2-c5bb021f987e" providerId="AD" clId="Web-{4AFF8A85-5511-54A8-5DA5-12ED48E34068}" dt="2020-03-23T12:24:02.722" v="5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</pc:docChg>
  </pc:docChgLst>
  <pc:docChgLst>
    <pc:chgData name="Mohammed Shukraan" userId="S::s16mshukraan@saintben.derby.sch.uk::23712aec-3d9d-48e2-bf81-744e566769e8" providerId="AD" clId="Web-{2AD0BDD9-E92B-40F0-8870-836EAE514517}"/>
    <pc:docChg chg="modSld">
      <pc:chgData name="Mohammed Shukraan" userId="S::s16mshukraan@saintben.derby.sch.uk::23712aec-3d9d-48e2-bf81-744e566769e8" providerId="AD" clId="Web-{2AD0BDD9-E92B-40F0-8870-836EAE514517}" dt="2020-09-27T09:58:47.162" v="220"/>
      <pc:docMkLst>
        <pc:docMk/>
      </pc:docMkLst>
      <pc:sldChg chg="modSp">
        <pc:chgData name="Mohammed Shukraan" userId="S::s16mshukraan@saintben.derby.sch.uk::23712aec-3d9d-48e2-bf81-744e566769e8" providerId="AD" clId="Web-{2AD0BDD9-E92B-40F0-8870-836EAE514517}" dt="2020-09-27T09:58:47.162" v="220"/>
        <pc:sldMkLst>
          <pc:docMk/>
          <pc:sldMk cId="937260827" sldId="260"/>
        </pc:sldMkLst>
        <pc:graphicFrameChg chg="mod modGraphic">
          <ac:chgData name="Mohammed Shukraan" userId="S::s16mshukraan@saintben.derby.sch.uk::23712aec-3d9d-48e2-bf81-744e566769e8" providerId="AD" clId="Web-{2AD0BDD9-E92B-40F0-8870-836EAE514517}" dt="2020-09-27T09:58:47.162" v="220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Mohammed Shukraan" userId="S::s16mshukraan@saintben.derby.sch.uk::23712aec-3d9d-48e2-bf81-744e566769e8" providerId="AD" clId="Web-{2AD0BDD9-E92B-40F0-8870-836EAE514517}" dt="2020-09-27T09:55:59.903" v="14" actId="20577"/>
        <pc:sldMkLst>
          <pc:docMk/>
          <pc:sldMk cId="4080509222" sldId="261"/>
        </pc:sldMkLst>
        <pc:spChg chg="mod">
          <ac:chgData name="Mohammed Shukraan" userId="S::s16mshukraan@saintben.derby.sch.uk::23712aec-3d9d-48e2-bf81-744e566769e8" providerId="AD" clId="Web-{2AD0BDD9-E92B-40F0-8870-836EAE514517}" dt="2020-09-27T09:55:59.903" v="14" actId="20577"/>
          <ac:spMkLst>
            <pc:docMk/>
            <pc:sldMk cId="4080509222" sldId="261"/>
            <ac:spMk id="5" creationId="{87247A1C-1068-4477-B2A9-DEA3F041B1E6}"/>
          </ac:spMkLst>
        </pc:spChg>
      </pc:sldChg>
    </pc:docChg>
  </pc:docChgLst>
  <pc:docChgLst>
    <pc:chgData name="V.Austin" userId="S::vaustin@saintben.derby.sch.uk::4b3f3353-64f1-44cf-af9f-9638126fec51" providerId="AD" clId="Web-{4369F371-2196-2933-CCC4-35B3D7989C57}"/>
    <pc:docChg chg="modSld">
      <pc:chgData name="V.Austin" userId="S::vaustin@saintben.derby.sch.uk::4b3f3353-64f1-44cf-af9f-9638126fec51" providerId="AD" clId="Web-{4369F371-2196-2933-CCC4-35B3D7989C57}" dt="2020-05-06T08:55:26.557" v="21"/>
      <pc:docMkLst>
        <pc:docMk/>
      </pc:docMkLst>
      <pc:sldChg chg="modSp">
        <pc:chgData name="V.Austin" userId="S::vaustin@saintben.derby.sch.uk::4b3f3353-64f1-44cf-af9f-9638126fec51" providerId="AD" clId="Web-{4369F371-2196-2933-CCC4-35B3D7989C57}" dt="2020-05-06T08:54:37.370" v="19"/>
        <pc:sldMkLst>
          <pc:docMk/>
          <pc:sldMk cId="937260827" sldId="260"/>
        </pc:sldMkLst>
        <pc:graphicFrameChg chg="mod modGraphic">
          <ac:chgData name="V.Austin" userId="S::vaustin@saintben.derby.sch.uk::4b3f3353-64f1-44cf-af9f-9638126fec51" providerId="AD" clId="Web-{4369F371-2196-2933-CCC4-35B3D7989C57}" dt="2020-05-06T08:54:37.370" v="19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V.Austin" userId="S::vaustin@saintben.derby.sch.uk::4b3f3353-64f1-44cf-af9f-9638126fec51" providerId="AD" clId="Web-{4369F371-2196-2933-CCC4-35B3D7989C57}" dt="2020-05-06T08:55:26.557" v="21"/>
        <pc:sldMkLst>
          <pc:docMk/>
          <pc:sldMk cId="1459445888" sldId="263"/>
        </pc:sldMkLst>
        <pc:graphicFrameChg chg="mod modGraphic">
          <ac:chgData name="V.Austin" userId="S::vaustin@saintben.derby.sch.uk::4b3f3353-64f1-44cf-af9f-9638126fec51" providerId="AD" clId="Web-{4369F371-2196-2933-CCC4-35B3D7989C57}" dt="2020-05-06T08:55:26.557" v="2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</pc:docChg>
  </pc:docChgLst>
  <pc:docChgLst>
    <pc:chgData clId="Web-{2AD0BDD9-E92B-40F0-8870-836EAE514517}"/>
    <pc:docChg chg="modSld">
      <pc:chgData name="" userId="" providerId="" clId="Web-{2AD0BDD9-E92B-40F0-8870-836EAE514517}" dt="2020-09-27T09:55:24.774" v="1" actId="20577"/>
      <pc:docMkLst>
        <pc:docMk/>
      </pc:docMkLst>
      <pc:sldChg chg="modSp">
        <pc:chgData name="" userId="" providerId="" clId="Web-{2AD0BDD9-E92B-40F0-8870-836EAE514517}" dt="2020-09-27T09:55:24.774" v="0" actId="20577"/>
        <pc:sldMkLst>
          <pc:docMk/>
          <pc:sldMk cId="4080509222" sldId="261"/>
        </pc:sldMkLst>
        <pc:spChg chg="mod">
          <ac:chgData name="" userId="" providerId="" clId="Web-{2AD0BDD9-E92B-40F0-8870-836EAE514517}" dt="2020-09-27T09:55:24.774" v="0" actId="20577"/>
          <ac:spMkLst>
            <pc:docMk/>
            <pc:sldMk cId="4080509222" sldId="261"/>
            <ac:spMk id="5" creationId="{87247A1C-1068-4477-B2A9-DEA3F041B1E6}"/>
          </ac:spMkLst>
        </pc:spChg>
      </pc:sldChg>
    </pc:docChg>
  </pc:docChgLst>
  <pc:docChgLst>
    <pc:chgData name="V.Austin" userId="S::vaustin@saintben.derby.sch.uk::4b3f3353-64f1-44cf-af9f-9638126fec51" providerId="AD" clId="Web-{47B12300-8F9E-3393-7B7F-F63D1AA1280C}"/>
    <pc:docChg chg="modSld">
      <pc:chgData name="V.Austin" userId="S::vaustin@saintben.derby.sch.uk::4b3f3353-64f1-44cf-af9f-9638126fec51" providerId="AD" clId="Web-{47B12300-8F9E-3393-7B7F-F63D1AA1280C}" dt="2020-05-05T13:27:54.025" v="327"/>
      <pc:docMkLst>
        <pc:docMk/>
      </pc:docMkLst>
      <pc:sldChg chg="modSp">
        <pc:chgData name="V.Austin" userId="S::vaustin@saintben.derby.sch.uk::4b3f3353-64f1-44cf-af9f-9638126fec51" providerId="AD" clId="Web-{47B12300-8F9E-3393-7B7F-F63D1AA1280C}" dt="2020-05-05T13:23:22.261" v="271"/>
        <pc:sldMkLst>
          <pc:docMk/>
          <pc:sldMk cId="1459445888" sldId="263"/>
        </pc:sldMkLst>
        <pc:graphicFrameChg chg="mod modGraphic">
          <ac:chgData name="V.Austin" userId="S::vaustin@saintben.derby.sch.uk::4b3f3353-64f1-44cf-af9f-9638126fec51" providerId="AD" clId="Web-{47B12300-8F9E-3393-7B7F-F63D1AA1280C}" dt="2020-05-05T13:23:22.261" v="27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V.Austin" userId="S::vaustin@saintben.derby.sch.uk::4b3f3353-64f1-44cf-af9f-9638126fec51" providerId="AD" clId="Web-{47B12300-8F9E-3393-7B7F-F63D1AA1280C}" dt="2020-05-05T13:27:54.025" v="327"/>
        <pc:sldMkLst>
          <pc:docMk/>
          <pc:sldMk cId="2399735266" sldId="265"/>
        </pc:sldMkLst>
        <pc:graphicFrameChg chg="mod modGraphic">
          <ac:chgData name="V.Austin" userId="S::vaustin@saintben.derby.sch.uk::4b3f3353-64f1-44cf-af9f-9638126fec51" providerId="AD" clId="Web-{47B12300-8F9E-3393-7B7F-F63D1AA1280C}" dt="2020-05-05T13:27:54.025" v="327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</pc:docChg>
  </pc:docChgLst>
  <pc:docChgLst>
    <pc:chgData name="J.Burton" userId="S::jburton@saintben.derby.sch.uk::af3819d5-3f8b-4e21-8f9f-846faa93cdfd" providerId="AD" clId="Web-{71B3DBA9-AC6B-D15E-CC72-558593DEB44A}"/>
    <pc:docChg chg="modSld">
      <pc:chgData name="J.Burton" userId="S::jburton@saintben.derby.sch.uk::af3819d5-3f8b-4e21-8f9f-846faa93cdfd" providerId="AD" clId="Web-{71B3DBA9-AC6B-D15E-CC72-558593DEB44A}" dt="2020-10-02T13:14:00.973" v="11" actId="20577"/>
      <pc:docMkLst>
        <pc:docMk/>
      </pc:docMkLst>
      <pc:sldChg chg="modSp">
        <pc:chgData name="J.Burton" userId="S::jburton@saintben.derby.sch.uk::af3819d5-3f8b-4e21-8f9f-846faa93cdfd" providerId="AD" clId="Web-{71B3DBA9-AC6B-D15E-CC72-558593DEB44A}" dt="2020-10-02T13:13:56.473" v="9" actId="20577"/>
        <pc:sldMkLst>
          <pc:docMk/>
          <pc:sldMk cId="937260827" sldId="260"/>
        </pc:sldMkLst>
        <pc:spChg chg="mod">
          <ac:chgData name="J.Burton" userId="S::jburton@saintben.derby.sch.uk::af3819d5-3f8b-4e21-8f9f-846faa93cdfd" providerId="AD" clId="Web-{71B3DBA9-AC6B-D15E-CC72-558593DEB44A}" dt="2020-10-02T13:13:56.473" v="9" actId="20577"/>
          <ac:spMkLst>
            <pc:docMk/>
            <pc:sldMk cId="937260827" sldId="260"/>
            <ac:spMk id="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2D450C-7118-4E46-82C5-B601029814A1}" type="doc">
      <dgm:prSet loTypeId="urn:microsoft.com/office/officeart/2005/8/layout/pyramid1" loCatId="pyramid" qsTypeId="urn:microsoft.com/office/officeart/2005/8/quickstyle/simple1" qsCatId="simple" csTypeId="urn:microsoft.com/office/officeart/2005/8/colors/accent0_2" csCatId="mainScheme" phldr="1"/>
      <dgm:spPr/>
    </dgm:pt>
    <dgm:pt modelId="{8A294727-50D7-42C1-8B73-8607B27B0D74}">
      <dgm:prSet phldrT="[Text]"/>
      <dgm:spPr/>
      <dgm:t>
        <a:bodyPr/>
        <a:lstStyle/>
        <a:p>
          <a:r>
            <a:rPr lang="en-GB" dirty="0"/>
            <a:t>  </a:t>
          </a:r>
        </a:p>
      </dgm:t>
    </dgm:pt>
    <dgm:pt modelId="{A8BC6062-570D-40F5-A872-DC45F21DA1C0}" type="parTrans" cxnId="{DBF8CD56-8258-4D4A-BC02-DD3878277D0C}">
      <dgm:prSet/>
      <dgm:spPr/>
      <dgm:t>
        <a:bodyPr/>
        <a:lstStyle/>
        <a:p>
          <a:endParaRPr lang="en-GB"/>
        </a:p>
      </dgm:t>
    </dgm:pt>
    <dgm:pt modelId="{FE94D6B3-664E-44DB-81E3-253CA8C55A49}" type="sibTrans" cxnId="{DBF8CD56-8258-4D4A-BC02-DD3878277D0C}">
      <dgm:prSet/>
      <dgm:spPr/>
      <dgm:t>
        <a:bodyPr/>
        <a:lstStyle/>
        <a:p>
          <a:endParaRPr lang="en-GB"/>
        </a:p>
      </dgm:t>
    </dgm:pt>
    <dgm:pt modelId="{2E66FCF9-C795-4BC0-BAE1-51B461C137A8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D469DDD5-1176-4EC2-AC98-2C7CA708BD49}" type="parTrans" cxnId="{2E0933EF-E44F-4B8D-B904-DB13A6ED1B1D}">
      <dgm:prSet/>
      <dgm:spPr/>
      <dgm:t>
        <a:bodyPr/>
        <a:lstStyle/>
        <a:p>
          <a:endParaRPr lang="en-GB"/>
        </a:p>
      </dgm:t>
    </dgm:pt>
    <dgm:pt modelId="{DBD630D1-9E71-431E-A8B3-C95C0704F6A4}" type="sibTrans" cxnId="{2E0933EF-E44F-4B8D-B904-DB13A6ED1B1D}">
      <dgm:prSet/>
      <dgm:spPr/>
      <dgm:t>
        <a:bodyPr/>
        <a:lstStyle/>
        <a:p>
          <a:endParaRPr lang="en-GB"/>
        </a:p>
      </dgm:t>
    </dgm:pt>
    <dgm:pt modelId="{EE133DBA-E6C4-40EA-BB9A-F87234EBED28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ED6040C0-95C1-48E3-8D60-CBB7708227AC}" type="sibTrans" cxnId="{41CB79E1-00B4-49D7-907A-EE96E3E6B7F0}">
      <dgm:prSet/>
      <dgm:spPr/>
      <dgm:t>
        <a:bodyPr/>
        <a:lstStyle/>
        <a:p>
          <a:endParaRPr lang="en-GB"/>
        </a:p>
      </dgm:t>
    </dgm:pt>
    <dgm:pt modelId="{086F1729-784B-47D4-8C34-EBE2C5C3A028}" type="parTrans" cxnId="{41CB79E1-00B4-49D7-907A-EE96E3E6B7F0}">
      <dgm:prSet/>
      <dgm:spPr/>
      <dgm:t>
        <a:bodyPr/>
        <a:lstStyle/>
        <a:p>
          <a:endParaRPr lang="en-GB"/>
        </a:p>
      </dgm:t>
    </dgm:pt>
    <dgm:pt modelId="{E2ADE544-CE30-4FC7-87E5-4970AB426AA7}" type="pres">
      <dgm:prSet presAssocID="{3F2D450C-7118-4E46-82C5-B601029814A1}" presName="Name0" presStyleCnt="0">
        <dgm:presLayoutVars>
          <dgm:dir/>
          <dgm:animLvl val="lvl"/>
          <dgm:resizeHandles val="exact"/>
        </dgm:presLayoutVars>
      </dgm:prSet>
      <dgm:spPr/>
    </dgm:pt>
    <dgm:pt modelId="{60563F12-19BD-42F5-A78D-6B034E36838E}" type="pres">
      <dgm:prSet presAssocID="{8A294727-50D7-42C1-8B73-8607B27B0D74}" presName="Name8" presStyleCnt="0"/>
      <dgm:spPr/>
    </dgm:pt>
    <dgm:pt modelId="{75C57B6C-9893-4BB2-AEF7-63CAFB00F5D5}" type="pres">
      <dgm:prSet presAssocID="{8A294727-50D7-42C1-8B73-8607B27B0D74}" presName="level" presStyleLbl="node1" presStyleIdx="0" presStyleCnt="3">
        <dgm:presLayoutVars>
          <dgm:chMax val="1"/>
          <dgm:bulletEnabled val="1"/>
        </dgm:presLayoutVars>
      </dgm:prSet>
      <dgm:spPr/>
    </dgm:pt>
    <dgm:pt modelId="{33AE0F29-2320-4328-85B0-A5E16F76FB26}" type="pres">
      <dgm:prSet presAssocID="{8A294727-50D7-42C1-8B73-8607B27B0D7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20F5BF-FA08-4368-B4F7-C58C65DD4A33}" type="pres">
      <dgm:prSet presAssocID="{EE133DBA-E6C4-40EA-BB9A-F87234EBED28}" presName="Name8" presStyleCnt="0"/>
      <dgm:spPr/>
    </dgm:pt>
    <dgm:pt modelId="{1F166529-8DD2-440D-973E-4A1FA8599280}" type="pres">
      <dgm:prSet presAssocID="{EE133DBA-E6C4-40EA-BB9A-F87234EBED28}" presName="level" presStyleLbl="node1" presStyleIdx="1" presStyleCnt="3">
        <dgm:presLayoutVars>
          <dgm:chMax val="1"/>
          <dgm:bulletEnabled val="1"/>
        </dgm:presLayoutVars>
      </dgm:prSet>
      <dgm:spPr/>
    </dgm:pt>
    <dgm:pt modelId="{05747C9B-6EA5-4522-8520-D9F0F82EB034}" type="pres">
      <dgm:prSet presAssocID="{EE133DBA-E6C4-40EA-BB9A-F87234EBED2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9EAAA12-AD5F-41C4-B196-05C39759BDB4}" type="pres">
      <dgm:prSet presAssocID="{2E66FCF9-C795-4BC0-BAE1-51B461C137A8}" presName="Name8" presStyleCnt="0"/>
      <dgm:spPr/>
    </dgm:pt>
    <dgm:pt modelId="{55B29008-9199-48FB-A71B-BE9E9C1B9E60}" type="pres">
      <dgm:prSet presAssocID="{2E66FCF9-C795-4BC0-BAE1-51B461C137A8}" presName="level" presStyleLbl="node1" presStyleIdx="2" presStyleCnt="3">
        <dgm:presLayoutVars>
          <dgm:chMax val="1"/>
          <dgm:bulletEnabled val="1"/>
        </dgm:presLayoutVars>
      </dgm:prSet>
      <dgm:spPr/>
    </dgm:pt>
    <dgm:pt modelId="{40E8C607-87C3-46E2-B48E-8C42C0F68FDB}" type="pres">
      <dgm:prSet presAssocID="{2E66FCF9-C795-4BC0-BAE1-51B461C137A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6D5DAC3F-CCD4-490E-B5F7-DD6B334B8982}" type="presOf" srcId="{EE133DBA-E6C4-40EA-BB9A-F87234EBED28}" destId="{05747C9B-6EA5-4522-8520-D9F0F82EB034}" srcOrd="1" destOrd="0" presId="urn:microsoft.com/office/officeart/2005/8/layout/pyramid1"/>
    <dgm:cxn modelId="{B308F86A-6970-49A7-97F0-6CB06E8B488C}" type="presOf" srcId="{EE133DBA-E6C4-40EA-BB9A-F87234EBED28}" destId="{1F166529-8DD2-440D-973E-4A1FA8599280}" srcOrd="0" destOrd="0" presId="urn:microsoft.com/office/officeart/2005/8/layout/pyramid1"/>
    <dgm:cxn modelId="{DBF8CD56-8258-4D4A-BC02-DD3878277D0C}" srcId="{3F2D450C-7118-4E46-82C5-B601029814A1}" destId="{8A294727-50D7-42C1-8B73-8607B27B0D74}" srcOrd="0" destOrd="0" parTransId="{A8BC6062-570D-40F5-A872-DC45F21DA1C0}" sibTransId="{FE94D6B3-664E-44DB-81E3-253CA8C55A49}"/>
    <dgm:cxn modelId="{BA15C485-202F-4A1E-A17A-806E88CD77E0}" type="presOf" srcId="{8A294727-50D7-42C1-8B73-8607B27B0D74}" destId="{33AE0F29-2320-4328-85B0-A5E16F76FB26}" srcOrd="1" destOrd="0" presId="urn:microsoft.com/office/officeart/2005/8/layout/pyramid1"/>
    <dgm:cxn modelId="{C4884D8A-7744-4712-84B7-0077E3D8E0E3}" type="presOf" srcId="{2E66FCF9-C795-4BC0-BAE1-51B461C137A8}" destId="{55B29008-9199-48FB-A71B-BE9E9C1B9E60}" srcOrd="0" destOrd="0" presId="urn:microsoft.com/office/officeart/2005/8/layout/pyramid1"/>
    <dgm:cxn modelId="{C1A10F9A-57EB-4D8B-AACD-5B8297163572}" type="presOf" srcId="{8A294727-50D7-42C1-8B73-8607B27B0D74}" destId="{75C57B6C-9893-4BB2-AEF7-63CAFB00F5D5}" srcOrd="0" destOrd="0" presId="urn:microsoft.com/office/officeart/2005/8/layout/pyramid1"/>
    <dgm:cxn modelId="{BBC8B3A6-7760-46F2-803E-D7C22B06A1BA}" type="presOf" srcId="{3F2D450C-7118-4E46-82C5-B601029814A1}" destId="{E2ADE544-CE30-4FC7-87E5-4970AB426AA7}" srcOrd="0" destOrd="0" presId="urn:microsoft.com/office/officeart/2005/8/layout/pyramid1"/>
    <dgm:cxn modelId="{11F2C9DE-E894-4E45-8B17-CEBE1CD0A47D}" type="presOf" srcId="{2E66FCF9-C795-4BC0-BAE1-51B461C137A8}" destId="{40E8C607-87C3-46E2-B48E-8C42C0F68FDB}" srcOrd="1" destOrd="0" presId="urn:microsoft.com/office/officeart/2005/8/layout/pyramid1"/>
    <dgm:cxn modelId="{41CB79E1-00B4-49D7-907A-EE96E3E6B7F0}" srcId="{3F2D450C-7118-4E46-82C5-B601029814A1}" destId="{EE133DBA-E6C4-40EA-BB9A-F87234EBED28}" srcOrd="1" destOrd="0" parTransId="{086F1729-784B-47D4-8C34-EBE2C5C3A028}" sibTransId="{ED6040C0-95C1-48E3-8D60-CBB7708227AC}"/>
    <dgm:cxn modelId="{2E0933EF-E44F-4B8D-B904-DB13A6ED1B1D}" srcId="{3F2D450C-7118-4E46-82C5-B601029814A1}" destId="{2E66FCF9-C795-4BC0-BAE1-51B461C137A8}" srcOrd="2" destOrd="0" parTransId="{D469DDD5-1176-4EC2-AC98-2C7CA708BD49}" sibTransId="{DBD630D1-9E71-431E-A8B3-C95C0704F6A4}"/>
    <dgm:cxn modelId="{20A71D1D-8B45-4265-9452-5DE6A6958764}" type="presParOf" srcId="{E2ADE544-CE30-4FC7-87E5-4970AB426AA7}" destId="{60563F12-19BD-42F5-A78D-6B034E36838E}" srcOrd="0" destOrd="0" presId="urn:microsoft.com/office/officeart/2005/8/layout/pyramid1"/>
    <dgm:cxn modelId="{C8A6F807-53EB-4496-A5FB-1BF66561C930}" type="presParOf" srcId="{60563F12-19BD-42F5-A78D-6B034E36838E}" destId="{75C57B6C-9893-4BB2-AEF7-63CAFB00F5D5}" srcOrd="0" destOrd="0" presId="urn:microsoft.com/office/officeart/2005/8/layout/pyramid1"/>
    <dgm:cxn modelId="{D7ED2B67-08C4-43DF-942E-9D217A1296CB}" type="presParOf" srcId="{60563F12-19BD-42F5-A78D-6B034E36838E}" destId="{33AE0F29-2320-4328-85B0-A5E16F76FB26}" srcOrd="1" destOrd="0" presId="urn:microsoft.com/office/officeart/2005/8/layout/pyramid1"/>
    <dgm:cxn modelId="{17B5844F-0608-4820-81EB-32F1A72BA4DF}" type="presParOf" srcId="{E2ADE544-CE30-4FC7-87E5-4970AB426AA7}" destId="{5E20F5BF-FA08-4368-B4F7-C58C65DD4A33}" srcOrd="1" destOrd="0" presId="urn:microsoft.com/office/officeart/2005/8/layout/pyramid1"/>
    <dgm:cxn modelId="{B8300EA5-2032-495C-9E83-7FC711D23A7E}" type="presParOf" srcId="{5E20F5BF-FA08-4368-B4F7-C58C65DD4A33}" destId="{1F166529-8DD2-440D-973E-4A1FA8599280}" srcOrd="0" destOrd="0" presId="urn:microsoft.com/office/officeart/2005/8/layout/pyramid1"/>
    <dgm:cxn modelId="{A32866B0-7928-4454-B667-4ED101AEDACC}" type="presParOf" srcId="{5E20F5BF-FA08-4368-B4F7-C58C65DD4A33}" destId="{05747C9B-6EA5-4522-8520-D9F0F82EB034}" srcOrd="1" destOrd="0" presId="urn:microsoft.com/office/officeart/2005/8/layout/pyramid1"/>
    <dgm:cxn modelId="{237100D3-BFCD-47FF-AE94-87BCA074AC1E}" type="presParOf" srcId="{E2ADE544-CE30-4FC7-87E5-4970AB426AA7}" destId="{39EAAA12-AD5F-41C4-B196-05C39759BDB4}" srcOrd="2" destOrd="0" presId="urn:microsoft.com/office/officeart/2005/8/layout/pyramid1"/>
    <dgm:cxn modelId="{48ED201D-0010-4286-A2E3-059D6CF77BC7}" type="presParOf" srcId="{39EAAA12-AD5F-41C4-B196-05C39759BDB4}" destId="{55B29008-9199-48FB-A71B-BE9E9C1B9E60}" srcOrd="0" destOrd="0" presId="urn:microsoft.com/office/officeart/2005/8/layout/pyramid1"/>
    <dgm:cxn modelId="{14D1194C-F7C0-4B7F-8C44-7711403BEC8C}" type="presParOf" srcId="{39EAAA12-AD5F-41C4-B196-05C39759BDB4}" destId="{40E8C607-87C3-46E2-B48E-8C42C0F68FD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2D450C-7118-4E46-82C5-B601029814A1}" type="doc">
      <dgm:prSet loTypeId="urn:microsoft.com/office/officeart/2005/8/layout/pyramid1" loCatId="pyramid" qsTypeId="urn:microsoft.com/office/officeart/2005/8/quickstyle/simple1" qsCatId="simple" csTypeId="urn:microsoft.com/office/officeart/2005/8/colors/accent0_2" csCatId="mainScheme" phldr="1"/>
      <dgm:spPr/>
    </dgm:pt>
    <dgm:pt modelId="{8A294727-50D7-42C1-8B73-8607B27B0D74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A8BC6062-570D-40F5-A872-DC45F21DA1C0}" type="parTrans" cxnId="{DBF8CD56-8258-4D4A-BC02-DD3878277D0C}">
      <dgm:prSet/>
      <dgm:spPr/>
      <dgm:t>
        <a:bodyPr/>
        <a:lstStyle/>
        <a:p>
          <a:endParaRPr lang="en-GB"/>
        </a:p>
      </dgm:t>
    </dgm:pt>
    <dgm:pt modelId="{FE94D6B3-664E-44DB-81E3-253CA8C55A49}" type="sibTrans" cxnId="{DBF8CD56-8258-4D4A-BC02-DD3878277D0C}">
      <dgm:prSet/>
      <dgm:spPr/>
      <dgm:t>
        <a:bodyPr/>
        <a:lstStyle/>
        <a:p>
          <a:endParaRPr lang="en-GB"/>
        </a:p>
      </dgm:t>
    </dgm:pt>
    <dgm:pt modelId="{EE133DBA-E6C4-40EA-BB9A-F87234EBED28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086F1729-784B-47D4-8C34-EBE2C5C3A028}" type="parTrans" cxnId="{41CB79E1-00B4-49D7-907A-EE96E3E6B7F0}">
      <dgm:prSet/>
      <dgm:spPr/>
      <dgm:t>
        <a:bodyPr/>
        <a:lstStyle/>
        <a:p>
          <a:endParaRPr lang="en-GB"/>
        </a:p>
      </dgm:t>
    </dgm:pt>
    <dgm:pt modelId="{ED6040C0-95C1-48E3-8D60-CBB7708227AC}" type="sibTrans" cxnId="{41CB79E1-00B4-49D7-907A-EE96E3E6B7F0}">
      <dgm:prSet/>
      <dgm:spPr/>
      <dgm:t>
        <a:bodyPr/>
        <a:lstStyle/>
        <a:p>
          <a:endParaRPr lang="en-GB"/>
        </a:p>
      </dgm:t>
    </dgm:pt>
    <dgm:pt modelId="{2E66FCF9-C795-4BC0-BAE1-51B461C137A8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D469DDD5-1176-4EC2-AC98-2C7CA708BD49}" type="parTrans" cxnId="{2E0933EF-E44F-4B8D-B904-DB13A6ED1B1D}">
      <dgm:prSet/>
      <dgm:spPr/>
      <dgm:t>
        <a:bodyPr/>
        <a:lstStyle/>
        <a:p>
          <a:endParaRPr lang="en-GB"/>
        </a:p>
      </dgm:t>
    </dgm:pt>
    <dgm:pt modelId="{DBD630D1-9E71-431E-A8B3-C95C0704F6A4}" type="sibTrans" cxnId="{2E0933EF-E44F-4B8D-B904-DB13A6ED1B1D}">
      <dgm:prSet/>
      <dgm:spPr/>
      <dgm:t>
        <a:bodyPr/>
        <a:lstStyle/>
        <a:p>
          <a:endParaRPr lang="en-GB"/>
        </a:p>
      </dgm:t>
    </dgm:pt>
    <dgm:pt modelId="{A0FE8410-C211-4BA4-9112-E2090868AAA5}">
      <dgm:prSet phldrT="[Text]"/>
      <dgm:spPr/>
      <dgm:t>
        <a:bodyPr/>
        <a:lstStyle/>
        <a:p>
          <a:endParaRPr lang="en-GB"/>
        </a:p>
      </dgm:t>
    </dgm:pt>
    <dgm:pt modelId="{DFDB5AFF-D723-40DC-ACA6-489F97757DE1}" type="parTrans" cxnId="{64BAD93C-9613-485D-973E-0DDFAC7D9FEF}">
      <dgm:prSet/>
      <dgm:spPr/>
      <dgm:t>
        <a:bodyPr/>
        <a:lstStyle/>
        <a:p>
          <a:endParaRPr lang="en-GB"/>
        </a:p>
      </dgm:t>
    </dgm:pt>
    <dgm:pt modelId="{D3381E82-D3FC-413A-B285-89FB93488DD5}" type="sibTrans" cxnId="{64BAD93C-9613-485D-973E-0DDFAC7D9FEF}">
      <dgm:prSet/>
      <dgm:spPr/>
      <dgm:t>
        <a:bodyPr/>
        <a:lstStyle/>
        <a:p>
          <a:endParaRPr lang="en-GB"/>
        </a:p>
      </dgm:t>
    </dgm:pt>
    <dgm:pt modelId="{E2ADE544-CE30-4FC7-87E5-4970AB426AA7}" type="pres">
      <dgm:prSet presAssocID="{3F2D450C-7118-4E46-82C5-B601029814A1}" presName="Name0" presStyleCnt="0">
        <dgm:presLayoutVars>
          <dgm:dir/>
          <dgm:animLvl val="lvl"/>
          <dgm:resizeHandles val="exact"/>
        </dgm:presLayoutVars>
      </dgm:prSet>
      <dgm:spPr/>
    </dgm:pt>
    <dgm:pt modelId="{60563F12-19BD-42F5-A78D-6B034E36838E}" type="pres">
      <dgm:prSet presAssocID="{8A294727-50D7-42C1-8B73-8607B27B0D74}" presName="Name8" presStyleCnt="0"/>
      <dgm:spPr/>
    </dgm:pt>
    <dgm:pt modelId="{75C57B6C-9893-4BB2-AEF7-63CAFB00F5D5}" type="pres">
      <dgm:prSet presAssocID="{8A294727-50D7-42C1-8B73-8607B27B0D74}" presName="level" presStyleLbl="node1" presStyleIdx="0" presStyleCnt="4">
        <dgm:presLayoutVars>
          <dgm:chMax val="1"/>
          <dgm:bulletEnabled val="1"/>
        </dgm:presLayoutVars>
      </dgm:prSet>
      <dgm:spPr/>
    </dgm:pt>
    <dgm:pt modelId="{33AE0F29-2320-4328-85B0-A5E16F76FB26}" type="pres">
      <dgm:prSet presAssocID="{8A294727-50D7-42C1-8B73-8607B27B0D7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20F5BF-FA08-4368-B4F7-C58C65DD4A33}" type="pres">
      <dgm:prSet presAssocID="{EE133DBA-E6C4-40EA-BB9A-F87234EBED28}" presName="Name8" presStyleCnt="0"/>
      <dgm:spPr/>
    </dgm:pt>
    <dgm:pt modelId="{1F166529-8DD2-440D-973E-4A1FA8599280}" type="pres">
      <dgm:prSet presAssocID="{EE133DBA-E6C4-40EA-BB9A-F87234EBED28}" presName="level" presStyleLbl="node1" presStyleIdx="1" presStyleCnt="4">
        <dgm:presLayoutVars>
          <dgm:chMax val="1"/>
          <dgm:bulletEnabled val="1"/>
        </dgm:presLayoutVars>
      </dgm:prSet>
      <dgm:spPr/>
    </dgm:pt>
    <dgm:pt modelId="{05747C9B-6EA5-4522-8520-D9F0F82EB034}" type="pres">
      <dgm:prSet presAssocID="{EE133DBA-E6C4-40EA-BB9A-F87234EBED2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9EAAA12-AD5F-41C4-B196-05C39759BDB4}" type="pres">
      <dgm:prSet presAssocID="{2E66FCF9-C795-4BC0-BAE1-51B461C137A8}" presName="Name8" presStyleCnt="0"/>
      <dgm:spPr/>
    </dgm:pt>
    <dgm:pt modelId="{55B29008-9199-48FB-A71B-BE9E9C1B9E60}" type="pres">
      <dgm:prSet presAssocID="{2E66FCF9-C795-4BC0-BAE1-51B461C137A8}" presName="level" presStyleLbl="node1" presStyleIdx="2" presStyleCnt="4">
        <dgm:presLayoutVars>
          <dgm:chMax val="1"/>
          <dgm:bulletEnabled val="1"/>
        </dgm:presLayoutVars>
      </dgm:prSet>
      <dgm:spPr/>
    </dgm:pt>
    <dgm:pt modelId="{40E8C607-87C3-46E2-B48E-8C42C0F68FDB}" type="pres">
      <dgm:prSet presAssocID="{2E66FCF9-C795-4BC0-BAE1-51B461C137A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429C27D-1E2D-4155-836B-19C9056694A1}" type="pres">
      <dgm:prSet presAssocID="{A0FE8410-C211-4BA4-9112-E2090868AAA5}" presName="Name8" presStyleCnt="0"/>
      <dgm:spPr/>
    </dgm:pt>
    <dgm:pt modelId="{E303B32D-3D5F-486B-BA9B-401AF7A91F30}" type="pres">
      <dgm:prSet presAssocID="{A0FE8410-C211-4BA4-9112-E2090868AAA5}" presName="level" presStyleLbl="node1" presStyleIdx="3" presStyleCnt="4">
        <dgm:presLayoutVars>
          <dgm:chMax val="1"/>
          <dgm:bulletEnabled val="1"/>
        </dgm:presLayoutVars>
      </dgm:prSet>
      <dgm:spPr/>
    </dgm:pt>
    <dgm:pt modelId="{08CE4AD7-13E1-4C79-A35E-7CBAD914E395}" type="pres">
      <dgm:prSet presAssocID="{A0FE8410-C211-4BA4-9112-E2090868AAA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64BAD93C-9613-485D-973E-0DDFAC7D9FEF}" srcId="{3F2D450C-7118-4E46-82C5-B601029814A1}" destId="{A0FE8410-C211-4BA4-9112-E2090868AAA5}" srcOrd="3" destOrd="0" parTransId="{DFDB5AFF-D723-40DC-ACA6-489F97757DE1}" sibTransId="{D3381E82-D3FC-413A-B285-89FB93488DD5}"/>
    <dgm:cxn modelId="{6D5DAC3F-CCD4-490E-B5F7-DD6B334B8982}" type="presOf" srcId="{EE133DBA-E6C4-40EA-BB9A-F87234EBED28}" destId="{05747C9B-6EA5-4522-8520-D9F0F82EB034}" srcOrd="1" destOrd="0" presId="urn:microsoft.com/office/officeart/2005/8/layout/pyramid1"/>
    <dgm:cxn modelId="{B308F86A-6970-49A7-97F0-6CB06E8B488C}" type="presOf" srcId="{EE133DBA-E6C4-40EA-BB9A-F87234EBED28}" destId="{1F166529-8DD2-440D-973E-4A1FA8599280}" srcOrd="0" destOrd="0" presId="urn:microsoft.com/office/officeart/2005/8/layout/pyramid1"/>
    <dgm:cxn modelId="{DBF8CD56-8258-4D4A-BC02-DD3878277D0C}" srcId="{3F2D450C-7118-4E46-82C5-B601029814A1}" destId="{8A294727-50D7-42C1-8B73-8607B27B0D74}" srcOrd="0" destOrd="0" parTransId="{A8BC6062-570D-40F5-A872-DC45F21DA1C0}" sibTransId="{FE94D6B3-664E-44DB-81E3-253CA8C55A49}"/>
    <dgm:cxn modelId="{BA15C485-202F-4A1E-A17A-806E88CD77E0}" type="presOf" srcId="{8A294727-50D7-42C1-8B73-8607B27B0D74}" destId="{33AE0F29-2320-4328-85B0-A5E16F76FB26}" srcOrd="1" destOrd="0" presId="urn:microsoft.com/office/officeart/2005/8/layout/pyramid1"/>
    <dgm:cxn modelId="{C4884D8A-7744-4712-84B7-0077E3D8E0E3}" type="presOf" srcId="{2E66FCF9-C795-4BC0-BAE1-51B461C137A8}" destId="{55B29008-9199-48FB-A71B-BE9E9C1B9E60}" srcOrd="0" destOrd="0" presId="urn:microsoft.com/office/officeart/2005/8/layout/pyramid1"/>
    <dgm:cxn modelId="{A6B98F93-4D36-4187-A09F-02425E6C274F}" type="presOf" srcId="{A0FE8410-C211-4BA4-9112-E2090868AAA5}" destId="{E303B32D-3D5F-486B-BA9B-401AF7A91F30}" srcOrd="0" destOrd="0" presId="urn:microsoft.com/office/officeart/2005/8/layout/pyramid1"/>
    <dgm:cxn modelId="{C1A10F9A-57EB-4D8B-AACD-5B8297163572}" type="presOf" srcId="{8A294727-50D7-42C1-8B73-8607B27B0D74}" destId="{75C57B6C-9893-4BB2-AEF7-63CAFB00F5D5}" srcOrd="0" destOrd="0" presId="urn:microsoft.com/office/officeart/2005/8/layout/pyramid1"/>
    <dgm:cxn modelId="{BBC8B3A6-7760-46F2-803E-D7C22B06A1BA}" type="presOf" srcId="{3F2D450C-7118-4E46-82C5-B601029814A1}" destId="{E2ADE544-CE30-4FC7-87E5-4970AB426AA7}" srcOrd="0" destOrd="0" presId="urn:microsoft.com/office/officeart/2005/8/layout/pyramid1"/>
    <dgm:cxn modelId="{169459B5-213B-4028-915B-177D114E224A}" type="presOf" srcId="{A0FE8410-C211-4BA4-9112-E2090868AAA5}" destId="{08CE4AD7-13E1-4C79-A35E-7CBAD914E395}" srcOrd="1" destOrd="0" presId="urn:microsoft.com/office/officeart/2005/8/layout/pyramid1"/>
    <dgm:cxn modelId="{11F2C9DE-E894-4E45-8B17-CEBE1CD0A47D}" type="presOf" srcId="{2E66FCF9-C795-4BC0-BAE1-51B461C137A8}" destId="{40E8C607-87C3-46E2-B48E-8C42C0F68FDB}" srcOrd="1" destOrd="0" presId="urn:microsoft.com/office/officeart/2005/8/layout/pyramid1"/>
    <dgm:cxn modelId="{41CB79E1-00B4-49D7-907A-EE96E3E6B7F0}" srcId="{3F2D450C-7118-4E46-82C5-B601029814A1}" destId="{EE133DBA-E6C4-40EA-BB9A-F87234EBED28}" srcOrd="1" destOrd="0" parTransId="{086F1729-784B-47D4-8C34-EBE2C5C3A028}" sibTransId="{ED6040C0-95C1-48E3-8D60-CBB7708227AC}"/>
    <dgm:cxn modelId="{2E0933EF-E44F-4B8D-B904-DB13A6ED1B1D}" srcId="{3F2D450C-7118-4E46-82C5-B601029814A1}" destId="{2E66FCF9-C795-4BC0-BAE1-51B461C137A8}" srcOrd="2" destOrd="0" parTransId="{D469DDD5-1176-4EC2-AC98-2C7CA708BD49}" sibTransId="{DBD630D1-9E71-431E-A8B3-C95C0704F6A4}"/>
    <dgm:cxn modelId="{20A71D1D-8B45-4265-9452-5DE6A6958764}" type="presParOf" srcId="{E2ADE544-CE30-4FC7-87E5-4970AB426AA7}" destId="{60563F12-19BD-42F5-A78D-6B034E36838E}" srcOrd="0" destOrd="0" presId="urn:microsoft.com/office/officeart/2005/8/layout/pyramid1"/>
    <dgm:cxn modelId="{C8A6F807-53EB-4496-A5FB-1BF66561C930}" type="presParOf" srcId="{60563F12-19BD-42F5-A78D-6B034E36838E}" destId="{75C57B6C-9893-4BB2-AEF7-63CAFB00F5D5}" srcOrd="0" destOrd="0" presId="urn:microsoft.com/office/officeart/2005/8/layout/pyramid1"/>
    <dgm:cxn modelId="{D7ED2B67-08C4-43DF-942E-9D217A1296CB}" type="presParOf" srcId="{60563F12-19BD-42F5-A78D-6B034E36838E}" destId="{33AE0F29-2320-4328-85B0-A5E16F76FB26}" srcOrd="1" destOrd="0" presId="urn:microsoft.com/office/officeart/2005/8/layout/pyramid1"/>
    <dgm:cxn modelId="{17B5844F-0608-4820-81EB-32F1A72BA4DF}" type="presParOf" srcId="{E2ADE544-CE30-4FC7-87E5-4970AB426AA7}" destId="{5E20F5BF-FA08-4368-B4F7-C58C65DD4A33}" srcOrd="1" destOrd="0" presId="urn:microsoft.com/office/officeart/2005/8/layout/pyramid1"/>
    <dgm:cxn modelId="{B8300EA5-2032-495C-9E83-7FC711D23A7E}" type="presParOf" srcId="{5E20F5BF-FA08-4368-B4F7-C58C65DD4A33}" destId="{1F166529-8DD2-440D-973E-4A1FA8599280}" srcOrd="0" destOrd="0" presId="urn:microsoft.com/office/officeart/2005/8/layout/pyramid1"/>
    <dgm:cxn modelId="{A32866B0-7928-4454-B667-4ED101AEDACC}" type="presParOf" srcId="{5E20F5BF-FA08-4368-B4F7-C58C65DD4A33}" destId="{05747C9B-6EA5-4522-8520-D9F0F82EB034}" srcOrd="1" destOrd="0" presId="urn:microsoft.com/office/officeart/2005/8/layout/pyramid1"/>
    <dgm:cxn modelId="{237100D3-BFCD-47FF-AE94-87BCA074AC1E}" type="presParOf" srcId="{E2ADE544-CE30-4FC7-87E5-4970AB426AA7}" destId="{39EAAA12-AD5F-41C4-B196-05C39759BDB4}" srcOrd="2" destOrd="0" presId="urn:microsoft.com/office/officeart/2005/8/layout/pyramid1"/>
    <dgm:cxn modelId="{48ED201D-0010-4286-A2E3-059D6CF77BC7}" type="presParOf" srcId="{39EAAA12-AD5F-41C4-B196-05C39759BDB4}" destId="{55B29008-9199-48FB-A71B-BE9E9C1B9E60}" srcOrd="0" destOrd="0" presId="urn:microsoft.com/office/officeart/2005/8/layout/pyramid1"/>
    <dgm:cxn modelId="{14D1194C-F7C0-4B7F-8C44-7711403BEC8C}" type="presParOf" srcId="{39EAAA12-AD5F-41C4-B196-05C39759BDB4}" destId="{40E8C607-87C3-46E2-B48E-8C42C0F68FDB}" srcOrd="1" destOrd="0" presId="urn:microsoft.com/office/officeart/2005/8/layout/pyramid1"/>
    <dgm:cxn modelId="{8DD5FA97-32A0-4C92-9400-9CEF5343DEE6}" type="presParOf" srcId="{E2ADE544-CE30-4FC7-87E5-4970AB426AA7}" destId="{0429C27D-1E2D-4155-836B-19C9056694A1}" srcOrd="3" destOrd="0" presId="urn:microsoft.com/office/officeart/2005/8/layout/pyramid1"/>
    <dgm:cxn modelId="{FE5963A0-FFD9-4D62-91C7-499111C2BC99}" type="presParOf" srcId="{0429C27D-1E2D-4155-836B-19C9056694A1}" destId="{E303B32D-3D5F-486B-BA9B-401AF7A91F30}" srcOrd="0" destOrd="0" presId="urn:microsoft.com/office/officeart/2005/8/layout/pyramid1"/>
    <dgm:cxn modelId="{2357441E-B570-48FB-8EFA-8719FC8ED58F}" type="presParOf" srcId="{0429C27D-1E2D-4155-836B-19C9056694A1}" destId="{08CE4AD7-13E1-4C79-A35E-7CBAD914E39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57B6C-9893-4BB2-AEF7-63CAFB00F5D5}">
      <dsp:nvSpPr>
        <dsp:cNvPr id="0" name=""/>
        <dsp:cNvSpPr/>
      </dsp:nvSpPr>
      <dsp:spPr>
        <a:xfrm>
          <a:off x="1033247" y="0"/>
          <a:ext cx="1033248" cy="711886"/>
        </a:xfrm>
        <a:prstGeom prst="trapezoid">
          <a:avLst>
            <a:gd name="adj" fmla="val 72571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  </a:t>
          </a:r>
        </a:p>
      </dsp:txBody>
      <dsp:txXfrm>
        <a:off x="1033247" y="0"/>
        <a:ext cx="1033248" cy="711886"/>
      </dsp:txXfrm>
    </dsp:sp>
    <dsp:sp modelId="{1F166529-8DD2-440D-973E-4A1FA8599280}">
      <dsp:nvSpPr>
        <dsp:cNvPr id="0" name=""/>
        <dsp:cNvSpPr/>
      </dsp:nvSpPr>
      <dsp:spPr>
        <a:xfrm>
          <a:off x="516623" y="711886"/>
          <a:ext cx="2066496" cy="711886"/>
        </a:xfrm>
        <a:prstGeom prst="trapezoid">
          <a:avLst>
            <a:gd name="adj" fmla="val 72571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 </a:t>
          </a:r>
        </a:p>
      </dsp:txBody>
      <dsp:txXfrm>
        <a:off x="878260" y="711886"/>
        <a:ext cx="1343222" cy="711886"/>
      </dsp:txXfrm>
    </dsp:sp>
    <dsp:sp modelId="{55B29008-9199-48FB-A71B-BE9E9C1B9E60}">
      <dsp:nvSpPr>
        <dsp:cNvPr id="0" name=""/>
        <dsp:cNvSpPr/>
      </dsp:nvSpPr>
      <dsp:spPr>
        <a:xfrm>
          <a:off x="0" y="1423773"/>
          <a:ext cx="3099744" cy="711886"/>
        </a:xfrm>
        <a:prstGeom prst="trapezoid">
          <a:avLst>
            <a:gd name="adj" fmla="val 72571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 </a:t>
          </a:r>
        </a:p>
      </dsp:txBody>
      <dsp:txXfrm>
        <a:off x="542455" y="1423773"/>
        <a:ext cx="2014833" cy="711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57B6C-9893-4BB2-AEF7-63CAFB00F5D5}">
      <dsp:nvSpPr>
        <dsp:cNvPr id="0" name=""/>
        <dsp:cNvSpPr/>
      </dsp:nvSpPr>
      <dsp:spPr>
        <a:xfrm>
          <a:off x="1088563" y="0"/>
          <a:ext cx="725709" cy="603951"/>
        </a:xfrm>
        <a:prstGeom prst="trapezoid">
          <a:avLst>
            <a:gd name="adj" fmla="val 6008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 </a:t>
          </a:r>
        </a:p>
      </dsp:txBody>
      <dsp:txXfrm>
        <a:off x="1088563" y="0"/>
        <a:ext cx="725709" cy="603951"/>
      </dsp:txXfrm>
    </dsp:sp>
    <dsp:sp modelId="{1F166529-8DD2-440D-973E-4A1FA8599280}">
      <dsp:nvSpPr>
        <dsp:cNvPr id="0" name=""/>
        <dsp:cNvSpPr/>
      </dsp:nvSpPr>
      <dsp:spPr>
        <a:xfrm>
          <a:off x="725709" y="603951"/>
          <a:ext cx="1451418" cy="603951"/>
        </a:xfrm>
        <a:prstGeom prst="trapezoid">
          <a:avLst>
            <a:gd name="adj" fmla="val 6008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 </a:t>
          </a:r>
        </a:p>
      </dsp:txBody>
      <dsp:txXfrm>
        <a:off x="979707" y="603951"/>
        <a:ext cx="943422" cy="603951"/>
      </dsp:txXfrm>
    </dsp:sp>
    <dsp:sp modelId="{55B29008-9199-48FB-A71B-BE9E9C1B9E60}">
      <dsp:nvSpPr>
        <dsp:cNvPr id="0" name=""/>
        <dsp:cNvSpPr/>
      </dsp:nvSpPr>
      <dsp:spPr>
        <a:xfrm>
          <a:off x="362854" y="1207903"/>
          <a:ext cx="2177127" cy="603951"/>
        </a:xfrm>
        <a:prstGeom prst="trapezoid">
          <a:avLst>
            <a:gd name="adj" fmla="val 6008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 </a:t>
          </a:r>
        </a:p>
      </dsp:txBody>
      <dsp:txXfrm>
        <a:off x="743851" y="1207903"/>
        <a:ext cx="1415133" cy="603951"/>
      </dsp:txXfrm>
    </dsp:sp>
    <dsp:sp modelId="{E303B32D-3D5F-486B-BA9B-401AF7A91F30}">
      <dsp:nvSpPr>
        <dsp:cNvPr id="0" name=""/>
        <dsp:cNvSpPr/>
      </dsp:nvSpPr>
      <dsp:spPr>
        <a:xfrm>
          <a:off x="0" y="1811855"/>
          <a:ext cx="2902836" cy="603951"/>
        </a:xfrm>
        <a:prstGeom prst="trapezoid">
          <a:avLst>
            <a:gd name="adj" fmla="val 6008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>
        <a:off x="507996" y="1811855"/>
        <a:ext cx="1886844" cy="603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6EFA8-4CC0-4FCE-B7CA-E99A041D48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0B411-062E-4104-B441-6653B0732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24D0-4EB8-44B5-9A86-BE828C8B008E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7E49-CB32-48C3-9246-5DB4FEB8EB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A89DE-F616-4412-A78D-84820F0A10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F0E10-F1D7-49DA-B82D-2C86B042D2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56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5E34-77CE-4C93-A051-15949F04376C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2C0F8-C8DC-44AA-B0E0-886333BD2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21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9CC-F61B-4B02-AC7B-507632EF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5565-1009-4B32-8D54-EEA589292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5954-709B-4912-939F-C7D72BE6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70C9-0A50-45EA-9D83-8792A9DB7FB4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78365-9069-4852-8DC6-A9B19E64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4D8D-6B88-4410-990C-9A0BBE97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9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177-0374-450A-9E5D-44B84D58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4897E-3ABC-47B2-B080-0957BD2AC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46D9-DFE2-4544-9A81-8D829D37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85B-7FE8-43A6-920F-D19135B4909A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4282-3285-4FE3-90C6-385FBEFB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86E1-0757-4770-9118-5E989148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0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A056-96C7-489B-8809-0F818FED4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BE941-2393-4C36-AC1F-4F5A776E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BA50-DFE8-4F5A-A52C-1AFFF954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7941-C21F-488B-8125-C88C628CE185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7A8A0-32D8-4909-A904-28722A7F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504B-8FA6-4825-B974-B5A6B277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2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96C8-EC69-4CEA-8C19-10C8F82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CB88-D0EC-48F3-B9FC-9C18E82B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4098-C600-486B-9181-0AC4953B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45F1-E31F-43FA-ABF5-2D2E16AF7A46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48DC-FF29-40AF-B39B-10CAA568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1F92-8EF1-43D5-BFAE-7355B42D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3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8A0A-129C-447C-AF82-EE61ADFE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6746A-DF43-4F8C-B0DF-C5DBD7227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1ABC-1531-40EE-AE7A-038A8424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E89C-94FB-47B3-90DF-0323378D61A3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2CA0-113D-4B33-BE17-D1853038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9D3-E9AF-4F83-ACC4-BE46A4D9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6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A091-039A-4B96-B97A-30D6978E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975C-A20E-4862-81E8-1CD2EA751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BC6D9-5D7A-446C-82C3-2FDCA89E3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5F4D2-C589-43E0-947A-903F0C40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95F0-35AD-483E-836F-437A76023731}" type="datetime1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DAF0-9D0B-4E70-8C51-931FAEDE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0FE9-F0C1-4720-8EE1-BA714DCD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4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8E5A-951E-42B2-B3AF-EAFEEA98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19CB-7940-4A56-81A3-654D34922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230CE-CAD8-4C55-8B1E-385C2E80C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CFA01-E90C-4CB4-81A0-582420F68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ED03B-4F8E-44EA-9242-1A67E66C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BF43-97FB-4116-A646-6EFAA3E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F70F-38AA-4ECD-9B63-5609FCDD9F91}" type="datetime1">
              <a:rPr lang="en-GB" smtClean="0"/>
              <a:t>27/09/2021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177B8-1DBA-4021-B1E1-61386A48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24D69-CEDD-4891-83E7-A236C9E3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6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283D-D5F9-449C-9C2B-4C6CF69F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6A782-017F-4AED-BADE-288EBB62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DAFF-F604-4700-95F6-CCDF47F7F152}" type="datetime1">
              <a:rPr lang="en-GB" smtClean="0"/>
              <a:t>27/09/2021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433B-D347-44DA-B296-57FD438E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A2D0E-5770-417E-B3BD-91CFB3A4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8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0D413-8C44-4F49-ACFC-4D2DA9A5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E5D4-C441-416A-93BC-D797E970DCEA}" type="datetime1">
              <a:rPr lang="en-GB" smtClean="0"/>
              <a:t>27/09/2021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00A40-024B-459B-AA57-3563B93F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90BA-5F08-4D1C-8CE7-755BE46A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4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CA8-0153-427C-911A-43342459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BB6A-EB9C-44AC-B328-B368959E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B976-E151-4108-9705-AA9DA091F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89623-E459-471D-8FD5-FB63F0E0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21F4-D52A-4678-A054-4AC012AB1ED5}" type="datetime1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1149A-609C-4315-AC0E-3641473B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65CA2-C0D2-4F5E-BDC6-D517871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3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F7C9-3135-49E1-9713-287FE423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D7D8F-0671-4ACB-9E63-5F66AFDE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0AE5-43D3-45BE-98C9-114CEA1A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2DCB8-E673-4832-86CB-93360AE2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8A80-6538-4F2E-B8FE-21D26473F874}" type="datetime1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DCA90-B7CA-42D1-BF49-D32D528B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A4CD6-2E0F-4755-AC3D-04BCC4BD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4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DF162-3B16-4CF7-9CBA-E15694BB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A81C-19C0-4542-A44C-ED3026EC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00301-510F-4806-A5E5-98C8A4293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4045-73B5-4450-AE14-2D18E713899A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1D09-2CF6-4337-A365-07D3F2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1008-AFC4-4A72-8835-E3D56B5B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1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247A1C-1068-4477-B2A9-DEA3F041B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1200" y="963507"/>
            <a:ext cx="4815769" cy="2304627"/>
          </a:xfrm>
        </p:spPr>
        <p:txBody>
          <a:bodyPr anchor="b"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History Homework Booklet</a:t>
            </a:r>
          </a:p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Year 11 Autumn 2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Name:</a:t>
            </a:r>
          </a:p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Class:</a:t>
            </a:r>
          </a:p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Teacher: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989D8-7BD8-49CF-9568-B5EA01392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0874" y="3589865"/>
            <a:ext cx="4866095" cy="23835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Homework Expectations: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You must keep this booklet neat and presentable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All homework must be completed for the date set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High effort is expected in all tasks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You will boost all work in red pen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0B0C5A-ED86-D94E-AAE5-0987BCEF5637}"/>
              </a:ext>
            </a:extLst>
          </p:cNvPr>
          <p:cNvGrpSpPr/>
          <p:nvPr/>
        </p:nvGrpSpPr>
        <p:grpSpPr>
          <a:xfrm>
            <a:off x="465630" y="848902"/>
            <a:ext cx="5147187" cy="5279923"/>
            <a:chOff x="465630" y="848902"/>
            <a:chExt cx="5147187" cy="527992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6AA4BB6-B931-E74D-B7CC-20FC360F5859}"/>
                </a:ext>
              </a:extLst>
            </p:cNvPr>
            <p:cNvGrpSpPr/>
            <p:nvPr/>
          </p:nvGrpSpPr>
          <p:grpSpPr>
            <a:xfrm>
              <a:off x="465630" y="848902"/>
              <a:ext cx="5147187" cy="5279923"/>
              <a:chOff x="6106639" y="861137"/>
              <a:chExt cx="5147187" cy="5279923"/>
            </a:xfrm>
          </p:grpSpPr>
          <p:pic>
            <p:nvPicPr>
              <p:cNvPr id="10" name="Picture 10" descr="A drawing of a person&#10;&#10;Description generated with high confidence">
                <a:extLst>
                  <a:ext uri="{FF2B5EF4-FFF2-40B4-BE49-F238E27FC236}">
                    <a16:creationId xmlns:a16="http://schemas.microsoft.com/office/drawing/2014/main" id="{D6546A01-B451-2E41-AB23-4E646F5D3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7848" y="1250532"/>
                <a:ext cx="955741" cy="1213622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2DC546B-11D1-4644-9CED-C9F8A1A88F5E}"/>
                  </a:ext>
                </a:extLst>
              </p:cNvPr>
              <p:cNvGrpSpPr/>
              <p:nvPr/>
            </p:nvGrpSpPr>
            <p:grpSpPr>
              <a:xfrm>
                <a:off x="6106639" y="861137"/>
                <a:ext cx="5147187" cy="5279923"/>
                <a:chOff x="469489" y="789038"/>
                <a:chExt cx="5147187" cy="5279923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5BCCC23B-936C-B541-B536-3883A252691A}"/>
                    </a:ext>
                  </a:extLst>
                </p:cNvPr>
                <p:cNvSpPr/>
                <p:nvPr/>
              </p:nvSpPr>
              <p:spPr>
                <a:xfrm>
                  <a:off x="469489" y="789038"/>
                  <a:ext cx="5147187" cy="5279923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B733AB5B-FD2C-EF4D-BE93-76233D484907}"/>
                    </a:ext>
                  </a:extLst>
                </p:cNvPr>
                <p:cNvSpPr/>
                <p:nvPr/>
              </p:nvSpPr>
              <p:spPr>
                <a:xfrm>
                  <a:off x="1770439" y="2931256"/>
                  <a:ext cx="2693366" cy="76944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GB" sz="44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volini" panose="020B0604020202020204" pitchFamily="34" charset="0"/>
                      <a:cs typeface="Cavolini" panose="020B0604020202020204" pitchFamily="34" charset="0"/>
                    </a:rPr>
                    <a:t>HISTORY</a:t>
                  </a:r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80817FB4-7BC5-864D-AB23-00BF67F4E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48121" y="1087935"/>
                  <a:ext cx="731961" cy="940619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02ED3597-3A7E-5441-A82A-F6EA70E7A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89636" y="2560813"/>
                  <a:ext cx="731961" cy="750593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A42E2149-CA2A-494E-AB4B-3523E82DE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19002" y="2180872"/>
                  <a:ext cx="805659" cy="720853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D9B571E4-1F6E-A048-AE93-9F506A39C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06381" y="4925527"/>
                  <a:ext cx="854334" cy="815636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705BE291-522F-AE40-9E61-34E670BEC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027049" y="2086500"/>
                  <a:ext cx="919111" cy="966603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73BABE0A-5412-1F41-90F6-BBCAF53AB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58132" y="1943126"/>
                  <a:ext cx="892485" cy="720853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4501FF80-855E-1648-A3D8-F474937A9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694682" y="3397101"/>
                  <a:ext cx="805659" cy="586169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DF860314-7962-314E-969A-FF4801B28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756080" y="840432"/>
                  <a:ext cx="677887" cy="895418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0DB62608-B05E-8342-935A-04CF6C3DF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62338" y="4387321"/>
                  <a:ext cx="977963" cy="807057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C902024B-78F6-534F-ACFE-1F7329852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44336" y="4401894"/>
                  <a:ext cx="805659" cy="81563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5F0E9EC-675F-6447-AAA7-76BCCE918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117123" y="3607494"/>
                  <a:ext cx="947862" cy="885240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5EA80D1F-993B-6346-8AE5-F828372CE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69943" y="3600129"/>
                  <a:ext cx="805659" cy="818696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829DA2F4-B3BC-374D-BEE7-6F2BBBD76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0946" y="3027910"/>
                  <a:ext cx="977306" cy="946379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5A810E12-E59C-B24A-BBB3-8A43818F7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206135" y="5002806"/>
                  <a:ext cx="1031179" cy="863479"/>
                </a:xfrm>
                <a:prstGeom prst="rect">
                  <a:avLst/>
                </a:prstGeom>
              </p:spPr>
            </p:pic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FEE08318-60E4-2043-A1B3-DF6C6B778E39}"/>
                    </a:ext>
                  </a:extLst>
                </p:cNvPr>
                <p:cNvSpPr/>
                <p:nvPr/>
              </p:nvSpPr>
              <p:spPr>
                <a:xfrm rot="8876447">
                  <a:off x="1182334" y="1678686"/>
                  <a:ext cx="448268" cy="572852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81E0A45-DFB2-B947-B8F4-7D2652F7B9F3}"/>
                    </a:ext>
                  </a:extLst>
                </p:cNvPr>
                <p:cNvSpPr/>
                <p:nvPr/>
              </p:nvSpPr>
              <p:spPr>
                <a:xfrm rot="8876447">
                  <a:off x="4301013" y="351464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677C046B-C9D0-4048-8726-5594C3AB8FC0}"/>
                    </a:ext>
                  </a:extLst>
                </p:cNvPr>
                <p:cNvSpPr/>
                <p:nvPr/>
              </p:nvSpPr>
              <p:spPr>
                <a:xfrm rot="8876447">
                  <a:off x="2018032" y="440555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50107A5-7203-464E-BE95-5ECFA317A172}"/>
                    </a:ext>
                  </a:extLst>
                </p:cNvPr>
                <p:cNvGrpSpPr/>
                <p:nvPr/>
              </p:nvGrpSpPr>
              <p:grpSpPr>
                <a:xfrm>
                  <a:off x="1718906" y="2748973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B8333468-10B5-9448-BD85-06897D47B10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A016FBD6-12BB-0744-8F19-F238E38C9BB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ED9F7CE8-5A29-4642-B748-1C8C63F7D5D4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60214FFD-8D06-B741-9394-8624F72B0952}"/>
                    </a:ext>
                  </a:extLst>
                </p:cNvPr>
                <p:cNvGrpSpPr/>
                <p:nvPr/>
              </p:nvGrpSpPr>
              <p:grpSpPr>
                <a:xfrm>
                  <a:off x="831890" y="4043404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2627C292-A6CE-C44B-A981-891B7B8463C5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E5FC096F-57BF-424C-9AB3-4BA411804E8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FBD9076B-D6E6-784C-8349-61A7768171B0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1FF8F170-7F92-E94A-BBE5-3531A40947F3}"/>
                    </a:ext>
                  </a:extLst>
                </p:cNvPr>
                <p:cNvGrpSpPr/>
                <p:nvPr/>
              </p:nvGrpSpPr>
              <p:grpSpPr>
                <a:xfrm>
                  <a:off x="4165929" y="413702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DF5E3A8B-63C3-7049-93C2-DF6A4B4EE482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6382813D-8421-4348-AA53-DE0FDA972B9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E06BCF69-8F2B-AC4B-9EA8-C72B02E9BF43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17CF60F6-7E1D-044D-97A4-444224D0BDF7}"/>
                    </a:ext>
                  </a:extLst>
                </p:cNvPr>
                <p:cNvGrpSpPr/>
                <p:nvPr/>
              </p:nvGrpSpPr>
              <p:grpSpPr>
                <a:xfrm>
                  <a:off x="2655063" y="177189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C01E96BA-9003-234D-B91E-3701D5D4B51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52E7ADD4-93CF-A442-8F9F-E888D5568A0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D30861A3-051F-9F49-B35D-F7724E6FC5AC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4A7F1C6B-7838-0742-94FC-777BAE83A5ED}"/>
                    </a:ext>
                  </a:extLst>
                </p:cNvPr>
                <p:cNvGrpSpPr/>
                <p:nvPr/>
              </p:nvGrpSpPr>
              <p:grpSpPr>
                <a:xfrm>
                  <a:off x="2550326" y="4664107"/>
                  <a:ext cx="1419572" cy="261420"/>
                  <a:chOff x="7928751" y="634181"/>
                  <a:chExt cx="1636028" cy="304800"/>
                </a:xfrm>
              </p:grpSpPr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BD6C49A2-B9A0-5C4F-BFC4-593FA01AB3F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1043A2D5-E977-6149-8AF0-584BD257A9BF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C244E1D9-28F2-1C45-BC3A-9711A2E92429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96B6694-D9A9-F04F-A773-48C863E34913}"/>
                    </a:ext>
                  </a:extLst>
                </p:cNvPr>
                <p:cNvSpPr/>
                <p:nvPr/>
              </p:nvSpPr>
              <p:spPr>
                <a:xfrm rot="8876447">
                  <a:off x="2344911" y="995414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5EBA560-D7E7-744A-9F9D-0C6CB6BA314E}"/>
                    </a:ext>
                  </a:extLst>
                </p:cNvPr>
                <p:cNvSpPr/>
                <p:nvPr/>
              </p:nvSpPr>
              <p:spPr>
                <a:xfrm rot="8876447">
                  <a:off x="3395648" y="107057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740E360C-7F03-B640-8894-366ABFABEF54}"/>
                    </a:ext>
                  </a:extLst>
                </p:cNvPr>
                <p:cNvGrpSpPr/>
                <p:nvPr/>
              </p:nvGrpSpPr>
              <p:grpSpPr>
                <a:xfrm>
                  <a:off x="4064985" y="2457262"/>
                  <a:ext cx="875316" cy="359731"/>
                  <a:chOff x="7928751" y="634181"/>
                  <a:chExt cx="1636028" cy="304800"/>
                </a:xfrm>
              </p:grpSpPr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B7D9B1C9-11E2-FF41-A300-9D9646C7015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56388BC6-09A2-2648-B9DD-8CBA164843F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89A62ED4-1162-5049-891C-194D4AA189D2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083C46C5-C5D3-B14A-A21D-CF0B648533E2}"/>
                    </a:ext>
                  </a:extLst>
                </p:cNvPr>
                <p:cNvSpPr/>
                <p:nvPr/>
              </p:nvSpPr>
              <p:spPr>
                <a:xfrm rot="8876447">
                  <a:off x="4602962" y="1792150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3E6917F8-7A19-6444-848E-294BC037B34A}"/>
                    </a:ext>
                  </a:extLst>
                </p:cNvPr>
                <p:cNvSpPr/>
                <p:nvPr/>
              </p:nvSpPr>
              <p:spPr>
                <a:xfrm rot="8876447">
                  <a:off x="2687522" y="525710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0994524A-34D5-AD40-994A-8B6D3B1D40FB}"/>
                    </a:ext>
                  </a:extLst>
                </p:cNvPr>
                <p:cNvSpPr/>
                <p:nvPr/>
              </p:nvSpPr>
              <p:spPr>
                <a:xfrm rot="8876447">
                  <a:off x="2692433" y="377258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B582F97-18CA-544A-9986-2E30BD6319E1}"/>
                </a:ext>
              </a:extLst>
            </p:cNvPr>
            <p:cNvSpPr/>
            <p:nvPr/>
          </p:nvSpPr>
          <p:spPr>
            <a:xfrm rot="8876447">
              <a:off x="1207371" y="2928412"/>
              <a:ext cx="389100" cy="576273"/>
            </a:xfrm>
            <a:custGeom>
              <a:avLst/>
              <a:gdLst>
                <a:gd name="connsiteX0" fmla="*/ 0 w 855407"/>
                <a:gd name="connsiteY0" fmla="*/ 378380 h 757747"/>
                <a:gd name="connsiteX1" fmla="*/ 545691 w 855407"/>
                <a:gd name="connsiteY1" fmla="*/ 747090 h 757747"/>
                <a:gd name="connsiteX2" fmla="*/ 221226 w 855407"/>
                <a:gd name="connsiteY2" fmla="*/ 9670 h 757747"/>
                <a:gd name="connsiteX3" fmla="*/ 855407 w 855407"/>
                <a:gd name="connsiteY3" fmla="*/ 393128 h 7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407" h="757747">
                  <a:moveTo>
                    <a:pt x="0" y="378380"/>
                  </a:moveTo>
                  <a:cubicBezTo>
                    <a:pt x="254410" y="593461"/>
                    <a:pt x="508820" y="808542"/>
                    <a:pt x="545691" y="747090"/>
                  </a:cubicBezTo>
                  <a:cubicBezTo>
                    <a:pt x="582562" y="685638"/>
                    <a:pt x="169607" y="68664"/>
                    <a:pt x="221226" y="9670"/>
                  </a:cubicBezTo>
                  <a:cubicBezTo>
                    <a:pt x="272845" y="-49324"/>
                    <a:pt x="564126" y="171902"/>
                    <a:pt x="855407" y="3931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0509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14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77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032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86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Homework Autumn 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>
                <a:cs typeface="Arial"/>
              </a:rPr>
              <a:t>2.1	</a:t>
            </a:r>
            <a:r>
              <a:rPr lang="en-GB" sz="1600" b="1" dirty="0">
                <a:cs typeface="Arial"/>
              </a:rPr>
              <a:t>	The Invasion of Manchuria	</a:t>
            </a:r>
            <a:r>
              <a:rPr lang="en-GB" sz="1600" dirty="0">
                <a:cs typeface="Arial"/>
              </a:rPr>
              <a:t>		KB: page 59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23700"/>
              </p:ext>
            </p:extLst>
          </p:nvPr>
        </p:nvGraphicFramePr>
        <p:xfrm>
          <a:off x="121915" y="676120"/>
          <a:ext cx="11956872" cy="5784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1. Explain 3 reasons why the Japanese invaded Manchuria: </a:t>
                      </a:r>
                      <a:endParaRPr lang="en-US" sz="120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</a:rPr>
                        <a:t> </a:t>
                      </a:r>
                      <a:r>
                        <a:rPr lang="en-GB" sz="1200" b="1" dirty="0">
                          <a:latin typeface="+mn-lt"/>
                          <a:cs typeface="Arial"/>
                        </a:rPr>
                        <a:t>2.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 </a:t>
                      </a:r>
                      <a:r>
                        <a:rPr lang="en-GB" sz="1200" b="1" i="0" u="none" strike="noStrike" baseline="0" noProof="0" dirty="0">
                          <a:latin typeface="+mn-lt"/>
                          <a:cs typeface="Arial"/>
                        </a:rPr>
                        <a:t>Transform the timeline of events into a series of sketches:</a:t>
                      </a:r>
                      <a:endParaRPr lang="en-GB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3. Identify the consequences of Manchuria for Japan, China and the world:</a:t>
                      </a:r>
                    </a:p>
                    <a:p>
                      <a:endParaRPr lang="en-GB" sz="1200" b="0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Rank the reasons why the LON failed to act in Manchuria</a:t>
                      </a:r>
                      <a:endParaRPr lang="en-US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10" name="Diagram 28">
            <a:extLst>
              <a:ext uri="{FF2B5EF4-FFF2-40B4-BE49-F238E27FC236}">
                <a16:creationId xmlns:a16="http://schemas.microsoft.com/office/drawing/2014/main" id="{E074B9DD-DB42-4997-A5B4-7D902B64FF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9039802"/>
              </p:ext>
            </p:extLst>
          </p:nvPr>
        </p:nvGraphicFramePr>
        <p:xfrm>
          <a:off x="8703790" y="4060739"/>
          <a:ext cx="3099744" cy="2135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232442"/>
              </p:ext>
            </p:extLst>
          </p:nvPr>
        </p:nvGraphicFramePr>
        <p:xfrm>
          <a:off x="348854" y="4060739"/>
          <a:ext cx="5511621" cy="20018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7207">
                  <a:extLst>
                    <a:ext uri="{9D8B030D-6E8A-4147-A177-3AD203B41FA5}">
                      <a16:colId xmlns:a16="http://schemas.microsoft.com/office/drawing/2014/main" val="2059266521"/>
                    </a:ext>
                  </a:extLst>
                </a:gridCol>
                <a:gridCol w="1837207">
                  <a:extLst>
                    <a:ext uri="{9D8B030D-6E8A-4147-A177-3AD203B41FA5}">
                      <a16:colId xmlns:a16="http://schemas.microsoft.com/office/drawing/2014/main" val="3563439481"/>
                    </a:ext>
                  </a:extLst>
                </a:gridCol>
                <a:gridCol w="1837207">
                  <a:extLst>
                    <a:ext uri="{9D8B030D-6E8A-4147-A177-3AD203B41FA5}">
                      <a16:colId xmlns:a16="http://schemas.microsoft.com/office/drawing/2014/main" val="2640845247"/>
                    </a:ext>
                  </a:extLst>
                </a:gridCol>
              </a:tblGrid>
              <a:tr h="38657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Manchuria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World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441146"/>
                  </a:ext>
                </a:extLst>
              </a:tr>
              <a:tr h="161530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42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26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Homework Autumn 2.2		</a:t>
            </a:r>
            <a:r>
              <a:rPr lang="en-GB" sz="1600" b="1" dirty="0">
                <a:cs typeface="Arial"/>
              </a:rPr>
              <a:t>	The Anschluss	</a:t>
            </a:r>
            <a:r>
              <a:rPr lang="en-GB" sz="1600" dirty="0">
                <a:cs typeface="Arial"/>
              </a:rPr>
              <a:t>		KB: page 67</a:t>
            </a:r>
            <a:endParaRPr lang="en-GB" sz="1600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68273"/>
              </p:ext>
            </p:extLst>
          </p:nvPr>
        </p:nvGraphicFramePr>
        <p:xfrm>
          <a:off x="121915" y="676120"/>
          <a:ext cx="11956872" cy="57953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Answer these true or false questions: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0" indent="-228600">
                        <a:lnSpc>
                          <a:spcPct val="200000"/>
                        </a:lnSpc>
                        <a:buFont typeface="+mj-lt"/>
                        <a:buAutoNum type="alphaLcParenR"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Anschluss</a:t>
                      </a: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took place in May:                                                True/False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 of people voted for the Anschluss:                                       True/False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Czechoslovakia feared they would be next:                                 True/False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Many people in Britain felt this re-union was ok:                         True/False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French did nothing to help the Austrians:                             True/False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Schuschnigg was the leader of Austria:                                        True/False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2.</a:t>
                      </a: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Define the word plebiscite:</a:t>
                      </a: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Explain what was wrong with the plebiscite held in 1938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3. Explain how the invasion of Austria enabled Hitler to achieve his foreign policy aims: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baseline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 startAt="4"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What would happened if:</a:t>
                      </a:r>
                    </a:p>
                    <a:p>
                      <a:pPr marL="342900" indent="-342900">
                        <a:buAutoNum type="arabicPeriod" startAt="4"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baseline="0" dirty="0">
                          <a:latin typeface="+mn-lt"/>
                          <a:cs typeface="Arial"/>
                        </a:rPr>
                        <a:t>The French government hadn’t resigned 2 days before?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US" sz="1200" b="0" baseline="0" dirty="0">
                        <a:latin typeface="+mn-lt"/>
                        <a:cs typeface="Arial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b="0" baseline="0" dirty="0">
                        <a:latin typeface="+mn-lt"/>
                        <a:cs typeface="Arial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baseline="0" dirty="0">
                          <a:latin typeface="+mn-lt"/>
                          <a:cs typeface="Arial"/>
                        </a:rPr>
                        <a:t>Britain hadn’t been following a policy of appeasement?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US" sz="1200" b="0" baseline="0" dirty="0">
                        <a:latin typeface="+mn-lt"/>
                        <a:cs typeface="Arial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47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Homework Autumn 2.3		</a:t>
            </a:r>
            <a:r>
              <a:rPr lang="en-GB" sz="1600" b="1" dirty="0">
                <a:cs typeface="Arial"/>
              </a:rPr>
              <a:t>Germany: Revolts in the 1920s 			</a:t>
            </a:r>
            <a:r>
              <a:rPr lang="en-GB" sz="1600" dirty="0">
                <a:cs typeface="Arial"/>
              </a:rPr>
              <a:t>KB 12-16</a:t>
            </a:r>
            <a:endParaRPr lang="en-GB" sz="1600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123184"/>
              </p:ext>
            </p:extLst>
          </p:nvPr>
        </p:nvGraphicFramePr>
        <p:xfrm>
          <a:off x="121915" y="676119"/>
          <a:ext cx="11956872" cy="60183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635117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Answer the following questions: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Which revolt happened in Jan 1919? 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How many men did </a:t>
                      </a:r>
                      <a:r>
                        <a:rPr lang="en-GB" sz="1200" b="1" baseline="0" dirty="0" err="1">
                          <a:latin typeface="Arial"/>
                          <a:cs typeface="Arial"/>
                        </a:rPr>
                        <a:t>Kapp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have in 1920? 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Who led the Spartacist Revolt? ___________________________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Which revolt was crushed by the Free Corps? 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Where did the Red Rising take over?_______________________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How long did the </a:t>
                      </a:r>
                      <a:r>
                        <a:rPr lang="en-GB" sz="1200" b="1" baseline="0" dirty="0" err="1">
                          <a:latin typeface="Arial"/>
                          <a:cs typeface="Arial"/>
                        </a:rPr>
                        <a:t>Kapp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Putsch last?________________________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In which rebellion were 1,000 workers killed 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200" b="1" dirty="0">
                          <a:latin typeface="Arial"/>
                          <a:cs typeface="Arial"/>
                        </a:rPr>
                        <a:t>Match the key term with the definition: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324727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3.  The Munich Putsch: Create a 10 question &amp; answer quiz based on page 10:</a:t>
                      </a: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0" i="0" u="none" strike="noStrike" baseline="0" noProof="0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baseline="0" noProof="0" dirty="0">
                          <a:latin typeface="Arial"/>
                        </a:rPr>
                        <a:t> </a:t>
                      </a:r>
                      <a:r>
                        <a:rPr lang="en-GB" sz="1200" b="0" i="0" u="none" strike="noStrike" baseline="0" noProof="0" dirty="0">
                          <a:latin typeface="Arial"/>
                        </a:rPr>
                        <a:t> 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Explain below why each putsch failed:</a:t>
                      </a:r>
                    </a:p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063524"/>
              </p:ext>
            </p:extLst>
          </p:nvPr>
        </p:nvGraphicFramePr>
        <p:xfrm>
          <a:off x="6248400" y="1024466"/>
          <a:ext cx="5680364" cy="217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4545">
                  <a:extLst>
                    <a:ext uri="{9D8B030D-6E8A-4147-A177-3AD203B41FA5}">
                      <a16:colId xmlns:a16="http://schemas.microsoft.com/office/drawing/2014/main" val="3720703643"/>
                    </a:ext>
                  </a:extLst>
                </a:gridCol>
                <a:gridCol w="3255819">
                  <a:extLst>
                    <a:ext uri="{9D8B030D-6E8A-4147-A177-3AD203B41FA5}">
                      <a16:colId xmlns:a16="http://schemas.microsoft.com/office/drawing/2014/main" val="2039205728"/>
                    </a:ext>
                  </a:extLst>
                </a:gridCol>
              </a:tblGrid>
              <a:tr h="180879">
                <a:tc>
                  <a:txBody>
                    <a:bodyPr/>
                    <a:lstStyle/>
                    <a:p>
                      <a:r>
                        <a:rPr lang="en-GB" sz="1200" b="1" dirty="0"/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4644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Putsch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Left wing ideology that believed</a:t>
                      </a:r>
                      <a:r>
                        <a:rPr lang="en-GB" sz="1200" baseline="0" dirty="0"/>
                        <a:t> in equality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31674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Communism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Group who wanted Germany</a:t>
                      </a:r>
                      <a:r>
                        <a:rPr lang="en-GB" sz="1200" baseline="0" dirty="0"/>
                        <a:t> to become Communist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32151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Free Corps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Ex-soldiers,</a:t>
                      </a:r>
                      <a:r>
                        <a:rPr lang="en-GB" sz="1200" baseline="0" dirty="0"/>
                        <a:t> right wing who did not like Communism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29559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Spartacists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Rebellion/attempt to take over the government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81133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306698"/>
              </p:ext>
            </p:extLst>
          </p:nvPr>
        </p:nvGraphicFramePr>
        <p:xfrm>
          <a:off x="6248400" y="3782291"/>
          <a:ext cx="5680365" cy="25481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3455">
                  <a:extLst>
                    <a:ext uri="{9D8B030D-6E8A-4147-A177-3AD203B41FA5}">
                      <a16:colId xmlns:a16="http://schemas.microsoft.com/office/drawing/2014/main" val="1442192380"/>
                    </a:ext>
                  </a:extLst>
                </a:gridCol>
                <a:gridCol w="1893455">
                  <a:extLst>
                    <a:ext uri="{9D8B030D-6E8A-4147-A177-3AD203B41FA5}">
                      <a16:colId xmlns:a16="http://schemas.microsoft.com/office/drawing/2014/main" val="2137064380"/>
                    </a:ext>
                  </a:extLst>
                </a:gridCol>
                <a:gridCol w="1893455">
                  <a:extLst>
                    <a:ext uri="{9D8B030D-6E8A-4147-A177-3AD203B41FA5}">
                      <a16:colId xmlns:a16="http://schemas.microsoft.com/office/drawing/2014/main" val="2255852938"/>
                    </a:ext>
                  </a:extLst>
                </a:gridCol>
              </a:tblGrid>
              <a:tr h="249382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Spartacist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/>
                        <a:t>Kapp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Munich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267466"/>
                  </a:ext>
                </a:extLst>
              </a:tr>
              <a:tr h="2273807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8997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365662"/>
              </p:ext>
            </p:extLst>
          </p:nvPr>
        </p:nvGraphicFramePr>
        <p:xfrm>
          <a:off x="221673" y="3618443"/>
          <a:ext cx="5708072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4036">
                  <a:extLst>
                    <a:ext uri="{9D8B030D-6E8A-4147-A177-3AD203B41FA5}">
                      <a16:colId xmlns:a16="http://schemas.microsoft.com/office/drawing/2014/main" val="2973029421"/>
                    </a:ext>
                  </a:extLst>
                </a:gridCol>
                <a:gridCol w="2854036">
                  <a:extLst>
                    <a:ext uri="{9D8B030D-6E8A-4147-A177-3AD203B41FA5}">
                      <a16:colId xmlns:a16="http://schemas.microsoft.com/office/drawing/2014/main" val="1850538843"/>
                    </a:ext>
                  </a:extLst>
                </a:gridCol>
              </a:tblGrid>
              <a:tr h="224622">
                <a:tc>
                  <a:txBody>
                    <a:bodyPr/>
                    <a:lstStyle/>
                    <a:p>
                      <a:r>
                        <a:rPr lang="en-GB" sz="1200" b="1" dirty="0"/>
                        <a:t>Question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993054"/>
                  </a:ext>
                </a:extLst>
              </a:tr>
              <a:tr h="224622"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148626"/>
                  </a:ext>
                </a:extLst>
              </a:tr>
              <a:tr h="224622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690051"/>
                  </a:ext>
                </a:extLst>
              </a:tr>
              <a:tr h="224622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051229"/>
                  </a:ext>
                </a:extLst>
              </a:tr>
              <a:tr h="224622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537947"/>
                  </a:ext>
                </a:extLst>
              </a:tr>
              <a:tr h="224622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59984"/>
                  </a:ext>
                </a:extLst>
              </a:tr>
              <a:tr h="224622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738189"/>
                  </a:ext>
                </a:extLst>
              </a:tr>
              <a:tr h="224622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186957"/>
                  </a:ext>
                </a:extLst>
              </a:tr>
              <a:tr h="224622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8806"/>
                  </a:ext>
                </a:extLst>
              </a:tr>
              <a:tr h="224622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461837"/>
                  </a:ext>
                </a:extLst>
              </a:tr>
              <a:tr h="224622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205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44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Homework Autumn 2.4		</a:t>
            </a:r>
            <a:r>
              <a:rPr lang="en-GB" sz="1600" b="1" dirty="0">
                <a:cs typeface="Arial"/>
              </a:rPr>
              <a:t>Germany: Hitler becomes Chancellor			</a:t>
            </a:r>
            <a:r>
              <a:rPr lang="en-GB" sz="1600" dirty="0">
                <a:cs typeface="Arial"/>
              </a:rPr>
              <a:t>KB 19-22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08379"/>
              </p:ext>
            </p:extLst>
          </p:nvPr>
        </p:nvGraphicFramePr>
        <p:xfrm>
          <a:off x="121915" y="676120"/>
          <a:ext cx="11956872" cy="5784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Match the term/person with the definition:</a:t>
                      </a:r>
                    </a:p>
                    <a:p>
                      <a:pPr marL="0" indent="0">
                        <a:buNone/>
                      </a:pPr>
                      <a:endParaRPr lang="en-US" sz="1200" b="0" i="0" u="none" strike="noStrike" baseline="0" noProof="0" dirty="0">
                        <a:latin typeface="Arial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200" b="1" dirty="0">
                          <a:latin typeface="Arial"/>
                          <a:cs typeface="Arial"/>
                        </a:rPr>
                        <a:t>Make links between the words – explain at least 4 links you make</a:t>
                      </a: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Explain how the Great Depression helped Hitler come to power in 1933.  Remember to use election data in your answer.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Describe how Proportional Representation worked in Weimar Germany and how it helped Hitler come to power.</a:t>
                      </a: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1C57FA9-D479-439B-B967-345551C93140}"/>
              </a:ext>
            </a:extLst>
          </p:cNvPr>
          <p:cNvSpPr txBox="1"/>
          <p:nvPr/>
        </p:nvSpPr>
        <p:spPr>
          <a:xfrm>
            <a:off x="6282386" y="1089391"/>
            <a:ext cx="11459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Depression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8B96A-32C3-40D2-987D-AAB39E96D1EC}"/>
              </a:ext>
            </a:extLst>
          </p:cNvPr>
          <p:cNvSpPr txBox="1"/>
          <p:nvPr/>
        </p:nvSpPr>
        <p:spPr>
          <a:xfrm>
            <a:off x="10708047" y="2853796"/>
            <a:ext cx="112669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Chancellor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D647BD-FF0A-444F-8792-D78A80E322F5}"/>
              </a:ext>
            </a:extLst>
          </p:cNvPr>
          <p:cNvSpPr txBox="1"/>
          <p:nvPr/>
        </p:nvSpPr>
        <p:spPr>
          <a:xfrm>
            <a:off x="8567982" y="1958838"/>
            <a:ext cx="14350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Unemployment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1D8AE-D80F-45D4-B280-8DD08F8971CF}"/>
              </a:ext>
            </a:extLst>
          </p:cNvPr>
          <p:cNvSpPr txBox="1"/>
          <p:nvPr/>
        </p:nvSpPr>
        <p:spPr>
          <a:xfrm>
            <a:off x="6524211" y="3007685"/>
            <a:ext cx="159455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Proportional Representation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56F8EC-C46D-4A8A-AD8E-E0027DE4E9B9}"/>
              </a:ext>
            </a:extLst>
          </p:cNvPr>
          <p:cNvSpPr txBox="1"/>
          <p:nvPr/>
        </p:nvSpPr>
        <p:spPr>
          <a:xfrm>
            <a:off x="10786325" y="1155394"/>
            <a:ext cx="85370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Elections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874303"/>
              </p:ext>
            </p:extLst>
          </p:nvPr>
        </p:nvGraphicFramePr>
        <p:xfrm>
          <a:off x="268195" y="1013769"/>
          <a:ext cx="5680364" cy="217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4545">
                  <a:extLst>
                    <a:ext uri="{9D8B030D-6E8A-4147-A177-3AD203B41FA5}">
                      <a16:colId xmlns:a16="http://schemas.microsoft.com/office/drawing/2014/main" val="3720703643"/>
                    </a:ext>
                  </a:extLst>
                </a:gridCol>
                <a:gridCol w="3255819">
                  <a:extLst>
                    <a:ext uri="{9D8B030D-6E8A-4147-A177-3AD203B41FA5}">
                      <a16:colId xmlns:a16="http://schemas.microsoft.com/office/drawing/2014/main" val="2039205728"/>
                    </a:ext>
                  </a:extLst>
                </a:gridCol>
              </a:tblGrid>
              <a:tr h="180879">
                <a:tc>
                  <a:txBody>
                    <a:bodyPr/>
                    <a:lstStyle/>
                    <a:p>
                      <a:r>
                        <a:rPr lang="en-GB" sz="1200" b="1" dirty="0"/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4644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Reichstag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The German secret</a:t>
                      </a:r>
                      <a:r>
                        <a:rPr lang="en-GB" sz="1200" baseline="0" dirty="0"/>
                        <a:t> police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31674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Von Papen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The</a:t>
                      </a:r>
                      <a:r>
                        <a:rPr lang="en-GB" sz="1200" baseline="0" dirty="0"/>
                        <a:t> German Parliament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32151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Gestapo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Ex-</a:t>
                      </a:r>
                      <a:r>
                        <a:rPr lang="en-GB" sz="1200" baseline="0" dirty="0"/>
                        <a:t> army hero, German President who appointed Hitler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29559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Hindenburg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 Chancellor</a:t>
                      </a:r>
                      <a:r>
                        <a:rPr lang="en-GB" sz="1200" baseline="0" dirty="0"/>
                        <a:t> before Hitler who resigned triggering another election in 1932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811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26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Homework Autumn 2.5		</a:t>
            </a:r>
            <a:r>
              <a:rPr lang="en-GB" sz="1600" b="1" dirty="0">
                <a:cs typeface="Arial"/>
              </a:rPr>
              <a:t>Elizabeth: Treatment of Catholics			</a:t>
            </a:r>
            <a:r>
              <a:rPr lang="en-GB" sz="1600" dirty="0">
                <a:cs typeface="Arial"/>
              </a:rPr>
              <a:t>KB 96-98</a:t>
            </a:r>
            <a:endParaRPr lang="en-GB" sz="1600" dirty="0">
              <a:latin typeface="Arial" panose="020B0604020202020204" pitchFamily="34" charset="0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33997"/>
              </p:ext>
            </p:extLst>
          </p:nvPr>
        </p:nvGraphicFramePr>
        <p:xfrm>
          <a:off x="121915" y="676120"/>
          <a:ext cx="11956872" cy="6096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79250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GB" sz="1200" b="1" i="0" u="none" strike="noStrike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action was taken in each of these years?</a:t>
                      </a:r>
                      <a:endParaRPr lang="en-US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200" b="1" dirty="0">
                          <a:latin typeface="Arial"/>
                          <a:cs typeface="Arial"/>
                        </a:rPr>
                        <a:t>Make links between the words – explain at least 4 links you make</a:t>
                      </a: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36375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3. Complete the table on Catholic rebellions:</a:t>
                      </a: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‘</a:t>
                      </a:r>
                      <a:r>
                        <a:rPr lang="en-GB" sz="1200" b="1" i="0" u="none" strike="noStrike" baseline="0" noProof="0" dirty="0">
                          <a:latin typeface="Arial"/>
                        </a:rPr>
                        <a:t>Treatment of Catholics worsened after 1569’.  Explain why this is true.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baseline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1C57FA9-D479-439B-B967-345551C93140}"/>
              </a:ext>
            </a:extLst>
          </p:cNvPr>
          <p:cNvSpPr txBox="1"/>
          <p:nvPr/>
        </p:nvSpPr>
        <p:spPr>
          <a:xfrm>
            <a:off x="6282387" y="1089391"/>
            <a:ext cx="76611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Douai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C5073D-325A-43BE-8DF4-800D16261C9C}"/>
              </a:ext>
            </a:extLst>
          </p:cNvPr>
          <p:cNvSpPr txBox="1"/>
          <p:nvPr/>
        </p:nvSpPr>
        <p:spPr>
          <a:xfrm>
            <a:off x="10115390" y="3128282"/>
            <a:ext cx="111303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Campion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8B96A-32C3-40D2-987D-AAB39E96D1EC}"/>
              </a:ext>
            </a:extLst>
          </p:cNvPr>
          <p:cNvSpPr txBox="1"/>
          <p:nvPr/>
        </p:nvSpPr>
        <p:spPr>
          <a:xfrm>
            <a:off x="11013234" y="2112727"/>
            <a:ext cx="103912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William Allen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17319E-7F5D-4CA6-AFCC-6E9BA6C30B0A}"/>
              </a:ext>
            </a:extLst>
          </p:cNvPr>
          <p:cNvSpPr txBox="1"/>
          <p:nvPr/>
        </p:nvSpPr>
        <p:spPr>
          <a:xfrm>
            <a:off x="6467956" y="2005006"/>
            <a:ext cx="123786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Netherlands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D647BD-FF0A-444F-8792-D78A80E322F5}"/>
              </a:ext>
            </a:extLst>
          </p:cNvPr>
          <p:cNvSpPr txBox="1"/>
          <p:nvPr/>
        </p:nvSpPr>
        <p:spPr>
          <a:xfrm>
            <a:off x="8798486" y="2034027"/>
            <a:ext cx="76611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Jesuits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1D8AE-D80F-45D4-B280-8DD08F8971CF}"/>
              </a:ext>
            </a:extLst>
          </p:cNvPr>
          <p:cNvSpPr txBox="1"/>
          <p:nvPr/>
        </p:nvSpPr>
        <p:spPr>
          <a:xfrm>
            <a:off x="6524211" y="3007685"/>
            <a:ext cx="118160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Spain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56F8EC-C46D-4A8A-AD8E-E0027DE4E9B9}"/>
              </a:ext>
            </a:extLst>
          </p:cNvPr>
          <p:cNvSpPr txBox="1"/>
          <p:nvPr/>
        </p:nvSpPr>
        <p:spPr>
          <a:xfrm>
            <a:off x="10786325" y="1155394"/>
            <a:ext cx="88420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France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065250"/>
              </p:ext>
            </p:extLst>
          </p:nvPr>
        </p:nvGraphicFramePr>
        <p:xfrm>
          <a:off x="274317" y="1027126"/>
          <a:ext cx="5680364" cy="2630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6313">
                  <a:extLst>
                    <a:ext uri="{9D8B030D-6E8A-4147-A177-3AD203B41FA5}">
                      <a16:colId xmlns:a16="http://schemas.microsoft.com/office/drawing/2014/main" val="2973029421"/>
                    </a:ext>
                  </a:extLst>
                </a:gridCol>
                <a:gridCol w="4764051">
                  <a:extLst>
                    <a:ext uri="{9D8B030D-6E8A-4147-A177-3AD203B41FA5}">
                      <a16:colId xmlns:a16="http://schemas.microsoft.com/office/drawing/2014/main" val="1850538843"/>
                    </a:ext>
                  </a:extLst>
                </a:gridCol>
              </a:tblGrid>
              <a:tr h="327516">
                <a:tc>
                  <a:txBody>
                    <a:bodyPr/>
                    <a:lstStyle/>
                    <a:p>
                      <a:r>
                        <a:rPr lang="en-GB" sz="1200" b="1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Action/Event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993054"/>
                  </a:ext>
                </a:extLst>
              </a:tr>
              <a:tr h="575739">
                <a:tc>
                  <a:txBody>
                    <a:bodyPr/>
                    <a:lstStyle/>
                    <a:p>
                      <a:r>
                        <a:rPr lang="en-GB" sz="1200" b="1" dirty="0"/>
                        <a:t>1571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148626"/>
                  </a:ext>
                </a:extLst>
              </a:tr>
              <a:tr h="575739">
                <a:tc>
                  <a:txBody>
                    <a:bodyPr/>
                    <a:lstStyle/>
                    <a:p>
                      <a:r>
                        <a:rPr lang="en-GB" sz="1200" dirty="0"/>
                        <a:t>1581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690051"/>
                  </a:ext>
                </a:extLst>
              </a:tr>
              <a:tr h="575739">
                <a:tc>
                  <a:txBody>
                    <a:bodyPr/>
                    <a:lstStyle/>
                    <a:p>
                      <a:r>
                        <a:rPr lang="en-GB" sz="1200" dirty="0"/>
                        <a:t>1585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051229"/>
                  </a:ext>
                </a:extLst>
              </a:tr>
              <a:tr h="575739">
                <a:tc>
                  <a:txBody>
                    <a:bodyPr/>
                    <a:lstStyle/>
                    <a:p>
                      <a:r>
                        <a:rPr lang="en-GB" sz="1200" dirty="0"/>
                        <a:t>1593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537947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793229"/>
              </p:ext>
            </p:extLst>
          </p:nvPr>
        </p:nvGraphicFramePr>
        <p:xfrm>
          <a:off x="274317" y="4044755"/>
          <a:ext cx="5680364" cy="261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1138">
                  <a:extLst>
                    <a:ext uri="{9D8B030D-6E8A-4147-A177-3AD203B41FA5}">
                      <a16:colId xmlns:a16="http://schemas.microsoft.com/office/drawing/2014/main" val="3720703643"/>
                    </a:ext>
                  </a:extLst>
                </a:gridCol>
                <a:gridCol w="775854">
                  <a:extLst>
                    <a:ext uri="{9D8B030D-6E8A-4147-A177-3AD203B41FA5}">
                      <a16:colId xmlns:a16="http://schemas.microsoft.com/office/drawing/2014/main" val="656477963"/>
                    </a:ext>
                  </a:extLst>
                </a:gridCol>
                <a:gridCol w="3793372">
                  <a:extLst>
                    <a:ext uri="{9D8B030D-6E8A-4147-A177-3AD203B41FA5}">
                      <a16:colId xmlns:a16="http://schemas.microsoft.com/office/drawing/2014/main" val="2039205728"/>
                    </a:ext>
                  </a:extLst>
                </a:gridCol>
              </a:tblGrid>
              <a:tr h="294296">
                <a:tc>
                  <a:txBody>
                    <a:bodyPr/>
                    <a:lstStyle/>
                    <a:p>
                      <a:r>
                        <a:rPr lang="en-GB" sz="1200" b="1" dirty="0"/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4644"/>
                  </a:ext>
                </a:extLst>
              </a:tr>
              <a:tr h="581246">
                <a:tc>
                  <a:txBody>
                    <a:bodyPr/>
                    <a:lstStyle/>
                    <a:p>
                      <a:r>
                        <a:rPr lang="en-GB" sz="1200" dirty="0"/>
                        <a:t>Northern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Led</a:t>
                      </a:r>
                      <a:r>
                        <a:rPr lang="en-GB" sz="1200" baseline="0" dirty="0"/>
                        <a:t> by the Duke of Norfolk…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31674"/>
                  </a:ext>
                </a:extLst>
              </a:tr>
              <a:tr h="581246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1571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32151"/>
                  </a:ext>
                </a:extLst>
              </a:tr>
              <a:tr h="581246">
                <a:tc>
                  <a:txBody>
                    <a:bodyPr/>
                    <a:lstStyle/>
                    <a:p>
                      <a:r>
                        <a:rPr lang="en-GB" sz="1200" dirty="0"/>
                        <a:t>Throckmorton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Its aim was to…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29559"/>
                  </a:ext>
                </a:extLst>
              </a:tr>
              <a:tr h="581246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811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73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Homework Autumn 2.6		</a:t>
            </a:r>
            <a:r>
              <a:rPr lang="en-GB" sz="1600" b="1" dirty="0">
                <a:cs typeface="Arial"/>
              </a:rPr>
              <a:t>Elizabeth: Treatment of Puritans			</a:t>
            </a:r>
            <a:r>
              <a:rPr lang="en-GB" sz="1600" dirty="0">
                <a:cs typeface="Arial"/>
              </a:rPr>
              <a:t>KB 99-100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221964"/>
              </p:ext>
            </p:extLst>
          </p:nvPr>
        </p:nvGraphicFramePr>
        <p:xfrm>
          <a:off x="121915" y="676120"/>
          <a:ext cx="11956872" cy="60461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120025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1. Match the definitions:</a:t>
                      </a:r>
                    </a:p>
                    <a:p>
                      <a:endParaRPr lang="en-US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</a:t>
                      </a: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2.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200" b="1" dirty="0">
                          <a:latin typeface="Arial"/>
                          <a:cs typeface="Arial"/>
                        </a:rPr>
                        <a:t>Explain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how the Puritans posed a threat to Elizabeth in: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1570s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________________________________________________________________________________________________________________________________________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1580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________________________________________________________________________________________________________________________________________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1592</a:t>
                      </a: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3. Rank the 4 methods Elizabeth used to deal with the Puritan threat in terms  their effectiveness and explain why</a:t>
                      </a: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if Elizabeth had not appointed John </a:t>
                      </a:r>
                      <a:r>
                        <a:rPr lang="en-GB" sz="12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Whitgift</a:t>
                      </a: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 Archbishop of Canterbury?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5" name="Diagram 28">
            <a:extLst>
              <a:ext uri="{FF2B5EF4-FFF2-40B4-BE49-F238E27FC236}">
                <a16:creationId xmlns:a16="http://schemas.microsoft.com/office/drawing/2014/main" id="{525237A1-8DDF-4AC4-9680-A0E6E24B15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3591927"/>
              </p:ext>
            </p:extLst>
          </p:nvPr>
        </p:nvGraphicFramePr>
        <p:xfrm>
          <a:off x="3100643" y="4126971"/>
          <a:ext cx="2902837" cy="2415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81699"/>
              </p:ext>
            </p:extLst>
          </p:nvPr>
        </p:nvGraphicFramePr>
        <p:xfrm>
          <a:off x="260461" y="933963"/>
          <a:ext cx="5680364" cy="2644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5296">
                  <a:extLst>
                    <a:ext uri="{9D8B030D-6E8A-4147-A177-3AD203B41FA5}">
                      <a16:colId xmlns:a16="http://schemas.microsoft.com/office/drawing/2014/main" val="3720703643"/>
                    </a:ext>
                  </a:extLst>
                </a:gridCol>
                <a:gridCol w="3995068">
                  <a:extLst>
                    <a:ext uri="{9D8B030D-6E8A-4147-A177-3AD203B41FA5}">
                      <a16:colId xmlns:a16="http://schemas.microsoft.com/office/drawing/2014/main" val="2039205728"/>
                    </a:ext>
                  </a:extLst>
                </a:gridCol>
              </a:tblGrid>
              <a:tr h="180879">
                <a:tc>
                  <a:txBody>
                    <a:bodyPr/>
                    <a:lstStyle/>
                    <a:p>
                      <a:r>
                        <a:rPr lang="en-GB" sz="1200" b="1" dirty="0"/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4644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Presbyterian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Someone who wants</a:t>
                      </a:r>
                      <a:r>
                        <a:rPr lang="en-GB" sz="1200" baseline="0" dirty="0"/>
                        <a:t> to break away from the Protestant Church in England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31674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Prophesying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 protestant</a:t>
                      </a:r>
                      <a:r>
                        <a:rPr lang="en-GB" sz="1200" baseline="0" dirty="0"/>
                        <a:t> reformer based in Geneva.  He inspired John Knox in Scotland.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32151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Separatist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 white gown worn by priests</a:t>
                      </a:r>
                      <a:r>
                        <a:rPr lang="en-GB" sz="1200" baseline="0" dirty="0"/>
                        <a:t> in the Church of England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29559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Calvin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 Protestant Church that believes</a:t>
                      </a:r>
                      <a:r>
                        <a:rPr lang="en-GB" sz="1200" baseline="0" dirty="0"/>
                        <a:t> that Bishops should be replaced by Elders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811332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Surplice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 meeting of the Protestant</a:t>
                      </a:r>
                      <a:r>
                        <a:rPr lang="en-GB" sz="1200" baseline="0" dirty="0"/>
                        <a:t> clergy that usually involved criticism of the English church under Elizabeth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041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641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Homework Autumn 2.		</a:t>
            </a:r>
            <a:r>
              <a:rPr lang="en-GB" sz="1600" b="1" dirty="0">
                <a:cs typeface="Arial"/>
              </a:rPr>
              <a:t>Power: Women 1				</a:t>
            </a:r>
            <a:r>
              <a:rPr lang="en-GB" sz="1600" dirty="0">
                <a:cs typeface="Arial"/>
              </a:rPr>
              <a:t>KB 145-147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857983"/>
              </p:ext>
            </p:extLst>
          </p:nvPr>
        </p:nvGraphicFramePr>
        <p:xfrm>
          <a:off x="121915" y="676120"/>
          <a:ext cx="11956872" cy="61247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92202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Define the term Suffrage: </a:t>
                      </a: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</a:t>
                      </a: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the term in a sentence to explain how it contributed women being so angry and campaigning for more rights: </a:t>
                      </a: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 3.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Correct the following statements: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The suffragettes were non-violent.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The Suffragists were set up last.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Emily Davison threw herself in front of a bus.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All three groups stopped their campaigns during World War One.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Suffragists often chained themselves to railing and smashed windows.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The motto of the Freedom League was Deeds not words.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Suffragettes thought women should be kind and gentle to get the vote.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The Suffragists also campaigned for equal pay for women.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032562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2. Complete the table to show similarities and differences between Millicent Fawcett and Emmeline Pankhurst:</a:t>
                      </a: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931315"/>
                  </a:ext>
                </a:extLst>
              </a:tr>
            </a:tbl>
          </a:graphicData>
        </a:graphic>
      </p:graphicFrame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CA2572D7-388C-4A6B-8724-4DCF644BB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579121"/>
              </p:ext>
            </p:extLst>
          </p:nvPr>
        </p:nvGraphicFramePr>
        <p:xfrm>
          <a:off x="243302" y="4210528"/>
          <a:ext cx="5740140" cy="2590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070">
                  <a:extLst>
                    <a:ext uri="{9D8B030D-6E8A-4147-A177-3AD203B41FA5}">
                      <a16:colId xmlns:a16="http://schemas.microsoft.com/office/drawing/2014/main" val="2772034291"/>
                    </a:ext>
                  </a:extLst>
                </a:gridCol>
                <a:gridCol w="2870070">
                  <a:extLst>
                    <a:ext uri="{9D8B030D-6E8A-4147-A177-3AD203B41FA5}">
                      <a16:colId xmlns:a16="http://schemas.microsoft.com/office/drawing/2014/main" val="1083818623"/>
                    </a:ext>
                  </a:extLst>
                </a:gridCol>
              </a:tblGrid>
              <a:tr h="36144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Similarities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844255"/>
                  </a:ext>
                </a:extLst>
              </a:tr>
              <a:tr h="742970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70127"/>
                  </a:ext>
                </a:extLst>
              </a:tr>
              <a:tr h="742971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641613"/>
                  </a:ext>
                </a:extLst>
              </a:tr>
              <a:tr h="742970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83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39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Homework Autumn 2.8		</a:t>
            </a:r>
            <a:r>
              <a:rPr lang="en-GB" sz="1600" b="1" dirty="0">
                <a:cs typeface="Arial"/>
              </a:rPr>
              <a:t>Power: Women 2			</a:t>
            </a:r>
            <a:r>
              <a:rPr lang="en-GB" sz="1600" dirty="0">
                <a:cs typeface="Arial"/>
              </a:rPr>
              <a:t>KB 145-147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838131"/>
              </p:ext>
            </p:extLst>
          </p:nvPr>
        </p:nvGraphicFramePr>
        <p:xfrm>
          <a:off x="121915" y="676120"/>
          <a:ext cx="11956872" cy="601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5478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What happened on these dates? Highlight them on whether they benefitted women or did not benefit women: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2.</a:t>
                      </a: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What happened for women in 1918?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would women not be happy with this?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would women be happier in 1928?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060836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Explain the significance of the Women’s right movement:</a:t>
                      </a: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dirty="0">
                          <a:latin typeface="Arial"/>
                          <a:cs typeface="Arial"/>
                        </a:rPr>
                        <a:t>Explain how the Women’s suffrage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movement links to</a:t>
                      </a:r>
                      <a:r>
                        <a:rPr lang="en-GB" sz="1200" b="1" dirty="0">
                          <a:latin typeface="Arial"/>
                          <a:cs typeface="Arial"/>
                        </a:rPr>
                        <a:t> the other events below:</a:t>
                      </a: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243365"/>
              </p:ext>
            </p:extLst>
          </p:nvPr>
        </p:nvGraphicFramePr>
        <p:xfrm>
          <a:off x="270176" y="1128153"/>
          <a:ext cx="5680364" cy="23589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7990">
                  <a:extLst>
                    <a:ext uri="{9D8B030D-6E8A-4147-A177-3AD203B41FA5}">
                      <a16:colId xmlns:a16="http://schemas.microsoft.com/office/drawing/2014/main" val="3720703643"/>
                    </a:ext>
                  </a:extLst>
                </a:gridCol>
                <a:gridCol w="4442374">
                  <a:extLst>
                    <a:ext uri="{9D8B030D-6E8A-4147-A177-3AD203B41FA5}">
                      <a16:colId xmlns:a16="http://schemas.microsoft.com/office/drawing/2014/main" val="2039205728"/>
                    </a:ext>
                  </a:extLst>
                </a:gridCol>
              </a:tblGrid>
              <a:tr h="298168">
                <a:tc>
                  <a:txBody>
                    <a:bodyPr/>
                    <a:lstStyle/>
                    <a:p>
                      <a:r>
                        <a:rPr lang="en-GB" sz="1200" b="1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4644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r>
                        <a:rPr lang="en-GB" sz="1200" dirty="0"/>
                        <a:t>1870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31674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r>
                        <a:rPr lang="en-GB" sz="1200" dirty="0"/>
                        <a:t>1913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32151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r>
                        <a:rPr lang="en-GB" sz="1200" dirty="0"/>
                        <a:t>1913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29559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r>
                        <a:rPr lang="en-GB" sz="1200" dirty="0"/>
                        <a:t>1914-1918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811332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CA2572D7-388C-4A6B-8724-4DCF644BB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30197"/>
              </p:ext>
            </p:extLst>
          </p:nvPr>
        </p:nvGraphicFramePr>
        <p:xfrm>
          <a:off x="240288" y="3939094"/>
          <a:ext cx="5740140" cy="2503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070">
                  <a:extLst>
                    <a:ext uri="{9D8B030D-6E8A-4147-A177-3AD203B41FA5}">
                      <a16:colId xmlns:a16="http://schemas.microsoft.com/office/drawing/2014/main" val="2772034291"/>
                    </a:ext>
                  </a:extLst>
                </a:gridCol>
                <a:gridCol w="2870070">
                  <a:extLst>
                    <a:ext uri="{9D8B030D-6E8A-4147-A177-3AD203B41FA5}">
                      <a16:colId xmlns:a16="http://schemas.microsoft.com/office/drawing/2014/main" val="1083818623"/>
                    </a:ext>
                  </a:extLst>
                </a:gridCol>
              </a:tblGrid>
              <a:tr h="27268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 term significance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 term significance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844255"/>
                  </a:ext>
                </a:extLst>
              </a:tr>
              <a:tr h="742970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70127"/>
                  </a:ext>
                </a:extLst>
              </a:tr>
              <a:tr h="742971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641613"/>
                  </a:ext>
                </a:extLst>
              </a:tr>
              <a:tr h="742970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830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317319E-7F5D-4CA6-AFCC-6E9BA6C30B0A}"/>
              </a:ext>
            </a:extLst>
          </p:cNvPr>
          <p:cNvSpPr txBox="1"/>
          <p:nvPr/>
        </p:nvSpPr>
        <p:spPr>
          <a:xfrm>
            <a:off x="9978903" y="4146550"/>
            <a:ext cx="102273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cs typeface="Calibri"/>
              </a:rPr>
              <a:t>Factory Reform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17319E-7F5D-4CA6-AFCC-6E9BA6C30B0A}"/>
              </a:ext>
            </a:extLst>
          </p:cNvPr>
          <p:cNvSpPr txBox="1"/>
          <p:nvPr/>
        </p:nvSpPr>
        <p:spPr>
          <a:xfrm>
            <a:off x="6510656" y="4146550"/>
            <a:ext cx="85990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Chartists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17319E-7F5D-4CA6-AFCC-6E9BA6C30B0A}"/>
              </a:ext>
            </a:extLst>
          </p:cNvPr>
          <p:cNvSpPr txBox="1"/>
          <p:nvPr/>
        </p:nvSpPr>
        <p:spPr>
          <a:xfrm>
            <a:off x="6510656" y="5744480"/>
            <a:ext cx="97443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Matchbox &amp; Dockers strike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7319E-7F5D-4CA6-AFCC-6E9BA6C30B0A}"/>
              </a:ext>
            </a:extLst>
          </p:cNvPr>
          <p:cNvSpPr txBox="1"/>
          <p:nvPr/>
        </p:nvSpPr>
        <p:spPr>
          <a:xfrm>
            <a:off x="10709564" y="5657495"/>
            <a:ext cx="9744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American Revolution</a:t>
            </a:r>
          </a:p>
        </p:txBody>
      </p:sp>
    </p:spTree>
    <p:extLst>
      <p:ext uri="{BB962C8B-B14F-4D97-AF65-F5344CB8AC3E}">
        <p14:creationId xmlns:p14="http://schemas.microsoft.com/office/powerpoint/2010/main" val="1846129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DAD919C4A92C4A868A6EC556AE103C" ma:contentTypeVersion="17" ma:contentTypeDescription="Create a new document." ma:contentTypeScope="" ma:versionID="0cf8f7557adb50e6787e96358fe1d043">
  <xsd:schema xmlns:xsd="http://www.w3.org/2001/XMLSchema" xmlns:xs="http://www.w3.org/2001/XMLSchema" xmlns:p="http://schemas.microsoft.com/office/2006/metadata/properties" xmlns:ns2="b0291392-46c3-446b-b4e2-e6b1ee46160b" xmlns:ns3="55f71bee-26e1-45d7-9db5-e4529f37cebc" targetNamespace="http://schemas.microsoft.com/office/2006/metadata/properties" ma:root="true" ma:fieldsID="53e97828f00815f43168e8c920b4a715" ns2:_="" ns3:_="">
    <xsd:import namespace="b0291392-46c3-446b-b4e2-e6b1ee46160b"/>
    <xsd:import namespace="55f71bee-26e1-45d7-9db5-e4529f37cebc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91392-46c3-446b-b4e2-e6b1ee46160b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71bee-26e1-45d7-9db5-e4529f37ceb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f71bee-26e1-45d7-9db5-e4529f37cebc">
      <UserInfo>
        <DisplayName>A.Tomlinson</DisplayName>
        <AccountId>16</AccountId>
        <AccountType/>
      </UserInfo>
      <UserInfo>
        <DisplayName>T.Hayre</DisplayName>
        <AccountId>84</AccountId>
        <AccountType/>
      </UserInfo>
      <UserInfo>
        <DisplayName>S.Bounds</DisplayName>
        <AccountId>21</AccountId>
        <AccountType/>
      </UserInfo>
      <UserInfo>
        <DisplayName>Dominic Farby-Hughes</DisplayName>
        <AccountId>711</AccountId>
        <AccountType/>
      </UserInfo>
      <UserInfo>
        <DisplayName>K.Difusco</DisplayName>
        <AccountId>15</AccountId>
        <AccountType/>
      </UserInfo>
      <UserInfo>
        <DisplayName>M.Booth</DisplayName>
        <AccountId>22</AccountId>
        <AccountType/>
      </UserInfo>
      <UserInfo>
        <DisplayName>R.Burton</DisplayName>
        <AccountId>358</AccountId>
        <AccountType/>
      </UserInfo>
      <UserInfo>
        <DisplayName>C.Beardsley</DisplayName>
        <AccountId>25</AccountId>
        <AccountType/>
      </UserInfo>
    </SharedWithUsers>
    <CloudMigratorVersion xmlns="b0291392-46c3-446b-b4e2-e6b1ee46160b">3.33.3.0</CloudMigratorVersion>
    <FileHash xmlns="b0291392-46c3-446b-b4e2-e6b1ee46160b">26db67a25efe8c4dc85df08544caa0405f308c72</FileHash>
    <UniqueSourceRef xmlns="b0291392-46c3-446b-b4e2-e6b1ee46160b" xsi:nil="true"/>
    <CloudMigratorOriginId xmlns="b0291392-46c3-446b-b4e2-e6b1ee46160b">0ba0c4c6-a8f1-4f7e-b2c5-2b97cd194a16</CloudMigratorOriginId>
  </documentManagement>
</p:properties>
</file>

<file path=customXml/itemProps1.xml><?xml version="1.0" encoding="utf-8"?>
<ds:datastoreItem xmlns:ds="http://schemas.openxmlformats.org/officeDocument/2006/customXml" ds:itemID="{9C2E46FA-C57C-4BB9-B900-A72454C27E78}"/>
</file>

<file path=customXml/itemProps2.xml><?xml version="1.0" encoding="utf-8"?>
<ds:datastoreItem xmlns:ds="http://schemas.openxmlformats.org/officeDocument/2006/customXml" ds:itemID="{731BA484-BC3A-4947-883E-2A5A2947FF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44DB3C-BDFD-442C-88FE-962F3AF985B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a6ad1c22-1184-4f62-ab9a-7984d8b1e22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61d70ed-885f-4891-981e-18c834a22ba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811</Words>
  <Application>Microsoft Office PowerPoint</Application>
  <PresentationFormat>Widescreen</PresentationFormat>
  <Paragraphs>287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Year 11 Weekly Homework Autumn  2.1  The Invasion of Manchuria   KB: page 59</vt:lpstr>
      <vt:lpstr>Year 11 Weekly Homework Autumn 2.2   The Anschluss   KB: page 67</vt:lpstr>
      <vt:lpstr>Year 11 Weekly Homework Autumn 2.3  Germany: Revolts in the 1920s    KB 12-16</vt:lpstr>
      <vt:lpstr>Year 11 Weekly Homework Autumn 2.4  Germany: Hitler becomes Chancellor   KB 19-22</vt:lpstr>
      <vt:lpstr>Year 11 Weekly Homework Autumn 2.5  Elizabeth: Treatment of Catholics   KB 96-98</vt:lpstr>
      <vt:lpstr>Year 11 Weekly Homework Autumn 2.6  Elizabeth: Treatment of Puritans   KB 99-100</vt:lpstr>
      <vt:lpstr>Year 11 Weekly Homework Autumn 2.  Power: Women 1    KB 145-147</vt:lpstr>
      <vt:lpstr>Year 11 Weekly Homework Autumn 2.8  Power: Women 2   KB 145-147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ann-marie hill</dc:creator>
  <cp:lastModifiedBy>A.Tomlinson</cp:lastModifiedBy>
  <cp:revision>80</cp:revision>
  <dcterms:created xsi:type="dcterms:W3CDTF">2020-03-12T18:14:32Z</dcterms:created>
  <dcterms:modified xsi:type="dcterms:W3CDTF">2021-09-27T07:14:53Z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0x010100DCDAD919C4A92C4A868A6EC556AE103C</vt:lpwstr>
  </property>
</Properties>
</file>