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6" r:id="rId13"/>
    <p:sldId id="270" r:id="rId14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86EFA-EC0E-181F-D6B8-3B3D5DEB748A}" v="6" dt="2022-09-06T06:57:25.576"/>
    <p1510:client id="{12A78726-A27F-29E8-27FA-5081DDCC213A}" v="11" dt="2022-09-06T06:51:54.798"/>
    <p1510:client id="{23AC21A6-6E22-BA1E-2070-439A16F4F7C9}" v="1" dt="2021-07-01T19:12:06.114"/>
    <p1510:client id="{7345C829-1E88-18F1-FD56-22177F3284D4}" v="2" dt="2021-07-01T17:13:13.232"/>
    <p1510:client id="{99EBD372-E262-1E4A-871B-9141DA9108F5}" v="62" dt="2021-07-01T17:01:13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2160"/>
  </p:normalViewPr>
  <p:slideViewPr>
    <p:cSldViewPr snapToGrid="0">
      <p:cViewPr varScale="1">
        <p:scale>
          <a:sx n="99" d="100"/>
          <a:sy n="99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.Burton" userId="S::jburton@saintben.derby.sch.uk::af3819d5-3f8b-4e21-8f9f-846faa93cdfd" providerId="AD" clId="Web-{71B3DBA9-AC6B-D15E-CC72-558593DEB44A}"/>
    <pc:docChg chg="modSld">
      <pc:chgData name="J.Burton" userId="S::jburton@saintben.derby.sch.uk::af3819d5-3f8b-4e21-8f9f-846faa93cdfd" providerId="AD" clId="Web-{71B3DBA9-AC6B-D15E-CC72-558593DEB44A}" dt="2020-10-02T13:14:00.973" v="11" actId="20577"/>
      <pc:docMkLst>
        <pc:docMk/>
      </pc:docMkLst>
      <pc:sldChg chg="modSp">
        <pc:chgData name="J.Burton" userId="S::jburton@saintben.derby.sch.uk::af3819d5-3f8b-4e21-8f9f-846faa93cdfd" providerId="AD" clId="Web-{71B3DBA9-AC6B-D15E-CC72-558593DEB44A}" dt="2020-10-02T13:13:56.473" v="9" actId="20577"/>
        <pc:sldMkLst>
          <pc:docMk/>
          <pc:sldMk cId="937260827" sldId="260"/>
        </pc:sldMkLst>
        <pc:spChg chg="mod">
          <ac:chgData name="J.Burton" userId="S::jburton@saintben.derby.sch.uk::af3819d5-3f8b-4e21-8f9f-846faa93cdfd" providerId="AD" clId="Web-{71B3DBA9-AC6B-D15E-CC72-558593DEB44A}" dt="2020-10-02T13:13:56.473" v="9" actId="20577"/>
          <ac:spMkLst>
            <pc:docMk/>
            <pc:sldMk cId="937260827" sldId="260"/>
            <ac:spMk id="2" creationId="{00000000-0000-0000-0000-000000000000}"/>
          </ac:spMkLst>
        </pc:spChg>
      </pc:sldChg>
    </pc:docChg>
  </pc:docChgLst>
  <pc:docChgLst>
    <pc:chgData name="V.Austin" userId="S::vaustin@saintben.derby.sch.uk::4b3f3353-64f1-44cf-af9f-9638126fec51" providerId="AD" clId="Web-{4369F371-2196-2933-CCC4-35B3D7989C57}"/>
    <pc:docChg chg="modSld">
      <pc:chgData name="V.Austin" userId="S::vaustin@saintben.derby.sch.uk::4b3f3353-64f1-44cf-af9f-9638126fec51" providerId="AD" clId="Web-{4369F371-2196-2933-CCC4-35B3D7989C57}" dt="2020-05-06T08:55:26.557" v="21"/>
      <pc:docMkLst>
        <pc:docMk/>
      </pc:docMkLst>
      <pc:sldChg chg="modSp">
        <pc:chgData name="V.Austin" userId="S::vaustin@saintben.derby.sch.uk::4b3f3353-64f1-44cf-af9f-9638126fec51" providerId="AD" clId="Web-{4369F371-2196-2933-CCC4-35B3D7989C57}" dt="2020-05-06T08:54:37.370" v="19"/>
        <pc:sldMkLst>
          <pc:docMk/>
          <pc:sldMk cId="937260827" sldId="260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4:37.370" v="19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369F371-2196-2933-CCC4-35B3D7989C57}" dt="2020-05-06T08:55:26.557" v="2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5:26.557" v="2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name="V.Austin" userId="S::vaustin@saintben.derby.sch.uk::4b3f3353-64f1-44cf-af9f-9638126fec51" providerId="AD" clId="Web-{366828C2-651D-AD64-391F-452082DEA029}"/>
    <pc:docChg chg="modSld">
      <pc:chgData name="V.Austin" userId="S::vaustin@saintben.derby.sch.uk::4b3f3353-64f1-44cf-af9f-9638126fec51" providerId="AD" clId="Web-{366828C2-651D-AD64-391F-452082DEA029}" dt="2020-05-05T13:34:11.674" v="29"/>
      <pc:docMkLst>
        <pc:docMk/>
      </pc:docMkLst>
      <pc:sldChg chg="modSp">
        <pc:chgData name="V.Austin" userId="S::vaustin@saintben.derby.sch.uk::4b3f3353-64f1-44cf-af9f-9638126fec51" providerId="AD" clId="Web-{366828C2-651D-AD64-391F-452082DEA029}" dt="2020-05-05T13:34:11.674" v="29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366828C2-651D-AD64-391F-452082DEA029}" dt="2020-05-05T13:34:11.674" v="29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  <pc:docChgLst>
    <pc:chgData name="Ann-Marie Hill" userId="S::amariehill@saintben.derby.sch.uk::0a6ea836-d398-4f9f-80c2-c5bb021f987e" providerId="AD" clId="Web-{4AFF8A85-5511-54A8-5DA5-12ED48E34068}"/>
    <pc:docChg chg="modSld">
      <pc:chgData name="Ann-Marie Hill" userId="S::amariehill@saintben.derby.sch.uk::0a6ea836-d398-4f9f-80c2-c5bb021f987e" providerId="AD" clId="Web-{4AFF8A85-5511-54A8-5DA5-12ED48E34068}" dt="2020-03-23T12:24:02.722" v="5"/>
      <pc:docMkLst>
        <pc:docMk/>
      </pc:docMkLst>
      <pc:sldChg chg="modSp">
        <pc:chgData name="Ann-Marie Hill" userId="S::amariehill@saintben.derby.sch.uk::0a6ea836-d398-4f9f-80c2-c5bb021f987e" providerId="AD" clId="Web-{4AFF8A85-5511-54A8-5DA5-12ED48E34068}" dt="2020-03-23T12:24:02.722" v="5"/>
        <pc:sldMkLst>
          <pc:docMk/>
          <pc:sldMk cId="229926765" sldId="264"/>
        </pc:sldMkLst>
        <pc:graphicFrameChg chg="mod modGraphic">
          <ac:chgData name="Ann-Marie Hill" userId="S::amariehill@saintben.derby.sch.uk::0a6ea836-d398-4f9f-80c2-c5bb021f987e" providerId="AD" clId="Web-{4AFF8A85-5511-54A8-5DA5-12ED48E34068}" dt="2020-03-23T12:24:02.722" v="5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</pc:docChg>
  </pc:docChgLst>
  <pc:docChgLst>
    <pc:chgData clId="Web-{2AD0BDD9-E92B-40F0-8870-836EAE514517}"/>
    <pc:docChg chg="modSld">
      <pc:chgData name="" userId="" providerId="" clId="Web-{2AD0BDD9-E92B-40F0-8870-836EAE514517}" dt="2020-09-27T09:55:24.774" v="1" actId="20577"/>
      <pc:docMkLst>
        <pc:docMk/>
      </pc:docMkLst>
      <pc:sldChg chg="modSp">
        <pc:chgData name="" userId="" providerId="" clId="Web-{2AD0BDD9-E92B-40F0-8870-836EAE514517}" dt="2020-09-27T09:55:24.774" v="0" actId="20577"/>
        <pc:sldMkLst>
          <pc:docMk/>
          <pc:sldMk cId="4080509222" sldId="261"/>
        </pc:sldMkLst>
        <pc:spChg chg="mod">
          <ac:chgData name="" userId="" providerId="" clId="Web-{2AD0BDD9-E92B-40F0-8870-836EAE514517}" dt="2020-09-27T09:55:24.774" v="0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J.Burton" userId="S::jburton@saintben.derby.sch.uk::af3819d5-3f8b-4e21-8f9f-846faa93cdfd" providerId="AD" clId="Web-{7345C829-1E88-18F1-FD56-22177F3284D4}"/>
    <pc:docChg chg="modSld">
      <pc:chgData name="J.Burton" userId="S::jburton@saintben.derby.sch.uk::af3819d5-3f8b-4e21-8f9f-846faa93cdfd" providerId="AD" clId="Web-{7345C829-1E88-18F1-FD56-22177F3284D4}" dt="2021-07-01T17:13:13.232" v="0" actId="20577"/>
      <pc:docMkLst>
        <pc:docMk/>
      </pc:docMkLst>
      <pc:sldChg chg="modSp">
        <pc:chgData name="J.Burton" userId="S::jburton@saintben.derby.sch.uk::af3819d5-3f8b-4e21-8f9f-846faa93cdfd" providerId="AD" clId="Web-{7345C829-1E88-18F1-FD56-22177F3284D4}" dt="2021-07-01T17:13:13.232" v="0" actId="20577"/>
        <pc:sldMkLst>
          <pc:docMk/>
          <pc:sldMk cId="4080509222" sldId="261"/>
        </pc:sldMkLst>
        <pc:spChg chg="mod">
          <ac:chgData name="J.Burton" userId="S::jburton@saintben.derby.sch.uk::af3819d5-3f8b-4e21-8f9f-846faa93cdfd" providerId="AD" clId="Web-{7345C829-1E88-18F1-FD56-22177F3284D4}" dt="2021-07-01T17:13:13.232" v="0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clId="Web-{06286EFA-EC0E-181F-D6B8-3B3D5DEB748A}"/>
    <pc:docChg chg="delSld">
      <pc:chgData name="" userId="" providerId="" clId="Web-{06286EFA-EC0E-181F-D6B8-3B3D5DEB748A}" dt="2022-09-06T06:57:09.715" v="0"/>
      <pc:docMkLst>
        <pc:docMk/>
      </pc:docMkLst>
      <pc:sldChg chg="del">
        <pc:chgData name="" userId="" providerId="" clId="Web-{06286EFA-EC0E-181F-D6B8-3B3D5DEB748A}" dt="2022-09-06T06:57:09.715" v="0"/>
        <pc:sldMkLst>
          <pc:docMk/>
          <pc:sldMk cId="4080509222" sldId="261"/>
        </pc:sldMkLst>
      </pc:sldChg>
    </pc:docChg>
  </pc:docChgLst>
  <pc:docChgLst>
    <pc:chgData name="Adam Tomlinson" userId="S::atomlinson@ben.srscmat.co.uk::3da3c6b1-d3b7-439e-8d1e-87afb35e3ede" providerId="AD" clId="Web-{12A78726-A27F-29E8-27FA-5081DDCC213A}"/>
    <pc:docChg chg="modSld">
      <pc:chgData name="Adam Tomlinson" userId="S::atomlinson@ben.srscmat.co.uk::3da3c6b1-d3b7-439e-8d1e-87afb35e3ede" providerId="AD" clId="Web-{12A78726-A27F-29E8-27FA-5081DDCC213A}" dt="2022-09-06T06:51:50.860" v="7" actId="20577"/>
      <pc:docMkLst>
        <pc:docMk/>
      </pc:docMkLst>
      <pc:sldChg chg="modSp">
        <pc:chgData name="Adam Tomlinson" userId="S::atomlinson@ben.srscmat.co.uk::3da3c6b1-d3b7-439e-8d1e-87afb35e3ede" providerId="AD" clId="Web-{12A78726-A27F-29E8-27FA-5081DDCC213A}" dt="2022-09-06T06:49:22.605" v="3" actId="20577"/>
        <pc:sldMkLst>
          <pc:docMk/>
          <pc:sldMk cId="937260827" sldId="260"/>
        </pc:sldMkLst>
        <pc:spChg chg="mod">
          <ac:chgData name="Adam Tomlinson" userId="S::atomlinson@ben.srscmat.co.uk::3da3c6b1-d3b7-439e-8d1e-87afb35e3ede" providerId="AD" clId="Web-{12A78726-A27F-29E8-27FA-5081DDCC213A}" dt="2022-09-06T06:49:22.605" v="3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Adam Tomlinson" userId="S::atomlinson@ben.srscmat.co.uk::3da3c6b1-d3b7-439e-8d1e-87afb35e3ede" providerId="AD" clId="Web-{12A78726-A27F-29E8-27FA-5081DDCC213A}" dt="2022-09-06T06:45:41.988" v="1" actId="20577"/>
        <pc:sldMkLst>
          <pc:docMk/>
          <pc:sldMk cId="1459445888" sldId="263"/>
        </pc:sldMkLst>
        <pc:spChg chg="mod">
          <ac:chgData name="Adam Tomlinson" userId="S::atomlinson@ben.srscmat.co.uk::3da3c6b1-d3b7-439e-8d1e-87afb35e3ede" providerId="AD" clId="Web-{12A78726-A27F-29E8-27FA-5081DDCC213A}" dt="2022-09-06T06:45:41.988" v="1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modSp">
        <pc:chgData name="Adam Tomlinson" userId="S::atomlinson@ben.srscmat.co.uk::3da3c6b1-d3b7-439e-8d1e-87afb35e3ede" providerId="AD" clId="Web-{12A78726-A27F-29E8-27FA-5081DDCC213A}" dt="2022-09-06T06:51:50.860" v="7" actId="20577"/>
        <pc:sldMkLst>
          <pc:docMk/>
          <pc:sldMk cId="2399735266" sldId="265"/>
        </pc:sldMkLst>
        <pc:spChg chg="mod">
          <ac:chgData name="Adam Tomlinson" userId="S::atomlinson@ben.srscmat.co.uk::3da3c6b1-d3b7-439e-8d1e-87afb35e3ede" providerId="AD" clId="Web-{12A78726-A27F-29E8-27FA-5081DDCC213A}" dt="2022-09-06T06:51:50.860" v="7" actId="20577"/>
          <ac:spMkLst>
            <pc:docMk/>
            <pc:sldMk cId="2399735266" sldId="265"/>
            <ac:spMk id="2" creationId="{00000000-0000-0000-0000-000000000000}"/>
          </ac:spMkLst>
        </pc:spChg>
      </pc:sldChg>
    </pc:docChg>
  </pc:docChgLst>
  <pc:docChgLst>
    <pc:chgData name="J.Burton" userId="af3819d5-3f8b-4e21-8f9f-846faa93cdfd" providerId="ADAL" clId="{99EBD372-E262-1E4A-871B-9141DA9108F5}"/>
    <pc:docChg chg="undo custSel addSld delSld modSld">
      <pc:chgData name="J.Burton" userId="af3819d5-3f8b-4e21-8f9f-846faa93cdfd" providerId="ADAL" clId="{99EBD372-E262-1E4A-871B-9141DA9108F5}" dt="2021-07-01T17:11:18.747" v="6018" actId="20577"/>
      <pc:docMkLst>
        <pc:docMk/>
      </pc:docMkLst>
      <pc:sldChg chg="addSp delSp modSp mod">
        <pc:chgData name="J.Burton" userId="af3819d5-3f8b-4e21-8f9f-846faa93cdfd" providerId="ADAL" clId="{99EBD372-E262-1E4A-871B-9141DA9108F5}" dt="2021-07-01T16:02:03.604" v="1263" actId="12385"/>
        <pc:sldMkLst>
          <pc:docMk/>
          <pc:sldMk cId="937260827" sldId="260"/>
        </pc:sldMkLst>
        <pc:spChg chg="mod">
          <ac:chgData name="J.Burton" userId="af3819d5-3f8b-4e21-8f9f-846faa93cdfd" providerId="ADAL" clId="{99EBD372-E262-1E4A-871B-9141DA9108F5}" dt="2021-07-01T16:00:14.944" v="1081" actId="20577"/>
          <ac:spMkLst>
            <pc:docMk/>
            <pc:sldMk cId="937260827" sldId="260"/>
            <ac:spMk id="2" creationId="{00000000-0000-0000-0000-000000000000}"/>
          </ac:spMkLst>
        </pc:spChg>
        <pc:graphicFrameChg chg="modGraphic">
          <ac:chgData name="J.Burton" userId="af3819d5-3f8b-4e21-8f9f-846faa93cdfd" providerId="ADAL" clId="{99EBD372-E262-1E4A-871B-9141DA9108F5}" dt="2021-07-01T16:01:38.181" v="1258" actId="255"/>
          <ac:graphicFrameMkLst>
            <pc:docMk/>
            <pc:sldMk cId="937260827" sldId="260"/>
            <ac:graphicFrameMk id="3" creationId="{00000000-0000-0000-0000-000000000000}"/>
          </ac:graphicFrameMkLst>
        </pc:graphicFrameChg>
        <pc:graphicFrameChg chg="mod modGraphic">
          <ac:chgData name="J.Burton" userId="af3819d5-3f8b-4e21-8f9f-846faa93cdfd" providerId="ADAL" clId="{99EBD372-E262-1E4A-871B-9141DA9108F5}" dt="2021-07-01T16:00:43.778" v="1180" actId="20577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add mod modGraphic">
          <ac:chgData name="J.Burton" userId="af3819d5-3f8b-4e21-8f9f-846faa93cdfd" providerId="ADAL" clId="{99EBD372-E262-1E4A-871B-9141DA9108F5}" dt="2021-07-01T16:02:03.604" v="1263" actId="12385"/>
          <ac:graphicFrameMkLst>
            <pc:docMk/>
            <pc:sldMk cId="937260827" sldId="260"/>
            <ac:graphicFrameMk id="5" creationId="{211BF0CB-7D13-6A4F-AA55-DAC235F80DE8}"/>
          </ac:graphicFrameMkLst>
        </pc:graphicFrameChg>
        <pc:graphicFrameChg chg="del">
          <ac:chgData name="J.Burton" userId="af3819d5-3f8b-4e21-8f9f-846faa93cdfd" providerId="ADAL" clId="{99EBD372-E262-1E4A-871B-9141DA9108F5}" dt="2021-07-01T16:00:25.211" v="1082" actId="478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 mod">
        <pc:chgData name="J.Burton" userId="af3819d5-3f8b-4e21-8f9f-846faa93cdfd" providerId="ADAL" clId="{99EBD372-E262-1E4A-871B-9141DA9108F5}" dt="2021-07-01T16:15:50.998" v="2692" actId="20577"/>
        <pc:sldMkLst>
          <pc:docMk/>
          <pc:sldMk cId="4135477865" sldId="262"/>
        </pc:sldMkLst>
        <pc:spChg chg="mod">
          <ac:chgData name="J.Burton" userId="af3819d5-3f8b-4e21-8f9f-846faa93cdfd" providerId="ADAL" clId="{99EBD372-E262-1E4A-871B-9141DA9108F5}" dt="2021-07-01T16:15:50.998" v="2692" actId="20577"/>
          <ac:spMkLst>
            <pc:docMk/>
            <pc:sldMk cId="4135477865" sldId="262"/>
            <ac:spMk id="2" creationId="{00000000-0000-0000-0000-000000000000}"/>
          </ac:spMkLst>
        </pc:spChg>
        <pc:graphicFrameChg chg="modGraphic">
          <ac:chgData name="J.Burton" userId="af3819d5-3f8b-4e21-8f9f-846faa93cdfd" providerId="ADAL" clId="{99EBD372-E262-1E4A-871B-9141DA9108F5}" dt="2021-07-01T16:15:19.175" v="2625" actId="20577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addSp delSp modSp add del mod">
        <pc:chgData name="J.Burton" userId="af3819d5-3f8b-4e21-8f9f-846faa93cdfd" providerId="ADAL" clId="{99EBD372-E262-1E4A-871B-9141DA9108F5}" dt="2021-07-01T16:24:15.027" v="3263" actId="20577"/>
        <pc:sldMkLst>
          <pc:docMk/>
          <pc:sldMk cId="1459445888" sldId="263"/>
        </pc:sldMkLst>
        <pc:spChg chg="mod">
          <ac:chgData name="J.Burton" userId="af3819d5-3f8b-4e21-8f9f-846faa93cdfd" providerId="ADAL" clId="{99EBD372-E262-1E4A-871B-9141DA9108F5}" dt="2021-07-01T16:24:15.027" v="3263" actId="20577"/>
          <ac:spMkLst>
            <pc:docMk/>
            <pc:sldMk cId="1459445888" sldId="263"/>
            <ac:spMk id="2" creationId="{00000000-0000-0000-0000-000000000000}"/>
          </ac:spMkLst>
        </pc:spChg>
        <pc:graphicFrameChg chg="mod modGraphic">
          <ac:chgData name="J.Burton" userId="af3819d5-3f8b-4e21-8f9f-846faa93cdfd" providerId="ADAL" clId="{99EBD372-E262-1E4A-871B-9141DA9108F5}" dt="2021-07-01T16:20:40.712" v="3097" actId="798"/>
          <ac:graphicFrameMkLst>
            <pc:docMk/>
            <pc:sldMk cId="1459445888" sldId="263"/>
            <ac:graphicFrameMk id="3" creationId="{00000000-0000-0000-0000-000000000000}"/>
          </ac:graphicFrameMkLst>
        </pc:graphicFrameChg>
        <pc:graphicFrameChg chg="mod modGraphic">
          <ac:chgData name="J.Burton" userId="af3819d5-3f8b-4e21-8f9f-846faa93cdfd" providerId="ADAL" clId="{99EBD372-E262-1E4A-871B-9141DA9108F5}" dt="2021-07-01T16:22:14.696" v="3168"/>
          <ac:graphicFrameMkLst>
            <pc:docMk/>
            <pc:sldMk cId="1459445888" sldId="263"/>
            <ac:graphicFrameMk id="4" creationId="{00000000-0000-0000-0000-000000000000}"/>
          </ac:graphicFrameMkLst>
        </pc:graphicFrameChg>
        <pc:graphicFrameChg chg="del">
          <ac:chgData name="J.Burton" userId="af3819d5-3f8b-4e21-8f9f-846faa93cdfd" providerId="ADAL" clId="{99EBD372-E262-1E4A-871B-9141DA9108F5}" dt="2021-07-01T16:22:00.386" v="3131" actId="478"/>
          <ac:graphicFrameMkLst>
            <pc:docMk/>
            <pc:sldMk cId="1459445888" sldId="263"/>
            <ac:graphicFrameMk id="5" creationId="{00000000-0000-0000-0000-000000000000}"/>
          </ac:graphicFrameMkLst>
        </pc:graphicFrameChg>
        <pc:graphicFrameChg chg="modGraphic">
          <ac:chgData name="J.Burton" userId="af3819d5-3f8b-4e21-8f9f-846faa93cdfd" providerId="ADAL" clId="{99EBD372-E262-1E4A-871B-9141DA9108F5}" dt="2021-07-01T16:21:37.693" v="3130" actId="14100"/>
          <ac:graphicFrameMkLst>
            <pc:docMk/>
            <pc:sldMk cId="1459445888" sldId="263"/>
            <ac:graphicFrameMk id="6" creationId="{00000000-0000-0000-0000-000000000000}"/>
          </ac:graphicFrameMkLst>
        </pc:graphicFrameChg>
        <pc:graphicFrameChg chg="add mod modGraphic">
          <ac:chgData name="J.Burton" userId="af3819d5-3f8b-4e21-8f9f-846faa93cdfd" providerId="ADAL" clId="{99EBD372-E262-1E4A-871B-9141DA9108F5}" dt="2021-07-01T16:23:25.454" v="3227" actId="1076"/>
          <ac:graphicFrameMkLst>
            <pc:docMk/>
            <pc:sldMk cId="1459445888" sldId="263"/>
            <ac:graphicFrameMk id="7" creationId="{DEE9F06F-E1FA-C84E-AF12-6EF91BDEE755}"/>
          </ac:graphicFrameMkLst>
        </pc:graphicFrameChg>
      </pc:sldChg>
      <pc:sldChg chg="delSp modSp mod">
        <pc:chgData name="J.Burton" userId="af3819d5-3f8b-4e21-8f9f-846faa93cdfd" providerId="ADAL" clId="{99EBD372-E262-1E4A-871B-9141DA9108F5}" dt="2021-07-01T16:27:40.981" v="3732" actId="14734"/>
        <pc:sldMkLst>
          <pc:docMk/>
          <pc:sldMk cId="229926765" sldId="264"/>
        </pc:sldMkLst>
        <pc:spChg chg="mod">
          <ac:chgData name="J.Burton" userId="af3819d5-3f8b-4e21-8f9f-846faa93cdfd" providerId="ADAL" clId="{99EBD372-E262-1E4A-871B-9141DA9108F5}" dt="2021-07-01T16:27:08.288" v="3658" actId="20577"/>
          <ac:spMkLst>
            <pc:docMk/>
            <pc:sldMk cId="229926765" sldId="264"/>
            <ac:spMk id="2" creationId="{00000000-0000-0000-0000-000000000000}"/>
          </ac:spMkLst>
        </pc:spChg>
        <pc:spChg chg="mod">
          <ac:chgData name="J.Burton" userId="af3819d5-3f8b-4e21-8f9f-846faa93cdfd" providerId="ADAL" clId="{99EBD372-E262-1E4A-871B-9141DA9108F5}" dt="2021-07-01T16:25:16.677" v="3373" actId="1076"/>
          <ac:spMkLst>
            <pc:docMk/>
            <pc:sldMk cId="229926765" sldId="264"/>
            <ac:spMk id="12" creationId="{31C57FA9-D479-439B-B967-345551C93140}"/>
          </ac:spMkLst>
        </pc:spChg>
        <pc:spChg chg="mod">
          <ac:chgData name="J.Burton" userId="af3819d5-3f8b-4e21-8f9f-846faa93cdfd" providerId="ADAL" clId="{99EBD372-E262-1E4A-871B-9141DA9108F5}" dt="2021-07-01T16:25:10.341" v="3371" actId="20577"/>
          <ac:spMkLst>
            <pc:docMk/>
            <pc:sldMk cId="229926765" sldId="264"/>
            <ac:spMk id="14" creationId="{42B8B96A-32C3-40D2-987D-AAB39E96D1EC}"/>
          </ac:spMkLst>
        </pc:spChg>
        <pc:spChg chg="del">
          <ac:chgData name="J.Burton" userId="af3819d5-3f8b-4e21-8f9f-846faa93cdfd" providerId="ADAL" clId="{99EBD372-E262-1E4A-871B-9141DA9108F5}" dt="2021-07-01T16:25:13.155" v="3372" actId="478"/>
          <ac:spMkLst>
            <pc:docMk/>
            <pc:sldMk cId="229926765" sldId="264"/>
            <ac:spMk id="16" creationId="{0BD647BD-FF0A-444F-8792-D78A80E322F5}"/>
          </ac:spMkLst>
        </pc:spChg>
        <pc:spChg chg="mod">
          <ac:chgData name="J.Burton" userId="af3819d5-3f8b-4e21-8f9f-846faa93cdfd" providerId="ADAL" clId="{99EBD372-E262-1E4A-871B-9141DA9108F5}" dt="2021-07-01T16:25:02.947" v="3348" actId="20577"/>
          <ac:spMkLst>
            <pc:docMk/>
            <pc:sldMk cId="229926765" sldId="264"/>
            <ac:spMk id="19" creationId="{F7E1D8AE-D80F-45D4-B280-8DD08F8971CF}"/>
          </ac:spMkLst>
        </pc:spChg>
        <pc:spChg chg="mod">
          <ac:chgData name="J.Burton" userId="af3819d5-3f8b-4e21-8f9f-846faa93cdfd" providerId="ADAL" clId="{99EBD372-E262-1E4A-871B-9141DA9108F5}" dt="2021-07-01T16:24:55.808" v="3341" actId="20577"/>
          <ac:spMkLst>
            <pc:docMk/>
            <pc:sldMk cId="229926765" sldId="264"/>
            <ac:spMk id="20" creationId="{1F56F8EC-C46D-4A8A-AD8E-E0027DE4E9B9}"/>
          </ac:spMkLst>
        </pc:spChg>
        <pc:graphicFrameChg chg="modGraphic">
          <ac:chgData name="J.Burton" userId="af3819d5-3f8b-4e21-8f9f-846faa93cdfd" providerId="ADAL" clId="{99EBD372-E262-1E4A-871B-9141DA9108F5}" dt="2021-07-01T16:27:18.569" v="3698" actId="20577"/>
          <ac:graphicFrameMkLst>
            <pc:docMk/>
            <pc:sldMk cId="229926765" sldId="264"/>
            <ac:graphicFrameMk id="4" creationId="{00000000-0000-0000-0000-000000000000}"/>
          </ac:graphicFrameMkLst>
        </pc:graphicFrameChg>
        <pc:graphicFrameChg chg="mod modGraphic">
          <ac:chgData name="J.Burton" userId="af3819d5-3f8b-4e21-8f9f-846faa93cdfd" providerId="ADAL" clId="{99EBD372-E262-1E4A-871B-9141DA9108F5}" dt="2021-07-01T16:27:40.981" v="3732" actId="14734"/>
          <ac:graphicFrameMkLst>
            <pc:docMk/>
            <pc:sldMk cId="229926765" sldId="264"/>
            <ac:graphicFrameMk id="13" creationId="{00000000-0000-0000-0000-000000000000}"/>
          </ac:graphicFrameMkLst>
        </pc:graphicFrameChg>
      </pc:sldChg>
      <pc:sldChg chg="addSp delSp modSp mod">
        <pc:chgData name="J.Burton" userId="af3819d5-3f8b-4e21-8f9f-846faa93cdfd" providerId="ADAL" clId="{99EBD372-E262-1E4A-871B-9141DA9108F5}" dt="2021-07-01T16:42:54.375" v="4541" actId="20577"/>
        <pc:sldMkLst>
          <pc:docMk/>
          <pc:sldMk cId="2399735266" sldId="265"/>
        </pc:sldMkLst>
        <pc:spChg chg="mod">
          <ac:chgData name="J.Burton" userId="af3819d5-3f8b-4e21-8f9f-846faa93cdfd" providerId="ADAL" clId="{99EBD372-E262-1E4A-871B-9141DA9108F5}" dt="2021-07-01T16:28:50.084" v="3762" actId="20577"/>
          <ac:spMkLst>
            <pc:docMk/>
            <pc:sldMk cId="2399735266" sldId="265"/>
            <ac:spMk id="2" creationId="{00000000-0000-0000-0000-000000000000}"/>
          </ac:spMkLst>
        </pc:spChg>
        <pc:spChg chg="add del mod">
          <ac:chgData name="J.Burton" userId="af3819d5-3f8b-4e21-8f9f-846faa93cdfd" providerId="ADAL" clId="{99EBD372-E262-1E4A-871B-9141DA9108F5}" dt="2021-07-01T16:32:48.712" v="4213" actId="478"/>
          <ac:spMkLst>
            <pc:docMk/>
            <pc:sldMk cId="2399735266" sldId="265"/>
            <ac:spMk id="3" creationId="{FBA00EC8-4EA8-724F-897F-9218F44601CC}"/>
          </ac:spMkLst>
        </pc:spChg>
        <pc:spChg chg="del">
          <ac:chgData name="J.Burton" userId="af3819d5-3f8b-4e21-8f9f-846faa93cdfd" providerId="ADAL" clId="{99EBD372-E262-1E4A-871B-9141DA9108F5}" dt="2021-07-01T16:41:54.058" v="4419" actId="478"/>
          <ac:spMkLst>
            <pc:docMk/>
            <pc:sldMk cId="2399735266" sldId="265"/>
            <ac:spMk id="12" creationId="{31C57FA9-D479-439B-B967-345551C93140}"/>
          </ac:spMkLst>
        </pc:spChg>
        <pc:spChg chg="del">
          <ac:chgData name="J.Burton" userId="af3819d5-3f8b-4e21-8f9f-846faa93cdfd" providerId="ADAL" clId="{99EBD372-E262-1E4A-871B-9141DA9108F5}" dt="2021-07-01T16:42:06.169" v="4425" actId="478"/>
          <ac:spMkLst>
            <pc:docMk/>
            <pc:sldMk cId="2399735266" sldId="265"/>
            <ac:spMk id="13" creationId="{65C5073D-325A-43BE-8DF4-800D16261C9C}"/>
          </ac:spMkLst>
        </pc:spChg>
        <pc:spChg chg="del mod">
          <ac:chgData name="J.Burton" userId="af3819d5-3f8b-4e21-8f9f-846faa93cdfd" providerId="ADAL" clId="{99EBD372-E262-1E4A-871B-9141DA9108F5}" dt="2021-07-01T16:42:00.695" v="4422" actId="478"/>
          <ac:spMkLst>
            <pc:docMk/>
            <pc:sldMk cId="2399735266" sldId="265"/>
            <ac:spMk id="14" creationId="{42B8B96A-32C3-40D2-987D-AAB39E96D1EC}"/>
          </ac:spMkLst>
        </pc:spChg>
        <pc:spChg chg="del">
          <ac:chgData name="J.Burton" userId="af3819d5-3f8b-4e21-8f9f-846faa93cdfd" providerId="ADAL" clId="{99EBD372-E262-1E4A-871B-9141DA9108F5}" dt="2021-07-01T16:41:55.561" v="4420" actId="478"/>
          <ac:spMkLst>
            <pc:docMk/>
            <pc:sldMk cId="2399735266" sldId="265"/>
            <ac:spMk id="15" creationId="{F317319E-7F5D-4CA6-AFCC-6E9BA6C30B0A}"/>
          </ac:spMkLst>
        </pc:spChg>
        <pc:spChg chg="del">
          <ac:chgData name="J.Burton" userId="af3819d5-3f8b-4e21-8f9f-846faa93cdfd" providerId="ADAL" clId="{99EBD372-E262-1E4A-871B-9141DA9108F5}" dt="2021-07-01T16:42:04.144" v="4424" actId="478"/>
          <ac:spMkLst>
            <pc:docMk/>
            <pc:sldMk cId="2399735266" sldId="265"/>
            <ac:spMk id="16" creationId="{0BD647BD-FF0A-444F-8792-D78A80E322F5}"/>
          </ac:spMkLst>
        </pc:spChg>
        <pc:spChg chg="del">
          <ac:chgData name="J.Burton" userId="af3819d5-3f8b-4e21-8f9f-846faa93cdfd" providerId="ADAL" clId="{99EBD372-E262-1E4A-871B-9141DA9108F5}" dt="2021-07-01T16:42:07.907" v="4426" actId="478"/>
          <ac:spMkLst>
            <pc:docMk/>
            <pc:sldMk cId="2399735266" sldId="265"/>
            <ac:spMk id="19" creationId="{F7E1D8AE-D80F-45D4-B280-8DD08F8971CF}"/>
          </ac:spMkLst>
        </pc:spChg>
        <pc:spChg chg="del">
          <ac:chgData name="J.Burton" userId="af3819d5-3f8b-4e21-8f9f-846faa93cdfd" providerId="ADAL" clId="{99EBD372-E262-1E4A-871B-9141DA9108F5}" dt="2021-07-01T16:42:02.329" v="4423" actId="478"/>
          <ac:spMkLst>
            <pc:docMk/>
            <pc:sldMk cId="2399735266" sldId="265"/>
            <ac:spMk id="20" creationId="{1F56F8EC-C46D-4A8A-AD8E-E0027DE4E9B9}"/>
          </ac:spMkLst>
        </pc:spChg>
        <pc:graphicFrameChg chg="mod modGraphic">
          <ac:chgData name="J.Burton" userId="af3819d5-3f8b-4e21-8f9f-846faa93cdfd" providerId="ADAL" clId="{99EBD372-E262-1E4A-871B-9141DA9108F5}" dt="2021-07-01T16:42:54.375" v="4541" actId="20577"/>
          <ac:graphicFrameMkLst>
            <pc:docMk/>
            <pc:sldMk cId="2399735266" sldId="265"/>
            <ac:graphicFrameMk id="4" creationId="{00000000-0000-0000-0000-000000000000}"/>
          </ac:graphicFrameMkLst>
        </pc:graphicFrameChg>
        <pc:graphicFrameChg chg="add mod modGraphic">
          <ac:chgData name="J.Burton" userId="af3819d5-3f8b-4e21-8f9f-846faa93cdfd" providerId="ADAL" clId="{99EBD372-E262-1E4A-871B-9141DA9108F5}" dt="2021-07-01T16:35:50.765" v="4418" actId="14100"/>
          <ac:graphicFrameMkLst>
            <pc:docMk/>
            <pc:sldMk cId="2399735266" sldId="265"/>
            <ac:graphicFrameMk id="7" creationId="{E7B64335-7D4A-E347-A463-F3FF1E653F25}"/>
          </ac:graphicFrameMkLst>
        </pc:graphicFrameChg>
        <pc:graphicFrameChg chg="del">
          <ac:chgData name="J.Burton" userId="af3819d5-3f8b-4e21-8f9f-846faa93cdfd" providerId="ADAL" clId="{99EBD372-E262-1E4A-871B-9141DA9108F5}" dt="2021-07-01T16:29:12.244" v="3763" actId="478"/>
          <ac:graphicFrameMkLst>
            <pc:docMk/>
            <pc:sldMk cId="2399735266" sldId="265"/>
            <ac:graphicFrameMk id="21" creationId="{00000000-0000-0000-0000-000000000000}"/>
          </ac:graphicFrameMkLst>
        </pc:graphicFrameChg>
        <pc:graphicFrameChg chg="del">
          <ac:chgData name="J.Burton" userId="af3819d5-3f8b-4e21-8f9f-846faa93cdfd" providerId="ADAL" clId="{99EBD372-E262-1E4A-871B-9141DA9108F5}" dt="2021-07-01T16:32:45.900" v="4211" actId="478"/>
          <ac:graphicFrameMkLst>
            <pc:docMk/>
            <pc:sldMk cId="2399735266" sldId="265"/>
            <ac:graphicFrameMk id="22" creationId="{00000000-0000-0000-0000-000000000000}"/>
          </ac:graphicFrameMkLst>
        </pc:graphicFrameChg>
        <pc:picChg chg="add mod">
          <ac:chgData name="J.Burton" userId="af3819d5-3f8b-4e21-8f9f-846faa93cdfd" providerId="ADAL" clId="{99EBD372-E262-1E4A-871B-9141DA9108F5}" dt="2021-07-01T16:33:57.067" v="4222" actId="1076"/>
          <ac:picMkLst>
            <pc:docMk/>
            <pc:sldMk cId="2399735266" sldId="265"/>
            <ac:picMk id="6" creationId="{EDEFAEBA-FEBD-3F4D-AC76-EEA21099D676}"/>
          </ac:picMkLst>
        </pc:picChg>
        <pc:picChg chg="add mod">
          <ac:chgData name="J.Burton" userId="af3819d5-3f8b-4e21-8f9f-846faa93cdfd" providerId="ADAL" clId="{99EBD372-E262-1E4A-871B-9141DA9108F5}" dt="2021-07-01T16:42:30.518" v="4451" actId="1076"/>
          <ac:picMkLst>
            <pc:docMk/>
            <pc:sldMk cId="2399735266" sldId="265"/>
            <ac:picMk id="17" creationId="{CCB9BB5A-17EA-4748-BEE5-CDBAC4F1274A}"/>
          </ac:picMkLst>
        </pc:picChg>
      </pc:sldChg>
      <pc:sldChg chg="delSp modSp mod">
        <pc:chgData name="J.Burton" userId="af3819d5-3f8b-4e21-8f9f-846faa93cdfd" providerId="ADAL" clId="{99EBD372-E262-1E4A-871B-9141DA9108F5}" dt="2021-07-01T16:55:34.868" v="5098" actId="14100"/>
        <pc:sldMkLst>
          <pc:docMk/>
          <pc:sldMk cId="2659641818" sldId="266"/>
        </pc:sldMkLst>
        <pc:spChg chg="mod">
          <ac:chgData name="J.Burton" userId="af3819d5-3f8b-4e21-8f9f-846faa93cdfd" providerId="ADAL" clId="{99EBD372-E262-1E4A-871B-9141DA9108F5}" dt="2021-07-01T16:47:46.591" v="4661" actId="20577"/>
          <ac:spMkLst>
            <pc:docMk/>
            <pc:sldMk cId="2659641818" sldId="266"/>
            <ac:spMk id="2" creationId="{00000000-0000-0000-0000-000000000000}"/>
          </ac:spMkLst>
        </pc:spChg>
        <pc:graphicFrameChg chg="mod modGraphic">
          <ac:chgData name="J.Burton" userId="af3819d5-3f8b-4e21-8f9f-846faa93cdfd" providerId="ADAL" clId="{99EBD372-E262-1E4A-871B-9141DA9108F5}" dt="2021-07-01T16:55:31.168" v="5097" actId="14734"/>
          <ac:graphicFrameMkLst>
            <pc:docMk/>
            <pc:sldMk cId="2659641818" sldId="266"/>
            <ac:graphicFrameMk id="4" creationId="{00000000-0000-0000-0000-000000000000}"/>
          </ac:graphicFrameMkLst>
        </pc:graphicFrameChg>
        <pc:graphicFrameChg chg="del">
          <ac:chgData name="J.Burton" userId="af3819d5-3f8b-4e21-8f9f-846faa93cdfd" providerId="ADAL" clId="{99EBD372-E262-1E4A-871B-9141DA9108F5}" dt="2021-07-01T16:48:22.035" v="4749" actId="478"/>
          <ac:graphicFrameMkLst>
            <pc:docMk/>
            <pc:sldMk cId="2659641818" sldId="266"/>
            <ac:graphicFrameMk id="5" creationId="{525237A1-8DDF-4AC4-9680-A0E6E24B15D1}"/>
          </ac:graphicFrameMkLst>
        </pc:graphicFrameChg>
        <pc:graphicFrameChg chg="mod modGraphic">
          <ac:chgData name="J.Burton" userId="af3819d5-3f8b-4e21-8f9f-846faa93cdfd" providerId="ADAL" clId="{99EBD372-E262-1E4A-871B-9141DA9108F5}" dt="2021-07-01T16:55:34.868" v="5098" actId="14100"/>
          <ac:graphicFrameMkLst>
            <pc:docMk/>
            <pc:sldMk cId="2659641818" sldId="266"/>
            <ac:graphicFrameMk id="6" creationId="{00000000-0000-0000-0000-000000000000}"/>
          </ac:graphicFrameMkLst>
        </pc:graphicFrameChg>
      </pc:sldChg>
      <pc:sldChg chg="addSp modSp mod">
        <pc:chgData name="J.Burton" userId="af3819d5-3f8b-4e21-8f9f-846faa93cdfd" providerId="ADAL" clId="{99EBD372-E262-1E4A-871B-9141DA9108F5}" dt="2021-07-01T17:08:07.948" v="5813" actId="20577"/>
        <pc:sldMkLst>
          <pc:docMk/>
          <pc:sldMk cId="1398396598" sldId="267"/>
        </pc:sldMkLst>
        <pc:spChg chg="mod">
          <ac:chgData name="J.Burton" userId="af3819d5-3f8b-4e21-8f9f-846faa93cdfd" providerId="ADAL" clId="{99EBD372-E262-1E4A-871B-9141DA9108F5}" dt="2021-07-01T17:03:52.122" v="5421" actId="20577"/>
          <ac:spMkLst>
            <pc:docMk/>
            <pc:sldMk cId="1398396598" sldId="267"/>
            <ac:spMk id="2" creationId="{00000000-0000-0000-0000-000000000000}"/>
          </ac:spMkLst>
        </pc:spChg>
        <pc:graphicFrameChg chg="mod modGraphic">
          <ac:chgData name="J.Burton" userId="af3819d5-3f8b-4e21-8f9f-846faa93cdfd" providerId="ADAL" clId="{99EBD372-E262-1E4A-871B-9141DA9108F5}" dt="2021-07-01T17:08:07.948" v="5813" actId="20577"/>
          <ac:graphicFrameMkLst>
            <pc:docMk/>
            <pc:sldMk cId="1398396598" sldId="267"/>
            <ac:graphicFrameMk id="4" creationId="{00000000-0000-0000-0000-000000000000}"/>
          </ac:graphicFrameMkLst>
        </pc:graphicFrameChg>
        <pc:graphicFrameChg chg="add mod modGraphic">
          <ac:chgData name="J.Burton" userId="af3819d5-3f8b-4e21-8f9f-846faa93cdfd" providerId="ADAL" clId="{99EBD372-E262-1E4A-871B-9141DA9108F5}" dt="2021-07-01T17:01:26.089" v="5213" actId="14100"/>
          <ac:graphicFrameMkLst>
            <pc:docMk/>
            <pc:sldMk cId="1398396598" sldId="267"/>
            <ac:graphicFrameMk id="5" creationId="{9AB572AD-B1E5-0E46-B70A-396C78F63561}"/>
          </ac:graphicFrameMkLst>
        </pc:graphicFrameChg>
      </pc:sldChg>
      <pc:sldChg chg="modSp mod">
        <pc:chgData name="J.Burton" userId="af3819d5-3f8b-4e21-8f9f-846faa93cdfd" providerId="ADAL" clId="{99EBD372-E262-1E4A-871B-9141DA9108F5}" dt="2021-07-01T17:11:18.747" v="6018" actId="20577"/>
        <pc:sldMkLst>
          <pc:docMk/>
          <pc:sldMk cId="1846129131" sldId="276"/>
        </pc:sldMkLst>
        <pc:spChg chg="mod">
          <ac:chgData name="J.Burton" userId="af3819d5-3f8b-4e21-8f9f-846faa93cdfd" providerId="ADAL" clId="{99EBD372-E262-1E4A-871B-9141DA9108F5}" dt="2021-07-01T17:08:42.024" v="5839" actId="20577"/>
          <ac:spMkLst>
            <pc:docMk/>
            <pc:sldMk cId="1846129131" sldId="276"/>
            <ac:spMk id="2" creationId="{00000000-0000-0000-0000-000000000000}"/>
          </ac:spMkLst>
        </pc:spChg>
        <pc:spChg chg="mod">
          <ac:chgData name="J.Burton" userId="af3819d5-3f8b-4e21-8f9f-846faa93cdfd" providerId="ADAL" clId="{99EBD372-E262-1E4A-871B-9141DA9108F5}" dt="2021-07-01T17:11:18.747" v="6018" actId="20577"/>
          <ac:spMkLst>
            <pc:docMk/>
            <pc:sldMk cId="1846129131" sldId="276"/>
            <ac:spMk id="7" creationId="{F317319E-7F5D-4CA6-AFCC-6E9BA6C30B0A}"/>
          </ac:spMkLst>
        </pc:spChg>
        <pc:spChg chg="mod">
          <ac:chgData name="J.Burton" userId="af3819d5-3f8b-4e21-8f9f-846faa93cdfd" providerId="ADAL" clId="{99EBD372-E262-1E4A-871B-9141DA9108F5}" dt="2021-07-01T17:10:36.975" v="5970" actId="20577"/>
          <ac:spMkLst>
            <pc:docMk/>
            <pc:sldMk cId="1846129131" sldId="276"/>
            <ac:spMk id="8" creationId="{F317319E-7F5D-4CA6-AFCC-6E9BA6C30B0A}"/>
          </ac:spMkLst>
        </pc:spChg>
        <pc:spChg chg="mod">
          <ac:chgData name="J.Burton" userId="af3819d5-3f8b-4e21-8f9f-846faa93cdfd" providerId="ADAL" clId="{99EBD372-E262-1E4A-871B-9141DA9108F5}" dt="2021-07-01T17:11:06.503" v="6001" actId="20577"/>
          <ac:spMkLst>
            <pc:docMk/>
            <pc:sldMk cId="1846129131" sldId="276"/>
            <ac:spMk id="10" creationId="{F317319E-7F5D-4CA6-AFCC-6E9BA6C30B0A}"/>
          </ac:spMkLst>
        </pc:spChg>
        <pc:spChg chg="mod">
          <ac:chgData name="J.Burton" userId="af3819d5-3f8b-4e21-8f9f-846faa93cdfd" providerId="ADAL" clId="{99EBD372-E262-1E4A-871B-9141DA9108F5}" dt="2021-07-01T17:10:55.085" v="5979" actId="20577"/>
          <ac:spMkLst>
            <pc:docMk/>
            <pc:sldMk cId="1846129131" sldId="276"/>
            <ac:spMk id="11" creationId="{F317319E-7F5D-4CA6-AFCC-6E9BA6C30B0A}"/>
          </ac:spMkLst>
        </pc:spChg>
        <pc:graphicFrameChg chg="modGraphic">
          <ac:chgData name="J.Burton" userId="af3819d5-3f8b-4e21-8f9f-846faa93cdfd" providerId="ADAL" clId="{99EBD372-E262-1E4A-871B-9141DA9108F5}" dt="2021-07-01T17:10:31.376" v="5951" actId="20577"/>
          <ac:graphicFrameMkLst>
            <pc:docMk/>
            <pc:sldMk cId="1846129131" sldId="276"/>
            <ac:graphicFrameMk id="4" creationId="{00000000-0000-0000-0000-000000000000}"/>
          </ac:graphicFrameMkLst>
        </pc:graphicFrameChg>
        <pc:graphicFrameChg chg="modGraphic">
          <ac:chgData name="J.Burton" userId="af3819d5-3f8b-4e21-8f9f-846faa93cdfd" providerId="ADAL" clId="{99EBD372-E262-1E4A-871B-9141DA9108F5}" dt="2021-07-01T17:10:02.703" v="5932" actId="14100"/>
          <ac:graphicFrameMkLst>
            <pc:docMk/>
            <pc:sldMk cId="1846129131" sldId="276"/>
            <ac:graphicFrameMk id="5" creationId="{00000000-0000-0000-0000-000000000000}"/>
          </ac:graphicFrameMkLst>
        </pc:graphicFrameChg>
      </pc:sldChg>
    </pc:docChg>
  </pc:docChgLst>
  <pc:docChgLst>
    <pc:chgData name="Lauren Murphy" userId="S::lmurphy@saintben.derby.sch.uk::242be770-06b5-46e7-b3e0-10dabe33f6ec" providerId="AD" clId="Web-{E9E9EF28-BF1F-E38E-3808-513F75DC89CE}"/>
    <pc:docChg chg="delSld modSld">
      <pc:chgData name="Lauren Murphy" userId="S::lmurphy@saintben.derby.sch.uk::242be770-06b5-46e7-b3e0-10dabe33f6ec" providerId="AD" clId="Web-{E9E9EF28-BF1F-E38E-3808-513F75DC89CE}" dt="2020-04-21T09:40:01.991" v="455"/>
      <pc:docMkLst>
        <pc:docMk/>
      </pc:docMkLst>
      <pc:sldChg chg="modSp">
        <pc:chgData name="Lauren Murphy" userId="S::lmurphy@saintben.derby.sch.uk::242be770-06b5-46e7-b3e0-10dabe33f6ec" providerId="AD" clId="Web-{E9E9EF28-BF1F-E38E-3808-513F75DC89CE}" dt="2020-04-21T09:09:24.015" v="32" actId="14100"/>
        <pc:sldMkLst>
          <pc:docMk/>
          <pc:sldMk cId="937260827" sldId="260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09:19.922" v="31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09:24.015" v="32" actId="14100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0:52.375" v="144"/>
        <pc:sldMkLst>
          <pc:docMk/>
          <pc:sldMk cId="4135477865" sldId="262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0:52.375" v="144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2:40.657" v="172"/>
        <pc:sldMkLst>
          <pc:docMk/>
          <pc:sldMk cId="1459445888" sldId="263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2:40.657" v="172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29:19.270" v="234"/>
        <pc:sldMkLst>
          <pc:docMk/>
          <pc:sldMk cId="229926765" sldId="264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29:19.270" v="234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1:30.474" v="236"/>
        <pc:sldMkLst>
          <pc:docMk/>
          <pc:sldMk cId="2399735266" sldId="265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1:30.474" v="236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3:23.865" v="338"/>
        <pc:sldMkLst>
          <pc:docMk/>
          <pc:sldMk cId="2659641818" sldId="266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3:23.865" v="338"/>
          <ac:graphicFrameMkLst>
            <pc:docMk/>
            <pc:sldMk cId="2659641818" sldId="266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4:16.912" v="393"/>
        <pc:sldMkLst>
          <pc:docMk/>
          <pc:sldMk cId="1398396598" sldId="267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4:16.912" v="393"/>
          <ac:graphicFrameMkLst>
            <pc:docMk/>
            <pc:sldMk cId="1398396598" sldId="267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33:52.224" v="353" actId="1076"/>
          <ac:graphicFrameMkLst>
            <pc:docMk/>
            <pc:sldMk cId="1398396598" sldId="267"/>
            <ac:graphicFrameMk id="21" creationId="{525237A1-8DDF-4AC4-9680-A0E6E24B15D1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8:27.210" v="439" actId="20577"/>
        <pc:sldMkLst>
          <pc:docMk/>
          <pc:sldMk cId="904073462" sldId="269"/>
        </pc:sldMkLst>
        <pc:spChg chg="mod">
          <ac:chgData name="Lauren Murphy" userId="S::lmurphy@saintben.derby.sch.uk::242be770-06b5-46e7-b3e0-10dabe33f6ec" providerId="AD" clId="Web-{E9E9EF28-BF1F-E38E-3808-513F75DC89CE}" dt="2020-04-21T09:38:27.210" v="439" actId="20577"/>
          <ac:spMkLst>
            <pc:docMk/>
            <pc:sldMk cId="904073462" sldId="269"/>
            <ac:spMk id="3" creationId="{00000000-0000-0000-0000-000000000000}"/>
          </ac:spMkLst>
        </pc:spChg>
      </pc:sldChg>
      <pc:sldChg chg="modSp">
        <pc:chgData name="Lauren Murphy" userId="S::lmurphy@saintben.derby.sch.uk::242be770-06b5-46e7-b3e0-10dabe33f6ec" providerId="AD" clId="Web-{E9E9EF28-BF1F-E38E-3808-513F75DC89CE}" dt="2020-04-21T09:39:53.476" v="454" actId="1076"/>
        <pc:sldMkLst>
          <pc:docMk/>
          <pc:sldMk cId="3327282884" sldId="271"/>
        </pc:sldMkLst>
        <pc:spChg chg="mod">
          <ac:chgData name="Lauren Murphy" userId="S::lmurphy@saintben.derby.sch.uk::242be770-06b5-46e7-b3e0-10dabe33f6ec" providerId="AD" clId="Web-{E9E9EF28-BF1F-E38E-3808-513F75DC89CE}" dt="2020-04-21T09:39:53.476" v="454" actId="1076"/>
          <ac:spMkLst>
            <pc:docMk/>
            <pc:sldMk cId="3327282884" sldId="271"/>
            <ac:spMk id="4" creationId="{00000000-0000-0000-0000-000000000000}"/>
          </ac:spMkLst>
        </pc:spChg>
      </pc:sldChg>
      <pc:sldChg chg="del">
        <pc:chgData name="Lauren Murphy" userId="S::lmurphy@saintben.derby.sch.uk::242be770-06b5-46e7-b3e0-10dabe33f6ec" providerId="AD" clId="Web-{E9E9EF28-BF1F-E38E-3808-513F75DC89CE}" dt="2020-04-21T09:40:01.991" v="455"/>
        <pc:sldMkLst>
          <pc:docMk/>
          <pc:sldMk cId="1847507852" sldId="272"/>
        </pc:sldMkLst>
      </pc:sldChg>
      <pc:sldChg chg="modSp">
        <pc:chgData name="Lauren Murphy" userId="S::lmurphy@saintben.derby.sch.uk::242be770-06b5-46e7-b3e0-10dabe33f6ec" providerId="AD" clId="Web-{E9E9EF28-BF1F-E38E-3808-513F75DC89CE}" dt="2020-04-21T09:37:07.756" v="406"/>
        <pc:sldMkLst>
          <pc:docMk/>
          <pc:sldMk cId="1846129131" sldId="276"/>
        </pc:sldMkLst>
        <pc:graphicFrameChg chg="modGraphic">
          <ac:chgData name="Lauren Murphy" userId="S::lmurphy@saintben.derby.sch.uk::242be770-06b5-46e7-b3e0-10dabe33f6ec" providerId="AD" clId="Web-{E9E9EF28-BF1F-E38E-3808-513F75DC89CE}" dt="2020-04-21T09:35:01.647" v="394"/>
          <ac:graphicFrameMkLst>
            <pc:docMk/>
            <pc:sldMk cId="1846129131" sldId="276"/>
            <ac:graphicFrameMk id="3" creationId="{CA2572D7-388C-4A6B-8724-4DCF644BBFA9}"/>
          </ac:graphicFrameMkLst>
        </pc:graphicFrameChg>
        <pc:graphicFrameChg chg="mod modGraphic">
          <ac:chgData name="Lauren Murphy" userId="S::lmurphy@saintben.derby.sch.uk::242be770-06b5-46e7-b3e0-10dabe33f6ec" providerId="AD" clId="Web-{E9E9EF28-BF1F-E38E-3808-513F75DC89CE}" dt="2020-04-21T09:37:07.756" v="406"/>
          <ac:graphicFrameMkLst>
            <pc:docMk/>
            <pc:sldMk cId="1846129131" sldId="276"/>
            <ac:graphicFrameMk id="4" creationId="{00000000-0000-0000-0000-000000000000}"/>
          </ac:graphicFrameMkLst>
        </pc:graphicFrameChg>
      </pc:sldChg>
    </pc:docChg>
  </pc:docChgLst>
  <pc:docChgLst>
    <pc:chgData name="A.Tomlinson" userId="S::atomlinson@saintben.derby.sch.uk::71680eed-1828-4825-8789-612ee8ba4d50" providerId="AD" clId="Web-{23AC21A6-6E22-BA1E-2070-439A16F4F7C9}"/>
    <pc:docChg chg="modSld">
      <pc:chgData name="A.Tomlinson" userId="S::atomlinson@saintben.derby.sch.uk::71680eed-1828-4825-8789-612ee8ba4d50" providerId="AD" clId="Web-{23AC21A6-6E22-BA1E-2070-439A16F4F7C9}" dt="2021-07-01T19:12:06.114" v="0"/>
      <pc:docMkLst>
        <pc:docMk/>
      </pc:docMkLst>
      <pc:sldChg chg="modSp">
        <pc:chgData name="A.Tomlinson" userId="S::atomlinson@saintben.derby.sch.uk::71680eed-1828-4825-8789-612ee8ba4d50" providerId="AD" clId="Web-{23AC21A6-6E22-BA1E-2070-439A16F4F7C9}" dt="2021-07-01T19:12:06.114" v="0"/>
        <pc:sldMkLst>
          <pc:docMk/>
          <pc:sldMk cId="1459445888" sldId="263"/>
        </pc:sldMkLst>
        <pc:graphicFrameChg chg="mod modGraphic">
          <ac:chgData name="A.Tomlinson" userId="S::atomlinson@saintben.derby.sch.uk::71680eed-1828-4825-8789-612ee8ba4d50" providerId="AD" clId="Web-{23AC21A6-6E22-BA1E-2070-439A16F4F7C9}" dt="2021-07-01T19:12:06.114" v="0"/>
          <ac:graphicFrameMkLst>
            <pc:docMk/>
            <pc:sldMk cId="1459445888" sldId="263"/>
            <ac:graphicFrameMk id="6" creationId="{00000000-0000-0000-0000-000000000000}"/>
          </ac:graphicFrameMkLst>
        </pc:graphicFrameChg>
      </pc:sldChg>
    </pc:docChg>
  </pc:docChgLst>
  <pc:docChgLst>
    <pc:chgData name="V.Austin" userId="S::vaustin@saintben.derby.sch.uk::4b3f3353-64f1-44cf-af9f-9638126fec51" providerId="AD" clId="Web-{47B12300-8F9E-3393-7B7F-F63D1AA1280C}"/>
    <pc:docChg chg="modSld">
      <pc:chgData name="V.Austin" userId="S::vaustin@saintben.derby.sch.uk::4b3f3353-64f1-44cf-af9f-9638126fec51" providerId="AD" clId="Web-{47B12300-8F9E-3393-7B7F-F63D1AA1280C}" dt="2020-05-05T13:27:54.025" v="327"/>
      <pc:docMkLst>
        <pc:docMk/>
      </pc:docMkLst>
      <pc:sldChg chg="modSp">
        <pc:chgData name="V.Austin" userId="S::vaustin@saintben.derby.sch.uk::4b3f3353-64f1-44cf-af9f-9638126fec51" providerId="AD" clId="Web-{47B12300-8F9E-3393-7B7F-F63D1AA1280C}" dt="2020-05-05T13:23:22.261" v="27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3:22.261" v="27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7B12300-8F9E-3393-7B7F-F63D1AA1280C}" dt="2020-05-05T13:27:54.025" v="327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7:54.025" v="327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  <pc:docChgLst>
    <pc:chgData name="Mohammed Shukraan" userId="S::s16mshukraan@saintben.derby.sch.uk::23712aec-3d9d-48e2-bf81-744e566769e8" providerId="AD" clId="Web-{2AD0BDD9-E92B-40F0-8870-836EAE514517}"/>
    <pc:docChg chg="modSld">
      <pc:chgData name="Mohammed Shukraan" userId="S::s16mshukraan@saintben.derby.sch.uk::23712aec-3d9d-48e2-bf81-744e566769e8" providerId="AD" clId="Web-{2AD0BDD9-E92B-40F0-8870-836EAE514517}" dt="2020-09-27T09:58:47.162" v="220"/>
      <pc:docMkLst>
        <pc:docMk/>
      </pc:docMkLst>
      <pc:sldChg chg="modSp">
        <pc:chgData name="Mohammed Shukraan" userId="S::s16mshukraan@saintben.derby.sch.uk::23712aec-3d9d-48e2-bf81-744e566769e8" providerId="AD" clId="Web-{2AD0BDD9-E92B-40F0-8870-836EAE514517}" dt="2020-09-27T09:58:47.162" v="220"/>
        <pc:sldMkLst>
          <pc:docMk/>
          <pc:sldMk cId="937260827" sldId="260"/>
        </pc:sldMkLst>
        <pc:graphicFrameChg chg="mod modGraphic">
          <ac:chgData name="Mohammed Shukraan" userId="S::s16mshukraan@saintben.derby.sch.uk::23712aec-3d9d-48e2-bf81-744e566769e8" providerId="AD" clId="Web-{2AD0BDD9-E92B-40F0-8870-836EAE514517}" dt="2020-09-27T09:58:47.162" v="220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Mohammed Shukraan" userId="S::s16mshukraan@saintben.derby.sch.uk::23712aec-3d9d-48e2-bf81-744e566769e8" providerId="AD" clId="Web-{2AD0BDD9-E92B-40F0-8870-836EAE514517}" dt="2020-09-27T09:55:59.903" v="14" actId="20577"/>
        <pc:sldMkLst>
          <pc:docMk/>
          <pc:sldMk cId="4080509222" sldId="261"/>
        </pc:sldMkLst>
        <pc:spChg chg="mod">
          <ac:chgData name="Mohammed Shukraan" userId="S::s16mshukraan@saintben.derby.sch.uk::23712aec-3d9d-48e2-bf81-744e566769e8" providerId="AD" clId="Web-{2AD0BDD9-E92B-40F0-8870-836EAE514517}" dt="2020-09-27T09:55:59.903" v="14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Adam Tomlinson" userId="S::atomlinson@ben.srscmat.co.uk::3da3c6b1-d3b7-439e-8d1e-87afb35e3ede" providerId="AD" clId="Web-{06286EFA-EC0E-181F-D6B8-3B3D5DEB748A}"/>
    <pc:docChg chg="addSld delSld">
      <pc:chgData name="Adam Tomlinson" userId="S::atomlinson@ben.srscmat.co.uk::3da3c6b1-d3b7-439e-8d1e-87afb35e3ede" providerId="AD" clId="Web-{06286EFA-EC0E-181F-D6B8-3B3D5DEB748A}" dt="2022-09-06T06:57:25.576" v="3"/>
      <pc:docMkLst>
        <pc:docMk/>
      </pc:docMkLst>
      <pc:sldChg chg="add">
        <pc:chgData name="Adam Tomlinson" userId="S::atomlinson@ben.srscmat.co.uk::3da3c6b1-d3b7-439e-8d1e-87afb35e3ede" providerId="AD" clId="Web-{06286EFA-EC0E-181F-D6B8-3B3D5DEB748A}" dt="2022-09-06T06:57:14.450" v="0"/>
        <pc:sldMkLst>
          <pc:docMk/>
          <pc:sldMk cId="4080509222" sldId="261"/>
        </pc:sldMkLst>
      </pc:sldChg>
      <pc:sldChg chg="del">
        <pc:chgData name="Adam Tomlinson" userId="S::atomlinson@ben.srscmat.co.uk::3da3c6b1-d3b7-439e-8d1e-87afb35e3ede" providerId="AD" clId="Web-{06286EFA-EC0E-181F-D6B8-3B3D5DEB748A}" dt="2022-09-06T06:57:23.747" v="1"/>
        <pc:sldMkLst>
          <pc:docMk/>
          <pc:sldMk cId="577677940" sldId="273"/>
        </pc:sldMkLst>
      </pc:sldChg>
      <pc:sldChg chg="del">
        <pc:chgData name="Adam Tomlinson" userId="S::atomlinson@ben.srscmat.co.uk::3da3c6b1-d3b7-439e-8d1e-87afb35e3ede" providerId="AD" clId="Web-{06286EFA-EC0E-181F-D6B8-3B3D5DEB748A}" dt="2022-09-06T06:57:24.435" v="2"/>
        <pc:sldMkLst>
          <pc:docMk/>
          <pc:sldMk cId="3476032729" sldId="274"/>
        </pc:sldMkLst>
      </pc:sldChg>
      <pc:sldChg chg="del">
        <pc:chgData name="Adam Tomlinson" userId="S::atomlinson@ben.srscmat.co.uk::3da3c6b1-d3b7-439e-8d1e-87afb35e3ede" providerId="AD" clId="Web-{06286EFA-EC0E-181F-D6B8-3B3D5DEB748A}" dt="2022-09-06T06:57:25.576" v="3"/>
        <pc:sldMkLst>
          <pc:docMk/>
          <pc:sldMk cId="3516886543" sldId="27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05/09/2022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05/09/2022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05/09/2022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05/09/2022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05/09/2022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05/09/2022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05/09/2022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247A1C-1068-4477-B2A9-DEA3F041B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1200" y="963507"/>
            <a:ext cx="4815769" cy="2304627"/>
          </a:xfrm>
        </p:spPr>
        <p:txBody>
          <a:bodyPr anchor="b"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History Homework Booklet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Year 11 Autumn 1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Name: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Class:</a:t>
            </a:r>
          </a:p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Teacher: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989D8-7BD8-49CF-9568-B5EA01392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0874" y="3589865"/>
            <a:ext cx="4866095" cy="23835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Homework Expectations: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You must keep this booklet neat and presentable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All homework must be completed for the date set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High effort is expected in all tasks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You will boost all work in red pen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0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770439" y="2931256"/>
                  <a:ext cx="2693366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400" b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050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14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 </a:t>
            </a:r>
            <a:r>
              <a:rPr lang="en-GB" sz="1600" dirty="0">
                <a:latin typeface="Arial"/>
                <a:cs typeface="Arial"/>
              </a:rPr>
              <a:t> 1</a:t>
            </a:r>
            <a:r>
              <a:rPr lang="en-GB" sz="1600" dirty="0">
                <a:cs typeface="Arial"/>
              </a:rPr>
              <a:t>.1	</a:t>
            </a:r>
            <a:r>
              <a:rPr lang="en-GB" sz="1600" b="1" dirty="0">
                <a:cs typeface="Arial"/>
              </a:rPr>
              <a:t>	The LON: Membership &amp; structure	</a:t>
            </a:r>
            <a:r>
              <a:rPr lang="en-GB" sz="1600" dirty="0">
                <a:cs typeface="Arial"/>
              </a:rPr>
              <a:t>		KB: page 53-54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576433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Which of these statements are true and which are false?  Correct the false ones.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The assembly met twice a year                                              TRUE / FALSE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There were 4 permanent members of the Council            TRUE / FALSE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Decisions in the assembly could be majority vote             TRUE / FALSE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Economic sanctions were applied before mitigation.        TRUE / FALSE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The LON had an army to enforce its decisions.                   TRUE / FALSE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CORRECTIONS: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</a:rPr>
                        <a:t> </a:t>
                      </a:r>
                      <a:r>
                        <a:rPr lang="en-GB" sz="1200" b="1" dirty="0">
                          <a:latin typeface="+mn-lt"/>
                          <a:cs typeface="Arial"/>
                        </a:rPr>
                        <a:t>2.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 </a:t>
                      </a:r>
                      <a:r>
                        <a:rPr lang="en-GB" sz="1200" b="1" i="0" u="none" strike="noStrike" baseline="0" noProof="0" dirty="0">
                          <a:latin typeface="+mn-lt"/>
                          <a:cs typeface="Arial"/>
                        </a:rPr>
                        <a:t>Transform the 3 step process for dealing with issues into 3 icons</a:t>
                      </a:r>
                      <a:endParaRPr lang="en-GB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3. Explain how each one of the statements below are a weakness for the LON:</a:t>
                      </a:r>
                    </a:p>
                    <a:p>
                      <a:endParaRPr lang="en-GB" sz="1200" b="0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n-lt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 Identify one success and one failure for each of these commissions:</a:t>
                      </a:r>
                    </a:p>
                    <a:p>
                      <a:endParaRPr lang="en-US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323780"/>
              </p:ext>
            </p:extLst>
          </p:nvPr>
        </p:nvGraphicFramePr>
        <p:xfrm>
          <a:off x="348854" y="4060739"/>
          <a:ext cx="5511621" cy="20725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7207">
                  <a:extLst>
                    <a:ext uri="{9D8B030D-6E8A-4147-A177-3AD203B41FA5}">
                      <a16:colId xmlns:a16="http://schemas.microsoft.com/office/drawing/2014/main" val="2059266521"/>
                    </a:ext>
                  </a:extLst>
                </a:gridCol>
                <a:gridCol w="1837207">
                  <a:extLst>
                    <a:ext uri="{9D8B030D-6E8A-4147-A177-3AD203B41FA5}">
                      <a16:colId xmlns:a16="http://schemas.microsoft.com/office/drawing/2014/main" val="3563439481"/>
                    </a:ext>
                  </a:extLst>
                </a:gridCol>
                <a:gridCol w="1837207">
                  <a:extLst>
                    <a:ext uri="{9D8B030D-6E8A-4147-A177-3AD203B41FA5}">
                      <a16:colId xmlns:a16="http://schemas.microsoft.com/office/drawing/2014/main" val="2640845247"/>
                    </a:ext>
                  </a:extLst>
                </a:gridCol>
              </a:tblGrid>
              <a:tr h="38657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USA was absent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It had no army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/>
                        <a:t>Decisions had to be unanimous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441146"/>
                  </a:ext>
                </a:extLst>
              </a:tr>
              <a:tr h="161530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42155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11BF0CB-7D13-6A4F-AA55-DAC235F80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580010"/>
              </p:ext>
            </p:extLst>
          </p:nvPr>
        </p:nvGraphicFramePr>
        <p:xfrm>
          <a:off x="6151271" y="3943063"/>
          <a:ext cx="5918815" cy="22161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1403">
                  <a:extLst>
                    <a:ext uri="{9D8B030D-6E8A-4147-A177-3AD203B41FA5}">
                      <a16:colId xmlns:a16="http://schemas.microsoft.com/office/drawing/2014/main" val="1355190976"/>
                    </a:ext>
                  </a:extLst>
                </a:gridCol>
                <a:gridCol w="2383706">
                  <a:extLst>
                    <a:ext uri="{9D8B030D-6E8A-4147-A177-3AD203B41FA5}">
                      <a16:colId xmlns:a16="http://schemas.microsoft.com/office/drawing/2014/main" val="793354927"/>
                    </a:ext>
                  </a:extLst>
                </a:gridCol>
                <a:gridCol w="2383706">
                  <a:extLst>
                    <a:ext uri="{9D8B030D-6E8A-4147-A177-3AD203B41FA5}">
                      <a16:colId xmlns:a16="http://schemas.microsoft.com/office/drawing/2014/main" val="1607433295"/>
                    </a:ext>
                  </a:extLst>
                </a:gridCol>
              </a:tblGrid>
              <a:tr h="328312">
                <a:tc>
                  <a:txBody>
                    <a:bodyPr/>
                    <a:lstStyle/>
                    <a:p>
                      <a:r>
                        <a:rPr lang="en-US" sz="1200" dirty="0"/>
                        <a:t>Commission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Failure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491849"/>
                  </a:ext>
                </a:extLst>
              </a:tr>
              <a:tr h="629279">
                <a:tc>
                  <a:txBody>
                    <a:bodyPr/>
                    <a:lstStyle/>
                    <a:p>
                      <a:r>
                        <a:rPr lang="en-US" sz="1200" dirty="0"/>
                        <a:t>Slavery Commission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065811"/>
                  </a:ext>
                </a:extLst>
              </a:tr>
              <a:tr h="629279">
                <a:tc>
                  <a:txBody>
                    <a:bodyPr/>
                    <a:lstStyle/>
                    <a:p>
                      <a:r>
                        <a:rPr lang="en-US" sz="1200" dirty="0"/>
                        <a:t>ILO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476839"/>
                  </a:ext>
                </a:extLst>
              </a:tr>
              <a:tr h="629279">
                <a:tc>
                  <a:txBody>
                    <a:bodyPr/>
                    <a:lstStyle/>
                    <a:p>
                      <a:r>
                        <a:rPr lang="en-US" sz="1200" dirty="0"/>
                        <a:t>Refugee Commission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832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 1.2		</a:t>
            </a:r>
            <a:r>
              <a:rPr lang="en-GB" sz="1600" b="1" dirty="0">
                <a:cs typeface="Arial"/>
              </a:rPr>
              <a:t>The Failure of the LON &amp; the Great Depression	</a:t>
            </a:r>
            <a:r>
              <a:rPr lang="en-GB" sz="1600" dirty="0">
                <a:cs typeface="Arial"/>
              </a:rPr>
              <a:t>		KB: page 61</a:t>
            </a:r>
            <a:endParaRPr lang="en-GB" sz="1600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12542"/>
              </p:ext>
            </p:extLst>
          </p:nvPr>
        </p:nvGraphicFramePr>
        <p:xfrm>
          <a:off x="121915" y="676120"/>
          <a:ext cx="11956872" cy="5795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Answer these true or false questions: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0" indent="-228600">
                        <a:lnSpc>
                          <a:spcPct val="200000"/>
                        </a:lnSpc>
                        <a:buFont typeface="+mj-lt"/>
                        <a:buAutoNum type="alphaLcParenR"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LON was too ambitious:         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True/False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 &amp; Russia had been allowed to join in 1919:                 True/False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Sanctions worked well:                                                                  True/False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Great Depression made the LON’s job harder:                     True/False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LON gave speedy decisions:                                                  True/False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Britain and France were too self-interested:                                 True/False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2.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Answer the following questions about the Great Depression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did America join WWI?    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did the Wall Street Crash happen?  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did extremist parties come to power?  ________________________________________________________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did the Depression make the LONs job more difficult? ________________________________________________________________________________________________________________________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did WWI end?  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 lent Germany money to pay their reparations? ______________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3. Explain how the Great Depression led to the rise of the European dictators: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GB" sz="1200" b="1" baseline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 startAt="4"/>
                      </a:pPr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What would happened if:</a:t>
                      </a:r>
                    </a:p>
                    <a:p>
                      <a:pPr marL="342900" indent="-342900">
                        <a:buAutoNum type="arabicPeriod" startAt="4"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baseline="0" dirty="0">
                          <a:latin typeface="+mn-lt"/>
                          <a:cs typeface="Arial"/>
                        </a:rPr>
                        <a:t>America had been a member of the LON from the start?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US" sz="1200" b="0" baseline="0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0" baseline="0" dirty="0">
                        <a:latin typeface="+mn-lt"/>
                        <a:cs typeface="Arial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baseline="0" dirty="0">
                          <a:latin typeface="+mn-lt"/>
                          <a:cs typeface="Arial"/>
                        </a:rPr>
                        <a:t>The Great Depression hadn’t have happened?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+mn-lt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  <a:endParaRPr lang="en-US" sz="1200" b="0" baseline="0" dirty="0">
                        <a:latin typeface="+mn-lt"/>
                        <a:cs typeface="Arial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1" baseline="0" dirty="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47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 1.3		</a:t>
            </a:r>
            <a:r>
              <a:rPr lang="en-GB" sz="1600" b="1" dirty="0">
                <a:cs typeface="Arial"/>
              </a:rPr>
              <a:t>Germany: 1890-1918		</a:t>
            </a:r>
            <a:r>
              <a:rPr lang="en-GB" sz="1600" dirty="0">
                <a:cs typeface="Arial"/>
              </a:rPr>
              <a:t>KB 6-7</a:t>
            </a:r>
            <a:endParaRPr lang="en-GB" sz="1600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2923"/>
              </p:ext>
            </p:extLst>
          </p:nvPr>
        </p:nvGraphicFramePr>
        <p:xfrm>
          <a:off x="121915" y="676119"/>
          <a:ext cx="11956872" cy="5959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35117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Answer the following questions: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When was the naval arms race? 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When did Kaiser Wilhelm become Emperor? 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When did the Kaiser abdicate? 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When was the unification of Germany? 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When did Germany’s iron &amp; steel production overtake Britain?  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was the Kiel mutiny?________________________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When was the Armistice signed?   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Match the problem with the explanation: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324727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3.  The Problems caused by WWI: Create a 5 question &amp; answer quiz based on page 7:</a:t>
                      </a: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0" i="0" u="none" strike="noStrike" baseline="0" noProof="0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baseline="0" noProof="0" dirty="0">
                          <a:latin typeface="Arial"/>
                        </a:rPr>
                        <a:t> </a:t>
                      </a:r>
                      <a:r>
                        <a:rPr lang="en-GB" sz="1200" b="0" i="0" u="none" strike="noStrike" baseline="0" noProof="0" dirty="0">
                          <a:latin typeface="Arial"/>
                        </a:rPr>
                        <a:t>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Define each word below:</a:t>
                      </a:r>
                    </a:p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672753"/>
              </p:ext>
            </p:extLst>
          </p:nvPr>
        </p:nvGraphicFramePr>
        <p:xfrm>
          <a:off x="6248400" y="1024466"/>
          <a:ext cx="5680363" cy="1862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2766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1052766">
                  <a:extLst>
                    <a:ext uri="{9D8B030D-6E8A-4147-A177-3AD203B41FA5}">
                      <a16:colId xmlns:a16="http://schemas.microsoft.com/office/drawing/2014/main" val="2128936841"/>
                    </a:ext>
                  </a:extLst>
                </a:gridCol>
                <a:gridCol w="3574831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180879">
                <a:tc>
                  <a:txBody>
                    <a:bodyPr/>
                    <a:lstStyle/>
                    <a:p>
                      <a:r>
                        <a:rPr lang="en-GB" sz="1200" b="1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Debt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Socialists (who did not like the Kaiser) got 1/3 of votes in elections to the Reichstag.​​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Socialists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Germany was competing with Britain and other nations over the size of the militaries and empires.​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473980">
                <a:tc>
                  <a:txBody>
                    <a:bodyPr/>
                    <a:lstStyle/>
                    <a:p>
                      <a:r>
                        <a:rPr lang="en-GB" sz="1200" dirty="0"/>
                        <a:t>Competition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Germany was in debt as the Kaiser was spending lots of money on building up his navy.​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76504"/>
              </p:ext>
            </p:extLst>
          </p:nvPr>
        </p:nvGraphicFramePr>
        <p:xfrm>
          <a:off x="215660" y="3795622"/>
          <a:ext cx="5708072" cy="2732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036">
                  <a:extLst>
                    <a:ext uri="{9D8B030D-6E8A-4147-A177-3AD203B41FA5}">
                      <a16:colId xmlns:a16="http://schemas.microsoft.com/office/drawing/2014/main" val="2973029421"/>
                    </a:ext>
                  </a:extLst>
                </a:gridCol>
                <a:gridCol w="2854036">
                  <a:extLst>
                    <a:ext uri="{9D8B030D-6E8A-4147-A177-3AD203B41FA5}">
                      <a16:colId xmlns:a16="http://schemas.microsoft.com/office/drawing/2014/main" val="1850538843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r>
                        <a:rPr lang="en-GB" sz="1200" b="1" dirty="0"/>
                        <a:t>Question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993054"/>
                  </a:ext>
                </a:extLst>
              </a:tr>
              <a:tr h="482515"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48626"/>
                  </a:ext>
                </a:extLst>
              </a:tr>
              <a:tr h="482515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690051"/>
                  </a:ext>
                </a:extLst>
              </a:tr>
              <a:tr h="482515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051229"/>
                  </a:ext>
                </a:extLst>
              </a:tr>
              <a:tr h="482515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537947"/>
                  </a:ext>
                </a:extLst>
              </a:tr>
              <a:tr h="482515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5998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EE9F06F-E1FA-C84E-AF12-6EF91BDEE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201226"/>
              </p:ext>
            </p:extLst>
          </p:nvPr>
        </p:nvGraphicFramePr>
        <p:xfrm>
          <a:off x="6248399" y="3630386"/>
          <a:ext cx="5680363" cy="28831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2267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4388096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299107">
                <a:tc>
                  <a:txBody>
                    <a:bodyPr/>
                    <a:lstStyle/>
                    <a:p>
                      <a:r>
                        <a:rPr lang="en-GB" sz="1200" b="1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Definition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516808">
                <a:tc>
                  <a:txBody>
                    <a:bodyPr/>
                    <a:lstStyle/>
                    <a:p>
                      <a:r>
                        <a:rPr lang="en-GB" sz="1200" dirty="0"/>
                        <a:t>Socialism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516808">
                <a:tc>
                  <a:txBody>
                    <a:bodyPr/>
                    <a:lstStyle/>
                    <a:p>
                      <a:r>
                        <a:rPr lang="en-GB" sz="1200" dirty="0"/>
                        <a:t>SPD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516808">
                <a:tc>
                  <a:txBody>
                    <a:bodyPr/>
                    <a:lstStyle/>
                    <a:p>
                      <a:r>
                        <a:rPr lang="en-GB" sz="1200" dirty="0"/>
                        <a:t>Trade Unions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403070"/>
                  </a:ext>
                </a:extLst>
              </a:tr>
              <a:tr h="516808">
                <a:tc>
                  <a:txBody>
                    <a:bodyPr/>
                    <a:lstStyle/>
                    <a:p>
                      <a:r>
                        <a:rPr lang="en-GB" sz="1200" dirty="0"/>
                        <a:t>Weltpolitik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516808">
                <a:tc>
                  <a:txBody>
                    <a:bodyPr/>
                    <a:lstStyle/>
                    <a:p>
                      <a:r>
                        <a:rPr lang="en-GB" sz="1200" dirty="0"/>
                        <a:t>Naval Laws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873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44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 panose="020B0604020202020204" pitchFamily="34" charset="0"/>
              </a:rPr>
              <a:t>Year 11 Weekly Homework Autumn 1.4		</a:t>
            </a:r>
            <a:r>
              <a:rPr lang="en-GB" sz="1600" b="1" dirty="0">
                <a:cs typeface="Arial" panose="020B0604020202020204" pitchFamily="34" charset="0"/>
              </a:rPr>
              <a:t>Germany: Terror, Propaganda &amp; Opposition 		</a:t>
            </a:r>
            <a:r>
              <a:rPr lang="en-GB" sz="1600" dirty="0">
                <a:cs typeface="Arial" panose="020B0604020202020204" pitchFamily="34" charset="0"/>
              </a:rPr>
              <a:t>KB 38-39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81256"/>
              </p:ext>
            </p:extLst>
          </p:nvPr>
        </p:nvGraphicFramePr>
        <p:xfrm>
          <a:off x="121915" y="676120"/>
          <a:ext cx="11956872" cy="5784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Explain how each element of Propaganda helped the Nazis keep power:</a:t>
                      </a:r>
                    </a:p>
                    <a:p>
                      <a:pPr marL="0" indent="0">
                        <a:buNone/>
                      </a:pPr>
                      <a:endParaRPr lang="en-US" sz="1200" b="0" i="0" u="none" strike="noStrike" baseline="0" noProof="0" dirty="0">
                        <a:latin typeface="Arial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Make links between the elements of the police state – explain at least 4 links you make</a:t>
                      </a: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Pick an opposition group and explain HOW they opposed Hitler and what happened to them: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Explain why you think opposition to Hitler and the Nazis failed:</a:t>
                      </a:r>
                    </a:p>
                    <a:p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1C57FA9-D479-439B-B967-345551C93140}"/>
              </a:ext>
            </a:extLst>
          </p:cNvPr>
          <p:cNvSpPr txBox="1"/>
          <p:nvPr/>
        </p:nvSpPr>
        <p:spPr>
          <a:xfrm>
            <a:off x="6524211" y="1201561"/>
            <a:ext cx="138354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Concentration Camps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8B96A-32C3-40D2-987D-AAB39E96D1EC}"/>
              </a:ext>
            </a:extLst>
          </p:cNvPr>
          <p:cNvSpPr txBox="1"/>
          <p:nvPr/>
        </p:nvSpPr>
        <p:spPr>
          <a:xfrm>
            <a:off x="10708047" y="2853796"/>
            <a:ext cx="11266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Police &amp; Courts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1D8AE-D80F-45D4-B280-8DD08F8971CF}"/>
              </a:ext>
            </a:extLst>
          </p:cNvPr>
          <p:cNvSpPr txBox="1"/>
          <p:nvPr/>
        </p:nvSpPr>
        <p:spPr>
          <a:xfrm>
            <a:off x="6524211" y="3007685"/>
            <a:ext cx="15945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Gestapo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56F8EC-C46D-4A8A-AD8E-E0027DE4E9B9}"/>
              </a:ext>
            </a:extLst>
          </p:cNvPr>
          <p:cNvSpPr txBox="1"/>
          <p:nvPr/>
        </p:nvSpPr>
        <p:spPr>
          <a:xfrm>
            <a:off x="10786325" y="1155394"/>
            <a:ext cx="85370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SS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885374"/>
              </p:ext>
            </p:extLst>
          </p:nvPr>
        </p:nvGraphicFramePr>
        <p:xfrm>
          <a:off x="268195" y="1013768"/>
          <a:ext cx="5680364" cy="25185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56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4721008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318349">
                <a:tc>
                  <a:txBody>
                    <a:bodyPr/>
                    <a:lstStyle/>
                    <a:p>
                      <a:r>
                        <a:rPr lang="en-GB" sz="1200" b="1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Explanation of how it helped the Nazis keep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550055">
                <a:tc>
                  <a:txBody>
                    <a:bodyPr/>
                    <a:lstStyle/>
                    <a:p>
                      <a:r>
                        <a:rPr lang="en-GB" sz="1200" dirty="0"/>
                        <a:t>Newspapers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550055">
                <a:tc>
                  <a:txBody>
                    <a:bodyPr/>
                    <a:lstStyle/>
                    <a:p>
                      <a:r>
                        <a:rPr lang="en-GB" sz="1200" dirty="0"/>
                        <a:t>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550055">
                <a:tc>
                  <a:txBody>
                    <a:bodyPr/>
                    <a:lstStyle/>
                    <a:p>
                      <a:r>
                        <a:rPr lang="en-GB" sz="1200" dirty="0"/>
                        <a:t>Rallies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550055">
                <a:tc>
                  <a:txBody>
                    <a:bodyPr/>
                    <a:lstStyle/>
                    <a:p>
                      <a:r>
                        <a:rPr lang="en-GB" sz="1200" dirty="0"/>
                        <a:t>Films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11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2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/>
              </a:rPr>
              <a:t>Year 11 Weekly Homework Autumn 1.5		</a:t>
            </a:r>
            <a:r>
              <a:rPr lang="en-GB" sz="1600" b="1" dirty="0">
                <a:cs typeface="Arial"/>
              </a:rPr>
              <a:t>Elizabeth: Foreign Policy			</a:t>
            </a:r>
            <a:r>
              <a:rPr lang="en-GB" sz="1600" dirty="0">
                <a:cs typeface="Arial"/>
              </a:rPr>
              <a:t>KB 103-105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259129"/>
              </p:ext>
            </p:extLst>
          </p:nvPr>
        </p:nvGraphicFramePr>
        <p:xfrm>
          <a:off x="121915" y="676120"/>
          <a:ext cx="11956872" cy="58928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56428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i="0" u="none" strike="noStrike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Answer the following questions: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Who had Philip II been married to? 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had happened in the Netherlands in 1566?  ___________________________________________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did Elizabeth do in 1572? ______________________________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had happened to Elizabeth in 1570? 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did Drake do in 1587?  _________________________________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happened in 1585?____________________________________</a:t>
                      </a:r>
                    </a:p>
                    <a:p>
                      <a:pPr marL="685800" lvl="1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What happened in 1568?   ___________________________________</a:t>
                      </a: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Complete the diagram with at least 5 dates (choose the most significant)</a:t>
                      </a: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36375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3. Label this diagram: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-webkit-standard"/>
                        </a:rPr>
                        <a:t> 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Explain how each tactic helped the English to beat the Spanish Armada:</a:t>
                      </a:r>
                    </a:p>
                    <a:p>
                      <a:endParaRPr lang="en-GB" sz="1200" b="1" i="0" u="none" strike="noStrike" baseline="0" noProof="0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DEFAEBA-FEBD-3F4D-AC76-EEA21099D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53" y="3860844"/>
            <a:ext cx="1143261" cy="2601333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7B64335-7D4A-E347-A463-F3FF1E653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403994"/>
              </p:ext>
            </p:extLst>
          </p:nvPr>
        </p:nvGraphicFramePr>
        <p:xfrm>
          <a:off x="6197811" y="3965179"/>
          <a:ext cx="5829498" cy="24969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6973">
                  <a:extLst>
                    <a:ext uri="{9D8B030D-6E8A-4147-A177-3AD203B41FA5}">
                      <a16:colId xmlns:a16="http://schemas.microsoft.com/office/drawing/2014/main" val="844009791"/>
                    </a:ext>
                  </a:extLst>
                </a:gridCol>
                <a:gridCol w="4912525">
                  <a:extLst>
                    <a:ext uri="{9D8B030D-6E8A-4147-A177-3AD203B41FA5}">
                      <a16:colId xmlns:a16="http://schemas.microsoft.com/office/drawing/2014/main" val="784571281"/>
                    </a:ext>
                  </a:extLst>
                </a:gridCol>
              </a:tblGrid>
              <a:tr h="414684">
                <a:tc>
                  <a:txBody>
                    <a:bodyPr/>
                    <a:lstStyle/>
                    <a:p>
                      <a:r>
                        <a:rPr lang="en-US" sz="1200" b="1" dirty="0"/>
                        <a:t>Tactic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14029"/>
                  </a:ext>
                </a:extLst>
              </a:tr>
              <a:tr h="694104">
                <a:tc>
                  <a:txBody>
                    <a:bodyPr/>
                    <a:lstStyle/>
                    <a:p>
                      <a:r>
                        <a:rPr lang="en-US" sz="1200" b="1" dirty="0"/>
                        <a:t>English tactics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655548"/>
                  </a:ext>
                </a:extLst>
              </a:tr>
              <a:tr h="694104">
                <a:tc>
                  <a:txBody>
                    <a:bodyPr/>
                    <a:lstStyle/>
                    <a:p>
                      <a:r>
                        <a:rPr lang="en-US" sz="1200" b="1" dirty="0"/>
                        <a:t>Spanish mistakes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396218"/>
                  </a:ext>
                </a:extLst>
              </a:tr>
              <a:tr h="694104">
                <a:tc>
                  <a:txBody>
                    <a:bodyPr/>
                    <a:lstStyle/>
                    <a:p>
                      <a:r>
                        <a:rPr lang="en-US" sz="1200" b="1" dirty="0"/>
                        <a:t>Weather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89975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CCB9BB5A-17EA-4748-BEE5-CDBAC4F12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33" y="990908"/>
            <a:ext cx="4227528" cy="263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3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 panose="020B0604020202020204" pitchFamily="34" charset="0"/>
              </a:rPr>
              <a:t>Year 11 Weekly Homework Autumn 1.6		</a:t>
            </a:r>
            <a:r>
              <a:rPr lang="en-GB" sz="1600" b="1" dirty="0">
                <a:cs typeface="Arial" panose="020B0604020202020204" pitchFamily="34" charset="0"/>
              </a:rPr>
              <a:t>Elizabeth: Treatment of Catholics		</a:t>
            </a:r>
            <a:r>
              <a:rPr lang="en-GB" sz="1600" dirty="0">
                <a:cs typeface="Arial" panose="020B0604020202020204" pitchFamily="34" charset="0"/>
              </a:rPr>
              <a:t>KB 96-98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703765"/>
              </p:ext>
            </p:extLst>
          </p:nvPr>
        </p:nvGraphicFramePr>
        <p:xfrm>
          <a:off x="121915" y="676120"/>
          <a:ext cx="11956872" cy="6153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620872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1. Match the definitions:</a:t>
                      </a:r>
                    </a:p>
                    <a:p>
                      <a:endParaRPr lang="en-US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</a:t>
                      </a:r>
                      <a:endParaRPr lang="en-GB" sz="1200" b="0" i="0" u="none" strike="noStrike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2.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Explain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how the Catholics posed a threat to Elizabeth in: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1569________________________________________________________________________________________________________________________________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1583________________________________________________________________________________________________________________________________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200" b="1" baseline="0" dirty="0">
                        <a:latin typeface="Arial"/>
                        <a:cs typeface="Arial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1586________________________________________________________________________________________________________________________________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360521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3. What did Elizabeth do to the Catholics in the following years?</a:t>
                      </a:r>
                    </a:p>
                    <a:p>
                      <a:pPr marL="228600" indent="-228600">
                        <a:lnSpc>
                          <a:spcPct val="150000"/>
                        </a:lnSpc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1571: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________________________________________________________________________________________________________________________________________</a:t>
                      </a:r>
                    </a:p>
                    <a:p>
                      <a:pPr marL="228600" indent="-228600">
                        <a:lnSpc>
                          <a:spcPct val="150000"/>
                        </a:lnSpc>
                        <a:buFont typeface="+mj-lt"/>
                        <a:buAutoNum type="alphaLcParenR" startAt="2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1581: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________________________________________________________________________________________________________________________________________</a:t>
                      </a:r>
                    </a:p>
                    <a:p>
                      <a:pPr marL="228600" indent="-228600">
                        <a:lnSpc>
                          <a:spcPct val="150000"/>
                        </a:lnSpc>
                        <a:buFont typeface="+mj-lt"/>
                        <a:buAutoNum type="alphaLcParenR" startAt="3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1585: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________________________________________________________________________________________________________________________________________</a:t>
                      </a:r>
                    </a:p>
                    <a:p>
                      <a:pPr marL="228600" indent="-228600">
                        <a:lnSpc>
                          <a:spcPct val="150000"/>
                        </a:lnSpc>
                        <a:buFont typeface="+mj-lt"/>
                        <a:buAutoNum type="alphaLcParenR" startAt="4"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1593: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________________________________________________________________________________________________________________________________________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Draw a series of icons to show what Edmund Campion did between 1580-1</a:t>
                      </a: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622554"/>
              </p:ext>
            </p:extLst>
          </p:nvPr>
        </p:nvGraphicFramePr>
        <p:xfrm>
          <a:off x="260461" y="933963"/>
          <a:ext cx="5689578" cy="2272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6790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386639">
                  <a:extLst>
                    <a:ext uri="{9D8B030D-6E8A-4147-A177-3AD203B41FA5}">
                      <a16:colId xmlns:a16="http://schemas.microsoft.com/office/drawing/2014/main" val="3574113470"/>
                    </a:ext>
                  </a:extLst>
                </a:gridCol>
                <a:gridCol w="4106149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303561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/>
                        <a:t>Term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/>
                        <a:t>Definition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37312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Recusancy</a:t>
                      </a:r>
                      <a:endParaRPr lang="en-GB" sz="1100"/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Officially remove from the Catholic Church by the Pope</a:t>
                      </a:r>
                      <a:endParaRPr lang="en-GB" sz="110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6758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Martyr</a:t>
                      </a:r>
                      <a:endParaRPr lang="en-GB" sz="1100" dirty="0"/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Involved in the Throckmorton and Babington plots.  Cardinal on the recommendation of Philip II.  Set up the Seminary College at Douai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1924087"/>
                  </a:ext>
                </a:extLst>
              </a:tr>
              <a:tr h="3502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Seminary</a:t>
                      </a:r>
                      <a:endParaRPr lang="en-GB" sz="1100"/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A training college for priests</a:t>
                      </a:r>
                      <a:endParaRPr lang="en-GB" sz="110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27215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Excommunicate</a:t>
                      </a:r>
                      <a:endParaRPr lang="en-GB" sz="1100" dirty="0"/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Someone willing to die for their belief.</a:t>
                      </a:r>
                      <a:endParaRPr lang="en-GB" sz="110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1653630"/>
                  </a:ext>
                </a:extLst>
              </a:tr>
              <a:tr h="2979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William Allen</a:t>
                      </a:r>
                      <a:endParaRPr lang="en-GB" sz="1100" dirty="0"/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/>
                        <a:t>When a person refused to attend Church of England services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750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41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 panose="020B0604020202020204" pitchFamily="34" charset="0"/>
              </a:rPr>
              <a:t>Year 11 Weekly Homework Autumn 1.7		</a:t>
            </a:r>
            <a:r>
              <a:rPr lang="en-GB" sz="1600" b="1" dirty="0">
                <a:cs typeface="Arial" panose="020B0604020202020204" pitchFamily="34" charset="0"/>
              </a:rPr>
              <a:t>Power: Voting &amp; The Great Reform Act 1832		</a:t>
            </a:r>
            <a:r>
              <a:rPr lang="en-GB" sz="1600" dirty="0">
                <a:cs typeface="Arial" panose="020B0604020202020204" pitchFamily="34" charset="0"/>
              </a:rPr>
              <a:t>KB 131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906545"/>
              </p:ext>
            </p:extLst>
          </p:nvPr>
        </p:nvGraphicFramePr>
        <p:xfrm>
          <a:off x="121915" y="676120"/>
          <a:ext cx="11956872" cy="61247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92202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Match the people to their definition:</a:t>
                      </a:r>
                    </a:p>
                    <a:p>
                      <a:pPr marL="228600" indent="-228600">
                        <a:lnSpc>
                          <a:spcPct val="150000"/>
                        </a:lnSpc>
                        <a:buAutoNum type="arabicPeriod"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dirty="0">
                          <a:latin typeface="Arial"/>
                          <a:cs typeface="Arial"/>
                        </a:rPr>
                        <a:t> 3.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 Correct the following statements: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Nottingham Political Union organised the first petition to Parliament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Tory party were replaced by Labour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Great Reform Act helped the nobility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Great Reform Act was passed in 1732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Great Reform Act gave everyone the vote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William IV hated the idea of voting reform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number of voters decreased after the Great Reform Act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0" baseline="0" dirty="0">
                          <a:latin typeface="Arial"/>
                          <a:cs typeface="Arial"/>
                        </a:rPr>
                        <a:t>The Great Reform Act was in the Renaissance period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0" baseline="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__________________________________________________________________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032562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2. Complete the table to show similarities and differences between The Magna Carta and the Great Reform Act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931315"/>
                  </a:ext>
                </a:extLst>
              </a:tr>
            </a:tbl>
          </a:graphicData>
        </a:graphic>
      </p:graphicFrame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CA2572D7-388C-4A6B-8724-4DCF644BB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579121"/>
              </p:ext>
            </p:extLst>
          </p:nvPr>
        </p:nvGraphicFramePr>
        <p:xfrm>
          <a:off x="243302" y="4210528"/>
          <a:ext cx="5740140" cy="2590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070">
                  <a:extLst>
                    <a:ext uri="{9D8B030D-6E8A-4147-A177-3AD203B41FA5}">
                      <a16:colId xmlns:a16="http://schemas.microsoft.com/office/drawing/2014/main" val="2772034291"/>
                    </a:ext>
                  </a:extLst>
                </a:gridCol>
                <a:gridCol w="2870070">
                  <a:extLst>
                    <a:ext uri="{9D8B030D-6E8A-4147-A177-3AD203B41FA5}">
                      <a16:colId xmlns:a16="http://schemas.microsoft.com/office/drawing/2014/main" val="1083818623"/>
                    </a:ext>
                  </a:extLst>
                </a:gridCol>
              </a:tblGrid>
              <a:tr h="36144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Similarities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844255"/>
                  </a:ext>
                </a:extLst>
              </a:tr>
              <a:tr h="74297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70127"/>
                  </a:ext>
                </a:extLst>
              </a:tr>
              <a:tr h="742971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641613"/>
                  </a:ext>
                </a:extLst>
              </a:tr>
              <a:tr h="74297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8302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B572AD-B1E5-0E46-B70A-396C78F63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205752"/>
              </p:ext>
            </p:extLst>
          </p:nvPr>
        </p:nvGraphicFramePr>
        <p:xfrm>
          <a:off x="243301" y="1004882"/>
          <a:ext cx="5740140" cy="27299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608">
                  <a:extLst>
                    <a:ext uri="{9D8B030D-6E8A-4147-A177-3AD203B41FA5}">
                      <a16:colId xmlns:a16="http://schemas.microsoft.com/office/drawing/2014/main" val="3904787298"/>
                    </a:ext>
                  </a:extLst>
                </a:gridCol>
                <a:gridCol w="3987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2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/>
                        <a:t>Key Individuals</a:t>
                      </a:r>
                      <a:endParaRPr lang="en-GB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/>
                        <a:t>Details</a:t>
                      </a:r>
                      <a:endParaRPr lang="en-GB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9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Henry Hunt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Became King in 1830, was in favour of reform.</a:t>
                      </a:r>
                      <a:endParaRPr lang="en-GB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9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William IV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Founder of the Birmingham Political Union</a:t>
                      </a:r>
                      <a:endParaRPr lang="en-GB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4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Earl Grey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Second leader of the Chartists from 1842, believed in violent methods.</a:t>
                      </a:r>
                      <a:endParaRPr lang="en-GB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2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Thomas Attwood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Famous speak who wanted reform. Was speaking at Peterloo</a:t>
                      </a:r>
                      <a:endParaRPr lang="en-GB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9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William Lovett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Queen of England at the time of the Chartists petition</a:t>
                      </a:r>
                      <a:endParaRPr lang="en-GB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/>
                        <a:t>Feargus</a:t>
                      </a:r>
                      <a:r>
                        <a:rPr lang="en-GB" sz="1200" dirty="0"/>
                        <a:t> O’Connor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The Whig Prime Minister who passed the Great Reform Act</a:t>
                      </a:r>
                      <a:endParaRPr lang="en-GB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209">
                <a:tc>
                  <a:txBody>
                    <a:bodyPr/>
                    <a:lstStyle/>
                    <a:p>
                      <a:r>
                        <a:rPr lang="en-GB" sz="1200" dirty="0"/>
                        <a:t>Queen Victoria</a:t>
                      </a:r>
                      <a:endParaRPr lang="en-US" sz="1200" dirty="0"/>
                    </a:p>
                  </a:txBody>
                  <a:tcPr marL="60365" marR="6036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Founder of the Chartists, believed in peaceful methods.</a:t>
                      </a:r>
                      <a:endParaRPr lang="en-GB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365" marR="60365" marT="0" marB="0"/>
                </a:tc>
                <a:extLst>
                  <a:ext uri="{0D108BD9-81ED-4DB2-BD59-A6C34878D82A}">
                    <a16:rowId xmlns:a16="http://schemas.microsoft.com/office/drawing/2014/main" val="1708129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39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dirty="0">
                <a:cs typeface="Arial" panose="020B0604020202020204" pitchFamily="34" charset="0"/>
              </a:rPr>
              <a:t>Year 11 Weekly Homework Autumn 1.8		</a:t>
            </a:r>
            <a:r>
              <a:rPr lang="en-GB" sz="1600" b="1" dirty="0">
                <a:cs typeface="Arial" panose="020B0604020202020204" pitchFamily="34" charset="0"/>
              </a:rPr>
              <a:t>Power: Chartism			</a:t>
            </a:r>
            <a:r>
              <a:rPr lang="en-GB" sz="1600" dirty="0">
                <a:cs typeface="Arial" panose="020B0604020202020204" pitchFamily="34" charset="0"/>
              </a:rPr>
              <a:t>KB 132-33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171705"/>
              </p:ext>
            </p:extLst>
          </p:nvPr>
        </p:nvGraphicFramePr>
        <p:xfrm>
          <a:off x="121915" y="676120"/>
          <a:ext cx="11956872" cy="601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5478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What happened on these dates? Highlight them on whether they benefitted the working class: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2.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Create 6 icons for the 6 demands of the Chartists: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060836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Explain the significance of the Chartist movement:</a:t>
                      </a:r>
                    </a:p>
                    <a:p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Explain how the Chartist </a:t>
                      </a:r>
                      <a:r>
                        <a:rPr lang="en-GB" sz="1200" b="1" baseline="0" dirty="0">
                          <a:latin typeface="Arial"/>
                          <a:cs typeface="Arial"/>
                        </a:rPr>
                        <a:t>movement links to</a:t>
                      </a:r>
                      <a:r>
                        <a:rPr lang="en-GB" sz="1200" b="1" dirty="0">
                          <a:latin typeface="Arial"/>
                          <a:cs typeface="Arial"/>
                        </a:rPr>
                        <a:t> the other events below:</a:t>
                      </a:r>
                      <a:endParaRPr lang="en-GB" sz="12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295930"/>
              </p:ext>
            </p:extLst>
          </p:nvPr>
        </p:nvGraphicFramePr>
        <p:xfrm>
          <a:off x="270176" y="1128153"/>
          <a:ext cx="5710252" cy="2358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9626">
                  <a:extLst>
                    <a:ext uri="{9D8B030D-6E8A-4147-A177-3AD203B41FA5}">
                      <a16:colId xmlns:a16="http://schemas.microsoft.com/office/drawing/2014/main" val="3720703643"/>
                    </a:ext>
                  </a:extLst>
                </a:gridCol>
                <a:gridCol w="4760626">
                  <a:extLst>
                    <a:ext uri="{9D8B030D-6E8A-4147-A177-3AD203B41FA5}">
                      <a16:colId xmlns:a16="http://schemas.microsoft.com/office/drawing/2014/main" val="2039205728"/>
                    </a:ext>
                  </a:extLst>
                </a:gridCol>
              </a:tblGrid>
              <a:tr h="298168">
                <a:tc>
                  <a:txBody>
                    <a:bodyPr/>
                    <a:lstStyle/>
                    <a:p>
                      <a:r>
                        <a:rPr lang="en-GB" sz="1200" b="1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4644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r>
                        <a:rPr lang="en-GB" sz="1200" dirty="0"/>
                        <a:t>1834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1674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r>
                        <a:rPr lang="en-GB" sz="1200" dirty="0"/>
                        <a:t>1839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832151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r>
                        <a:rPr lang="en-GB" sz="1200" dirty="0"/>
                        <a:t>1842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29559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r>
                        <a:rPr lang="en-GB" sz="1200" dirty="0"/>
                        <a:t>1848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11332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A2572D7-388C-4A6B-8724-4DCF644BB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30197"/>
              </p:ext>
            </p:extLst>
          </p:nvPr>
        </p:nvGraphicFramePr>
        <p:xfrm>
          <a:off x="240288" y="3939094"/>
          <a:ext cx="5740140" cy="2503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070">
                  <a:extLst>
                    <a:ext uri="{9D8B030D-6E8A-4147-A177-3AD203B41FA5}">
                      <a16:colId xmlns:a16="http://schemas.microsoft.com/office/drawing/2014/main" val="2772034291"/>
                    </a:ext>
                  </a:extLst>
                </a:gridCol>
                <a:gridCol w="2870070">
                  <a:extLst>
                    <a:ext uri="{9D8B030D-6E8A-4147-A177-3AD203B41FA5}">
                      <a16:colId xmlns:a16="http://schemas.microsoft.com/office/drawing/2014/main" val="1083818623"/>
                    </a:ext>
                  </a:extLst>
                </a:gridCol>
              </a:tblGrid>
              <a:tr h="27268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 term significance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 term significance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844255"/>
                  </a:ext>
                </a:extLst>
              </a:tr>
              <a:tr h="74297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70127"/>
                  </a:ext>
                </a:extLst>
              </a:tr>
              <a:tr h="742971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641613"/>
                  </a:ext>
                </a:extLst>
              </a:tr>
              <a:tr h="74297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1830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9978903" y="4146550"/>
            <a:ext cx="102273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dirty="0">
                <a:cs typeface="Calibri"/>
              </a:rPr>
              <a:t>French Revolution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6510656" y="4146550"/>
            <a:ext cx="8599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Women’s Suffrage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6510656" y="5744480"/>
            <a:ext cx="97443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1</a:t>
            </a:r>
            <a:r>
              <a:rPr lang="en-GB" sz="1400" baseline="30000" dirty="0">
                <a:cs typeface="Calibri"/>
              </a:rPr>
              <a:t>st</a:t>
            </a:r>
            <a:r>
              <a:rPr lang="en-GB" sz="1400" dirty="0">
                <a:cs typeface="Calibri"/>
              </a:rPr>
              <a:t> &amp; 2</a:t>
            </a:r>
            <a:r>
              <a:rPr lang="en-GB" sz="1400" baseline="30000" dirty="0">
                <a:cs typeface="Calibri"/>
              </a:rPr>
              <a:t>nd</a:t>
            </a:r>
            <a:r>
              <a:rPr lang="en-GB" sz="1400" dirty="0">
                <a:cs typeface="Calibri"/>
              </a:rPr>
              <a:t> Barons war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7319E-7F5D-4CA6-AFCC-6E9BA6C30B0A}"/>
              </a:ext>
            </a:extLst>
          </p:cNvPr>
          <p:cNvSpPr txBox="1"/>
          <p:nvPr/>
        </p:nvSpPr>
        <p:spPr>
          <a:xfrm>
            <a:off x="10709564" y="5657495"/>
            <a:ext cx="9744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dirty="0">
                <a:cs typeface="Calibri"/>
              </a:rPr>
              <a:t>English Revolution</a:t>
            </a:r>
          </a:p>
        </p:txBody>
      </p:sp>
    </p:spTree>
    <p:extLst>
      <p:ext uri="{BB962C8B-B14F-4D97-AF65-F5344CB8AC3E}">
        <p14:creationId xmlns:p14="http://schemas.microsoft.com/office/powerpoint/2010/main" val="1846129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  <UserInfo>
        <DisplayName>Lisa Simcox (Reprographics)</DisplayName>
        <AccountId>39</AccountId>
        <AccountType/>
      </UserInfo>
    </SharedWithUsers>
    <CloudMigratorVersion xmlns="b0291392-46c3-446b-b4e2-e6b1ee46160b">3.33.3.0</CloudMigratorVersion>
    <FileHash xmlns="b0291392-46c3-446b-b4e2-e6b1ee46160b">c34b0d41a22ed9a931d8b03489d3200522a10509</FileHash>
    <UniqueSourceRef xmlns="b0291392-46c3-446b-b4e2-e6b1ee46160b" xsi:nil="true"/>
    <CloudMigratorOriginId xmlns="b0291392-46c3-446b-b4e2-e6b1ee46160b">c41c89af-f1e2-43b9-90e0-e5ca7c662601</CloudMigratorOrigin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17" ma:contentTypeDescription="Create a new document." ma:contentTypeScope="" ma:versionID="0cf8f7557adb50e6787e96358fe1d043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53e97828f00815f43168e8c920b4a715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44DB3C-BDFD-442C-88FE-962F3AF985BB}">
  <ds:schemaRefs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f61d70ed-885f-4891-981e-18c834a22ba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a6ad1c22-1184-4f62-ab9a-7984d8b1e22d"/>
    <ds:schemaRef ds:uri="30418c96-795b-4a73-9b2f-a69c438c1c7a"/>
    <ds:schemaRef ds:uri="44e45429-b595-43d9-b982-8ff0051618ae"/>
  </ds:schemaRefs>
</ds:datastoreItem>
</file>

<file path=customXml/itemProps2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A270E8-2CA6-4588-A012-884850AFBA7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1318</Words>
  <Application>Microsoft Office PowerPoint</Application>
  <PresentationFormat>Widescreen</PresentationFormat>
  <Paragraphs>279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Year 11 Weekly Homework Autumn  1.1  The LON: Membership &amp; structure   KB: page 53-54</vt:lpstr>
      <vt:lpstr>Year 11 Weekly Homework Autumn 1.2  The Failure of the LON &amp; the Great Depression   KB: page 61</vt:lpstr>
      <vt:lpstr>Year 11 Weekly Homework Autumn 1.3  Germany: 1890-1918  KB 6-7</vt:lpstr>
      <vt:lpstr>Year 11 Weekly Homework Autumn 1.4  Germany: Terror, Propaganda &amp; Opposition   KB 38-39</vt:lpstr>
      <vt:lpstr>Year 11 Weekly Homework Autumn 1.5  Elizabeth: Foreign Policy   KB 103-105</vt:lpstr>
      <vt:lpstr>Year 11 Weekly Homework Autumn 1.6  Elizabeth: Treatment of Catholics  KB 96-98</vt:lpstr>
      <vt:lpstr>Year 11 Weekly Homework Autumn 1.7  Power: Voting &amp; The Great Reform Act 1832  KB 131</vt:lpstr>
      <vt:lpstr>Year 11 Weekly Homework Autumn 1.8  Power: Chartism   KB 132-33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J.Burton</cp:lastModifiedBy>
  <cp:revision>76</cp:revision>
  <dcterms:created xsi:type="dcterms:W3CDTF">2020-03-12T18:14:32Z</dcterms:created>
  <dcterms:modified xsi:type="dcterms:W3CDTF">2022-09-06T06:57:30Z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  <property fmtid="{D5CDD505-2E9C-101B-9397-08002B2CF9AE}" pid="3" name="MediaServiceImageTags">
    <vt:lpwstr/>
  </property>
</Properties>
</file>