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81" r:id="rId6"/>
    <p:sldId id="280" r:id="rId7"/>
    <p:sldId id="279" r:id="rId8"/>
    <p:sldId id="256" r:id="rId9"/>
    <p:sldId id="273" r:id="rId10"/>
    <p:sldId id="271" r:id="rId11"/>
    <p:sldId id="274" r:id="rId12"/>
    <p:sldId id="272" r:id="rId13"/>
    <p:sldId id="275" r:id="rId14"/>
    <p:sldId id="259" r:id="rId15"/>
    <p:sldId id="276" r:id="rId16"/>
    <p:sldId id="260"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11DF"/>
    <a:srgbClr val="FA16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C1E44-2FDD-57F0-785C-C1A7B0328206}" v="290" dt="2022-04-14T04:59:44.327"/>
    <p1510:client id="{BB7D83F4-CA91-1F24-9AA7-A2DF7BB60125}" v="576" dt="2022-04-13T18:55:57.143"/>
    <p1510:client id="{FF484360-F1BE-452E-9074-FF86C1B7D393}" v="43" dt="2022-04-14T08:33:17.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Kelly" userId="S::lkelly@saintben.derby.sch.uk::1cc48aa9-5c46-42ea-9340-9cdfb26f434f" providerId="AD" clId="Web-{AE6840F4-6F16-F3D4-F7DE-D5DCA7C2A26A}"/>
    <pc:docChg chg="addSld modSld">
      <pc:chgData name="L.Kelly" userId="S::lkelly@saintben.derby.sch.uk::1cc48aa9-5c46-42ea-9340-9cdfb26f434f" providerId="AD" clId="Web-{AE6840F4-6F16-F3D4-F7DE-D5DCA7C2A26A}" dt="2020-03-18T11:37:23.365" v="2"/>
      <pc:docMkLst>
        <pc:docMk/>
      </pc:docMkLst>
      <pc:sldChg chg="mod setBg">
        <pc:chgData name="L.Kelly" userId="S::lkelly@saintben.derby.sch.uk::1cc48aa9-5c46-42ea-9340-9cdfb26f434f" providerId="AD" clId="Web-{AE6840F4-6F16-F3D4-F7DE-D5DCA7C2A26A}" dt="2020-03-18T11:16:45.245" v="0"/>
        <pc:sldMkLst>
          <pc:docMk/>
          <pc:sldMk cId="2774852651" sldId="269"/>
        </pc:sldMkLst>
      </pc:sldChg>
      <pc:sldChg chg="new mod setBg">
        <pc:chgData name="L.Kelly" userId="S::lkelly@saintben.derby.sch.uk::1cc48aa9-5c46-42ea-9340-9cdfb26f434f" providerId="AD" clId="Web-{AE6840F4-6F16-F3D4-F7DE-D5DCA7C2A26A}" dt="2020-03-18T11:37:23.365" v="2"/>
        <pc:sldMkLst>
          <pc:docMk/>
          <pc:sldMk cId="936815829" sldId="299"/>
        </pc:sldMkLst>
      </pc:sldChg>
    </pc:docChg>
  </pc:docChgLst>
  <pc:docChgLst>
    <pc:chgData name="E.McGuinness" userId="S::emcguiness@saintben.derby.sch.uk::90fee1d6-b77a-4bd0-b5ea-8d919752cf0f" providerId="AD" clId="Web-{DBEF109C-1FA2-CA3C-2BB4-030E2A9DED58}"/>
    <pc:docChg chg="addSld modSld">
      <pc:chgData name="E.McGuinness" userId="S::emcguiness@saintben.derby.sch.uk::90fee1d6-b77a-4bd0-b5ea-8d919752cf0f" providerId="AD" clId="Web-{DBEF109C-1FA2-CA3C-2BB4-030E2A9DED58}" dt="2019-11-21T11:30:52.792" v="12"/>
      <pc:docMkLst>
        <pc:docMk/>
      </pc:docMkLst>
      <pc:sldChg chg="addSp modSp new">
        <pc:chgData name="E.McGuinness" userId="S::emcguiness@saintben.derby.sch.uk::90fee1d6-b77a-4bd0-b5ea-8d919752cf0f" providerId="AD" clId="Web-{DBEF109C-1FA2-CA3C-2BB4-030E2A9DED58}" dt="2019-11-21T11:30:52.792" v="12"/>
        <pc:sldMkLst>
          <pc:docMk/>
          <pc:sldMk cId="1312955709" sldId="283"/>
        </pc:sldMkLst>
        <pc:graphicFrameChg chg="add mod modGraphic">
          <ac:chgData name="E.McGuinness" userId="S::emcguiness@saintben.derby.sch.uk::90fee1d6-b77a-4bd0-b5ea-8d919752cf0f" providerId="AD" clId="Web-{DBEF109C-1FA2-CA3C-2BB4-030E2A9DED58}" dt="2019-11-21T11:30:52.792" v="12"/>
          <ac:graphicFrameMkLst>
            <pc:docMk/>
            <pc:sldMk cId="1312955709" sldId="283"/>
            <ac:graphicFrameMk id="3" creationId="{4E9427A3-AAE1-4848-A295-372CDA74F013}"/>
          </ac:graphicFrameMkLst>
        </pc:graphicFrameChg>
      </pc:sldChg>
    </pc:docChg>
  </pc:docChgLst>
  <pc:docChgLst>
    <pc:chgData name="Carolina Kureczko" userId="4628f8f5-3f56-4f7f-a6be-3a03ad345860" providerId="ADAL" clId="{FF484360-F1BE-452E-9074-FF86C1B7D393}"/>
    <pc:docChg chg="custSel addSld delSld modSld sldOrd">
      <pc:chgData name="Carolina Kureczko" userId="4628f8f5-3f56-4f7f-a6be-3a03ad345860" providerId="ADAL" clId="{FF484360-F1BE-452E-9074-FF86C1B7D393}" dt="2022-04-14T08:34:45.486" v="6364" actId="113"/>
      <pc:docMkLst>
        <pc:docMk/>
      </pc:docMkLst>
      <pc:sldChg chg="addSp modSp mod">
        <pc:chgData name="Carolina Kureczko" userId="4628f8f5-3f56-4f7f-a6be-3a03ad345860" providerId="ADAL" clId="{FF484360-F1BE-452E-9074-FF86C1B7D393}" dt="2022-04-14T08:32:52.875" v="6311" actId="20577"/>
        <pc:sldMkLst>
          <pc:docMk/>
          <pc:sldMk cId="3470680795" sldId="256"/>
        </pc:sldMkLst>
        <pc:spChg chg="mod">
          <ac:chgData name="Carolina Kureczko" userId="4628f8f5-3f56-4f7f-a6be-3a03ad345860" providerId="ADAL" clId="{FF484360-F1BE-452E-9074-FF86C1B7D393}" dt="2022-04-04T04:25:15.981" v="276" actId="20577"/>
          <ac:spMkLst>
            <pc:docMk/>
            <pc:sldMk cId="3470680795" sldId="256"/>
            <ac:spMk id="4" creationId="{00000000-0000-0000-0000-000000000000}"/>
          </ac:spMkLst>
        </pc:spChg>
        <pc:graphicFrameChg chg="mod modGraphic">
          <ac:chgData name="Carolina Kureczko" userId="4628f8f5-3f56-4f7f-a6be-3a03ad345860" providerId="ADAL" clId="{FF484360-F1BE-452E-9074-FF86C1B7D393}" dt="2022-04-14T08:32:52.875" v="6311" actId="20577"/>
          <ac:graphicFrameMkLst>
            <pc:docMk/>
            <pc:sldMk cId="3470680795" sldId="256"/>
            <ac:graphicFrameMk id="5" creationId="{00000000-0000-0000-0000-000000000000}"/>
          </ac:graphicFrameMkLst>
        </pc:graphicFrameChg>
        <pc:picChg chg="add mod">
          <ac:chgData name="Carolina Kureczko" userId="4628f8f5-3f56-4f7f-a6be-3a03ad345860" providerId="ADAL" clId="{FF484360-F1BE-452E-9074-FF86C1B7D393}" dt="2022-04-14T08:25:10.643" v="5960" actId="1076"/>
          <ac:picMkLst>
            <pc:docMk/>
            <pc:sldMk cId="3470680795" sldId="256"/>
            <ac:picMk id="3" creationId="{3BB11114-B47C-4A73-9F43-3F1506DAD2EC}"/>
          </ac:picMkLst>
        </pc:picChg>
      </pc:sldChg>
      <pc:sldChg chg="addSp delSp modSp mod">
        <pc:chgData name="Carolina Kureczko" userId="4628f8f5-3f56-4f7f-a6be-3a03ad345860" providerId="ADAL" clId="{FF484360-F1BE-452E-9074-FF86C1B7D393}" dt="2022-04-14T08:17:49.572" v="5821" actId="13926"/>
        <pc:sldMkLst>
          <pc:docMk/>
          <pc:sldMk cId="3133010006" sldId="259"/>
        </pc:sldMkLst>
        <pc:spChg chg="mod">
          <ac:chgData name="Carolina Kureczko" userId="4628f8f5-3f56-4f7f-a6be-3a03ad345860" providerId="ADAL" clId="{FF484360-F1BE-452E-9074-FF86C1B7D393}" dt="2022-04-04T04:25:51.612" v="290"/>
          <ac:spMkLst>
            <pc:docMk/>
            <pc:sldMk cId="3133010006" sldId="259"/>
            <ac:spMk id="4" creationId="{00000000-0000-0000-0000-000000000000}"/>
          </ac:spMkLst>
        </pc:spChg>
        <pc:graphicFrameChg chg="mod modGraphic">
          <ac:chgData name="Carolina Kureczko" userId="4628f8f5-3f56-4f7f-a6be-3a03ad345860" providerId="ADAL" clId="{FF484360-F1BE-452E-9074-FF86C1B7D393}" dt="2022-04-14T08:17:49.572" v="5821" actId="13926"/>
          <ac:graphicFrameMkLst>
            <pc:docMk/>
            <pc:sldMk cId="3133010006" sldId="259"/>
            <ac:graphicFrameMk id="5" creationId="{00000000-0000-0000-0000-000000000000}"/>
          </ac:graphicFrameMkLst>
        </pc:graphicFrameChg>
        <pc:picChg chg="add mod">
          <ac:chgData name="Carolina Kureczko" userId="4628f8f5-3f56-4f7f-a6be-3a03ad345860" providerId="ADAL" clId="{FF484360-F1BE-452E-9074-FF86C1B7D393}" dt="2022-04-14T07:49:47.709" v="3880" actId="1076"/>
          <ac:picMkLst>
            <pc:docMk/>
            <pc:sldMk cId="3133010006" sldId="259"/>
            <ac:picMk id="3" creationId="{A5A98CD0-EA79-4C6F-9E67-CFB3A02C040A}"/>
          </ac:picMkLst>
        </pc:picChg>
        <pc:picChg chg="add mod">
          <ac:chgData name="Carolina Kureczko" userId="4628f8f5-3f56-4f7f-a6be-3a03ad345860" providerId="ADAL" clId="{FF484360-F1BE-452E-9074-FF86C1B7D393}" dt="2022-04-14T08:09:57.715" v="5361" actId="1076"/>
          <ac:picMkLst>
            <pc:docMk/>
            <pc:sldMk cId="3133010006" sldId="259"/>
            <ac:picMk id="6" creationId="{8D40F243-626A-4FE9-B9FA-42F04FFE57CD}"/>
          </ac:picMkLst>
        </pc:picChg>
        <pc:picChg chg="del mod">
          <ac:chgData name="Carolina Kureczko" userId="4628f8f5-3f56-4f7f-a6be-3a03ad345860" providerId="ADAL" clId="{FF484360-F1BE-452E-9074-FF86C1B7D393}" dt="2022-04-14T07:50:14.664" v="3884" actId="478"/>
          <ac:picMkLst>
            <pc:docMk/>
            <pc:sldMk cId="3133010006" sldId="259"/>
            <ac:picMk id="1026" creationId="{00000000-0000-0000-0000-000000000000}"/>
          </ac:picMkLst>
        </pc:picChg>
      </pc:sldChg>
      <pc:sldChg chg="delSp modSp mod">
        <pc:chgData name="Carolina Kureczko" userId="4628f8f5-3f56-4f7f-a6be-3a03ad345860" providerId="ADAL" clId="{FF484360-F1BE-452E-9074-FF86C1B7D393}" dt="2022-04-14T08:06:06.736" v="5325" actId="113"/>
        <pc:sldMkLst>
          <pc:docMk/>
          <pc:sldMk cId="2489369633" sldId="260"/>
        </pc:sldMkLst>
        <pc:spChg chg="del">
          <ac:chgData name="Carolina Kureczko" userId="4628f8f5-3f56-4f7f-a6be-3a03ad345860" providerId="ADAL" clId="{FF484360-F1BE-452E-9074-FF86C1B7D393}" dt="2022-04-14T07:51:36.529" v="3957" actId="478"/>
          <ac:spMkLst>
            <pc:docMk/>
            <pc:sldMk cId="2489369633" sldId="260"/>
            <ac:spMk id="3" creationId="{00000000-0000-0000-0000-000000000000}"/>
          </ac:spMkLst>
        </pc:spChg>
        <pc:spChg chg="mod">
          <ac:chgData name="Carolina Kureczko" userId="4628f8f5-3f56-4f7f-a6be-3a03ad345860" providerId="ADAL" clId="{FF484360-F1BE-452E-9074-FF86C1B7D393}" dt="2022-04-04T04:25:57.745" v="291"/>
          <ac:spMkLst>
            <pc:docMk/>
            <pc:sldMk cId="2489369633" sldId="260"/>
            <ac:spMk id="4" creationId="{00000000-0000-0000-0000-000000000000}"/>
          </ac:spMkLst>
        </pc:spChg>
        <pc:spChg chg="del">
          <ac:chgData name="Carolina Kureczko" userId="4628f8f5-3f56-4f7f-a6be-3a03ad345860" providerId="ADAL" clId="{FF484360-F1BE-452E-9074-FF86C1B7D393}" dt="2022-04-14T07:51:36.529" v="3957" actId="478"/>
          <ac:spMkLst>
            <pc:docMk/>
            <pc:sldMk cId="2489369633" sldId="260"/>
            <ac:spMk id="6" creationId="{00000000-0000-0000-0000-000000000000}"/>
          </ac:spMkLst>
        </pc:spChg>
        <pc:graphicFrameChg chg="mod modGraphic">
          <ac:chgData name="Carolina Kureczko" userId="4628f8f5-3f56-4f7f-a6be-3a03ad345860" providerId="ADAL" clId="{FF484360-F1BE-452E-9074-FF86C1B7D393}" dt="2022-04-14T08:06:06.736" v="5325" actId="113"/>
          <ac:graphicFrameMkLst>
            <pc:docMk/>
            <pc:sldMk cId="2489369633" sldId="260"/>
            <ac:graphicFrameMk id="5" creationId="{00000000-0000-0000-0000-000000000000}"/>
          </ac:graphicFrameMkLst>
        </pc:graphicFrameChg>
      </pc:sldChg>
      <pc:sldChg chg="modSp mod">
        <pc:chgData name="Carolina Kureczko" userId="4628f8f5-3f56-4f7f-a6be-3a03ad345860" providerId="ADAL" clId="{FF484360-F1BE-452E-9074-FF86C1B7D393}" dt="2022-04-04T04:26:04.331" v="292"/>
        <pc:sldMkLst>
          <pc:docMk/>
          <pc:sldMk cId="2294025387" sldId="261"/>
        </pc:sldMkLst>
        <pc:spChg chg="mod">
          <ac:chgData name="Carolina Kureczko" userId="4628f8f5-3f56-4f7f-a6be-3a03ad345860" providerId="ADAL" clId="{FF484360-F1BE-452E-9074-FF86C1B7D393}" dt="2022-04-04T04:26:04.331" v="292"/>
          <ac:spMkLst>
            <pc:docMk/>
            <pc:sldMk cId="2294025387" sldId="261"/>
            <ac:spMk id="4" creationId="{00000000-0000-0000-0000-000000000000}"/>
          </ac:spMkLst>
        </pc:spChg>
      </pc:sldChg>
      <pc:sldChg chg="del">
        <pc:chgData name="Carolina Kureczko" userId="4628f8f5-3f56-4f7f-a6be-3a03ad345860" providerId="ADAL" clId="{FF484360-F1BE-452E-9074-FF86C1B7D393}" dt="2022-04-04T04:24:53.265" v="139" actId="47"/>
        <pc:sldMkLst>
          <pc:docMk/>
          <pc:sldMk cId="2720849636" sldId="262"/>
        </pc:sldMkLst>
      </pc:sldChg>
      <pc:sldChg chg="del">
        <pc:chgData name="Carolina Kureczko" userId="4628f8f5-3f56-4f7f-a6be-3a03ad345860" providerId="ADAL" clId="{FF484360-F1BE-452E-9074-FF86C1B7D393}" dt="2022-04-04T04:24:51.497" v="138" actId="47"/>
        <pc:sldMkLst>
          <pc:docMk/>
          <pc:sldMk cId="1647027021" sldId="264"/>
        </pc:sldMkLst>
      </pc:sldChg>
      <pc:sldChg chg="del">
        <pc:chgData name="Carolina Kureczko" userId="4628f8f5-3f56-4f7f-a6be-3a03ad345860" providerId="ADAL" clId="{FF484360-F1BE-452E-9074-FF86C1B7D393}" dt="2022-04-04T04:24:26.255" v="136" actId="47"/>
        <pc:sldMkLst>
          <pc:docMk/>
          <pc:sldMk cId="4173858862" sldId="265"/>
        </pc:sldMkLst>
      </pc:sldChg>
      <pc:sldChg chg="del">
        <pc:chgData name="Carolina Kureczko" userId="4628f8f5-3f56-4f7f-a6be-3a03ad345860" providerId="ADAL" clId="{FF484360-F1BE-452E-9074-FF86C1B7D393}" dt="2022-04-04T04:24:26.255" v="136" actId="47"/>
        <pc:sldMkLst>
          <pc:docMk/>
          <pc:sldMk cId="2711417652" sldId="266"/>
        </pc:sldMkLst>
      </pc:sldChg>
      <pc:sldChg chg="del">
        <pc:chgData name="Carolina Kureczko" userId="4628f8f5-3f56-4f7f-a6be-3a03ad345860" providerId="ADAL" clId="{FF484360-F1BE-452E-9074-FF86C1B7D393}" dt="2022-04-04T04:24:51.497" v="138" actId="47"/>
        <pc:sldMkLst>
          <pc:docMk/>
          <pc:sldMk cId="2774852651" sldId="269"/>
        </pc:sldMkLst>
      </pc:sldChg>
      <pc:sldChg chg="addSp modSp mod">
        <pc:chgData name="Carolina Kureczko" userId="4628f8f5-3f56-4f7f-a6be-3a03ad345860" providerId="ADAL" clId="{FF484360-F1BE-452E-9074-FF86C1B7D393}" dt="2022-04-14T08:32:34.625" v="6290"/>
        <pc:sldMkLst>
          <pc:docMk/>
          <pc:sldMk cId="244487348" sldId="271"/>
        </pc:sldMkLst>
        <pc:spChg chg="mod">
          <ac:chgData name="Carolina Kureczko" userId="4628f8f5-3f56-4f7f-a6be-3a03ad345860" providerId="ADAL" clId="{FF484360-F1BE-452E-9074-FF86C1B7D393}" dt="2022-04-04T04:39:18.786" v="2862" actId="20577"/>
          <ac:spMkLst>
            <pc:docMk/>
            <pc:sldMk cId="244487348" sldId="271"/>
            <ac:spMk id="4" creationId="{00000000-0000-0000-0000-000000000000}"/>
          </ac:spMkLst>
        </pc:spChg>
        <pc:graphicFrameChg chg="mod modGraphic">
          <ac:chgData name="Carolina Kureczko" userId="4628f8f5-3f56-4f7f-a6be-3a03ad345860" providerId="ADAL" clId="{FF484360-F1BE-452E-9074-FF86C1B7D393}" dt="2022-04-14T08:32:34.625" v="6290"/>
          <ac:graphicFrameMkLst>
            <pc:docMk/>
            <pc:sldMk cId="244487348" sldId="271"/>
            <ac:graphicFrameMk id="5" creationId="{00000000-0000-0000-0000-000000000000}"/>
          </ac:graphicFrameMkLst>
        </pc:graphicFrameChg>
        <pc:picChg chg="add mod">
          <ac:chgData name="Carolina Kureczko" userId="4628f8f5-3f56-4f7f-a6be-3a03ad345860" providerId="ADAL" clId="{FF484360-F1BE-452E-9074-FF86C1B7D393}" dt="2022-04-14T07:47:31.946" v="3818" actId="1076"/>
          <ac:picMkLst>
            <pc:docMk/>
            <pc:sldMk cId="244487348" sldId="271"/>
            <ac:picMk id="6" creationId="{6295C45D-201A-4897-8CFC-D47601890F82}"/>
          </ac:picMkLst>
        </pc:picChg>
      </pc:sldChg>
      <pc:sldChg chg="addSp modSp mod">
        <pc:chgData name="Carolina Kureczko" userId="4628f8f5-3f56-4f7f-a6be-3a03ad345860" providerId="ADAL" clId="{FF484360-F1BE-452E-9074-FF86C1B7D393}" dt="2022-04-14T08:34:45.486" v="6364" actId="113"/>
        <pc:sldMkLst>
          <pc:docMk/>
          <pc:sldMk cId="2311981538" sldId="272"/>
        </pc:sldMkLst>
        <pc:spChg chg="mod">
          <ac:chgData name="Carolina Kureczko" userId="4628f8f5-3f56-4f7f-a6be-3a03ad345860" providerId="ADAL" clId="{FF484360-F1BE-452E-9074-FF86C1B7D393}" dt="2022-04-04T04:25:44.167" v="289"/>
          <ac:spMkLst>
            <pc:docMk/>
            <pc:sldMk cId="2311981538" sldId="272"/>
            <ac:spMk id="4" creationId="{00000000-0000-0000-0000-000000000000}"/>
          </ac:spMkLst>
        </pc:spChg>
        <pc:graphicFrameChg chg="mod modGraphic">
          <ac:chgData name="Carolina Kureczko" userId="4628f8f5-3f56-4f7f-a6be-3a03ad345860" providerId="ADAL" clId="{FF484360-F1BE-452E-9074-FF86C1B7D393}" dt="2022-04-14T08:34:45.486" v="6364" actId="113"/>
          <ac:graphicFrameMkLst>
            <pc:docMk/>
            <pc:sldMk cId="2311981538" sldId="272"/>
            <ac:graphicFrameMk id="5" creationId="{00000000-0000-0000-0000-000000000000}"/>
          </ac:graphicFrameMkLst>
        </pc:graphicFrameChg>
        <pc:picChg chg="add mod">
          <ac:chgData name="Carolina Kureczko" userId="4628f8f5-3f56-4f7f-a6be-3a03ad345860" providerId="ADAL" clId="{FF484360-F1BE-452E-9074-FF86C1B7D393}" dt="2022-04-14T07:48:38.361" v="3850" actId="1076"/>
          <ac:picMkLst>
            <pc:docMk/>
            <pc:sldMk cId="2311981538" sldId="272"/>
            <ac:picMk id="3" creationId="{D926F8E8-F74A-466A-95BC-19D701B877E4}"/>
          </ac:picMkLst>
        </pc:picChg>
      </pc:sldChg>
      <pc:sldChg chg="addSp modSp new mod">
        <pc:chgData name="Carolina Kureczko" userId="4628f8f5-3f56-4f7f-a6be-3a03ad345860" providerId="ADAL" clId="{FF484360-F1BE-452E-9074-FF86C1B7D393}" dt="2022-04-04T04:39:01.300" v="2844" actId="207"/>
        <pc:sldMkLst>
          <pc:docMk/>
          <pc:sldMk cId="1177693693" sldId="273"/>
        </pc:sldMkLst>
        <pc:spChg chg="add mod">
          <ac:chgData name="Carolina Kureczko" userId="4628f8f5-3f56-4f7f-a6be-3a03ad345860" providerId="ADAL" clId="{FF484360-F1BE-452E-9074-FF86C1B7D393}" dt="2022-04-04T04:39:01.300" v="2844" actId="207"/>
          <ac:spMkLst>
            <pc:docMk/>
            <pc:sldMk cId="1177693693" sldId="273"/>
            <ac:spMk id="2" creationId="{21311970-1A6E-49C1-A4D1-C09DC80A8B06}"/>
          </ac:spMkLst>
        </pc:spChg>
        <pc:graphicFrameChg chg="add mod modGraphic">
          <ac:chgData name="Carolina Kureczko" userId="4628f8f5-3f56-4f7f-a6be-3a03ad345860" providerId="ADAL" clId="{FF484360-F1BE-452E-9074-FF86C1B7D393}" dt="2022-04-04T04:38:20.422" v="2842" actId="255"/>
          <ac:graphicFrameMkLst>
            <pc:docMk/>
            <pc:sldMk cId="1177693693" sldId="273"/>
            <ac:graphicFrameMk id="3" creationId="{1BF21BDA-1BA1-4801-A02A-F9272FE3DA90}"/>
          </ac:graphicFrameMkLst>
        </pc:graphicFrameChg>
      </pc:sldChg>
      <pc:sldChg chg="del">
        <pc:chgData name="Carolina Kureczko" userId="4628f8f5-3f56-4f7f-a6be-3a03ad345860" providerId="ADAL" clId="{FF484360-F1BE-452E-9074-FF86C1B7D393}" dt="2022-04-04T04:23:56.410" v="127" actId="47"/>
        <pc:sldMkLst>
          <pc:docMk/>
          <pc:sldMk cId="2249149354" sldId="273"/>
        </pc:sldMkLst>
      </pc:sldChg>
      <pc:sldChg chg="modSp add mod">
        <pc:chgData name="Carolina Kureczko" userId="4628f8f5-3f56-4f7f-a6be-3a03ad345860" providerId="ADAL" clId="{FF484360-F1BE-452E-9074-FF86C1B7D393}" dt="2022-04-04T04:39:23.472" v="2864" actId="20577"/>
        <pc:sldMkLst>
          <pc:docMk/>
          <pc:sldMk cId="4289004883" sldId="274"/>
        </pc:sldMkLst>
        <pc:spChg chg="mod">
          <ac:chgData name="Carolina Kureczko" userId="4628f8f5-3f56-4f7f-a6be-3a03ad345860" providerId="ADAL" clId="{FF484360-F1BE-452E-9074-FF86C1B7D393}" dt="2022-04-04T04:39:23.472" v="2864" actId="20577"/>
          <ac:spMkLst>
            <pc:docMk/>
            <pc:sldMk cId="4289004883" sldId="274"/>
            <ac:spMk id="2" creationId="{21311970-1A6E-49C1-A4D1-C09DC80A8B06}"/>
          </ac:spMkLst>
        </pc:spChg>
      </pc:sldChg>
      <pc:sldChg chg="modSp add mod">
        <pc:chgData name="Carolina Kureczko" userId="4628f8f5-3f56-4f7f-a6be-3a03ad345860" providerId="ADAL" clId="{FF484360-F1BE-452E-9074-FF86C1B7D393}" dt="2022-04-04T04:39:32.730" v="2869" actId="20577"/>
        <pc:sldMkLst>
          <pc:docMk/>
          <pc:sldMk cId="536519878" sldId="275"/>
        </pc:sldMkLst>
        <pc:spChg chg="mod">
          <ac:chgData name="Carolina Kureczko" userId="4628f8f5-3f56-4f7f-a6be-3a03ad345860" providerId="ADAL" clId="{FF484360-F1BE-452E-9074-FF86C1B7D393}" dt="2022-04-04T04:39:32.730" v="2869" actId="20577"/>
          <ac:spMkLst>
            <pc:docMk/>
            <pc:sldMk cId="536519878" sldId="275"/>
            <ac:spMk id="2" creationId="{21311970-1A6E-49C1-A4D1-C09DC80A8B06}"/>
          </ac:spMkLst>
        </pc:spChg>
      </pc:sldChg>
      <pc:sldChg chg="del">
        <pc:chgData name="Carolina Kureczko" userId="4628f8f5-3f56-4f7f-a6be-3a03ad345860" providerId="ADAL" clId="{FF484360-F1BE-452E-9074-FF86C1B7D393}" dt="2022-04-04T04:23:58.269" v="128" actId="47"/>
        <pc:sldMkLst>
          <pc:docMk/>
          <pc:sldMk cId="4127242429" sldId="275"/>
        </pc:sldMkLst>
      </pc:sldChg>
      <pc:sldChg chg="modSp add mod">
        <pc:chgData name="Carolina Kureczko" userId="4628f8f5-3f56-4f7f-a6be-3a03ad345860" providerId="ADAL" clId="{FF484360-F1BE-452E-9074-FF86C1B7D393}" dt="2022-04-14T08:01:00.152" v="5113" actId="20577"/>
        <pc:sldMkLst>
          <pc:docMk/>
          <pc:sldMk cId="187862409" sldId="276"/>
        </pc:sldMkLst>
        <pc:spChg chg="mod">
          <ac:chgData name="Carolina Kureczko" userId="4628f8f5-3f56-4f7f-a6be-3a03ad345860" providerId="ADAL" clId="{FF484360-F1BE-452E-9074-FF86C1B7D393}" dt="2022-04-04T04:39:43.779" v="2873" actId="20577"/>
          <ac:spMkLst>
            <pc:docMk/>
            <pc:sldMk cId="187862409" sldId="276"/>
            <ac:spMk id="2" creationId="{21311970-1A6E-49C1-A4D1-C09DC80A8B06}"/>
          </ac:spMkLst>
        </pc:spChg>
        <pc:graphicFrameChg chg="modGraphic">
          <ac:chgData name="Carolina Kureczko" userId="4628f8f5-3f56-4f7f-a6be-3a03ad345860" providerId="ADAL" clId="{FF484360-F1BE-452E-9074-FF86C1B7D393}" dt="2022-04-14T08:01:00.152" v="5113" actId="20577"/>
          <ac:graphicFrameMkLst>
            <pc:docMk/>
            <pc:sldMk cId="187862409" sldId="276"/>
            <ac:graphicFrameMk id="3" creationId="{1BF21BDA-1BA1-4801-A02A-F9272FE3DA90}"/>
          </ac:graphicFrameMkLst>
        </pc:graphicFrameChg>
      </pc:sldChg>
      <pc:sldChg chg="del">
        <pc:chgData name="Carolina Kureczko" userId="4628f8f5-3f56-4f7f-a6be-3a03ad345860" providerId="ADAL" clId="{FF484360-F1BE-452E-9074-FF86C1B7D393}" dt="2022-04-04T04:23:59.810" v="129" actId="47"/>
        <pc:sldMkLst>
          <pc:docMk/>
          <pc:sldMk cId="2866729153" sldId="276"/>
        </pc:sldMkLst>
      </pc:sldChg>
      <pc:sldChg chg="modSp add mod">
        <pc:chgData name="Carolina Kureczko" userId="4628f8f5-3f56-4f7f-a6be-3a03ad345860" providerId="ADAL" clId="{FF484360-F1BE-452E-9074-FF86C1B7D393}" dt="2022-04-14T08:00:38.614" v="5086" actId="20577"/>
        <pc:sldMkLst>
          <pc:docMk/>
          <pc:sldMk cId="1455916115" sldId="277"/>
        </pc:sldMkLst>
        <pc:spChg chg="mod">
          <ac:chgData name="Carolina Kureczko" userId="4628f8f5-3f56-4f7f-a6be-3a03ad345860" providerId="ADAL" clId="{FF484360-F1BE-452E-9074-FF86C1B7D393}" dt="2022-04-04T04:39:54.060" v="2876" actId="20577"/>
          <ac:spMkLst>
            <pc:docMk/>
            <pc:sldMk cId="1455916115" sldId="277"/>
            <ac:spMk id="2" creationId="{21311970-1A6E-49C1-A4D1-C09DC80A8B06}"/>
          </ac:spMkLst>
        </pc:spChg>
        <pc:graphicFrameChg chg="modGraphic">
          <ac:chgData name="Carolina Kureczko" userId="4628f8f5-3f56-4f7f-a6be-3a03ad345860" providerId="ADAL" clId="{FF484360-F1BE-452E-9074-FF86C1B7D393}" dt="2022-04-14T08:00:38.614" v="5086" actId="20577"/>
          <ac:graphicFrameMkLst>
            <pc:docMk/>
            <pc:sldMk cId="1455916115" sldId="277"/>
            <ac:graphicFrameMk id="3" creationId="{1BF21BDA-1BA1-4801-A02A-F9272FE3DA90}"/>
          </ac:graphicFrameMkLst>
        </pc:graphicFrameChg>
      </pc:sldChg>
      <pc:sldChg chg="del">
        <pc:chgData name="Carolina Kureczko" userId="4628f8f5-3f56-4f7f-a6be-3a03ad345860" providerId="ADAL" clId="{FF484360-F1BE-452E-9074-FF86C1B7D393}" dt="2022-04-04T04:24:01.576" v="130" actId="47"/>
        <pc:sldMkLst>
          <pc:docMk/>
          <pc:sldMk cId="1932671541" sldId="277"/>
        </pc:sldMkLst>
      </pc:sldChg>
      <pc:sldChg chg="del">
        <pc:chgData name="Carolina Kureczko" userId="4628f8f5-3f56-4f7f-a6be-3a03ad345860" providerId="ADAL" clId="{FF484360-F1BE-452E-9074-FF86C1B7D393}" dt="2022-04-04T04:24:03.676" v="131" actId="47"/>
        <pc:sldMkLst>
          <pc:docMk/>
          <pc:sldMk cId="949454140" sldId="278"/>
        </pc:sldMkLst>
      </pc:sldChg>
      <pc:sldChg chg="modSp add mod">
        <pc:chgData name="Carolina Kureczko" userId="4628f8f5-3f56-4f7f-a6be-3a03ad345860" providerId="ADAL" clId="{FF484360-F1BE-452E-9074-FF86C1B7D393}" dt="2022-04-04T04:40:01.563" v="2880" actId="20577"/>
        <pc:sldMkLst>
          <pc:docMk/>
          <pc:sldMk cId="4071937419" sldId="278"/>
        </pc:sldMkLst>
        <pc:spChg chg="mod">
          <ac:chgData name="Carolina Kureczko" userId="4628f8f5-3f56-4f7f-a6be-3a03ad345860" providerId="ADAL" clId="{FF484360-F1BE-452E-9074-FF86C1B7D393}" dt="2022-04-04T04:40:01.563" v="2880" actId="20577"/>
          <ac:spMkLst>
            <pc:docMk/>
            <pc:sldMk cId="4071937419" sldId="278"/>
            <ac:spMk id="2" creationId="{21311970-1A6E-49C1-A4D1-C09DC80A8B06}"/>
          </ac:spMkLst>
        </pc:spChg>
      </pc:sldChg>
      <pc:sldChg chg="modSp mod">
        <pc:chgData name="Carolina Kureczko" userId="4628f8f5-3f56-4f7f-a6be-3a03ad345860" providerId="ADAL" clId="{FF484360-F1BE-452E-9074-FF86C1B7D393}" dt="2022-04-14T08:29:40.416" v="6214" actId="20577"/>
        <pc:sldMkLst>
          <pc:docMk/>
          <pc:sldMk cId="189917603" sldId="279"/>
        </pc:sldMkLst>
        <pc:spChg chg="mod">
          <ac:chgData name="Carolina Kureczko" userId="4628f8f5-3f56-4f7f-a6be-3a03ad345860" providerId="ADAL" clId="{FF484360-F1BE-452E-9074-FF86C1B7D393}" dt="2022-04-14T08:26:33.291" v="5972" actId="1076"/>
          <ac:spMkLst>
            <pc:docMk/>
            <pc:sldMk cId="189917603" sldId="279"/>
            <ac:spMk id="6" creationId="{26CCA420-AD9C-BBB0-85CF-2E26D00A5A8D}"/>
          </ac:spMkLst>
        </pc:spChg>
        <pc:graphicFrameChg chg="mod modGraphic">
          <ac:chgData name="Carolina Kureczko" userId="4628f8f5-3f56-4f7f-a6be-3a03ad345860" providerId="ADAL" clId="{FF484360-F1BE-452E-9074-FF86C1B7D393}" dt="2022-04-14T08:29:40.416" v="6214" actId="20577"/>
          <ac:graphicFrameMkLst>
            <pc:docMk/>
            <pc:sldMk cId="189917603" sldId="279"/>
            <ac:graphicFrameMk id="5" creationId="{00000000-0000-0000-0000-000000000000}"/>
          </ac:graphicFrameMkLst>
        </pc:graphicFrameChg>
      </pc:sldChg>
      <pc:sldChg chg="del ord">
        <pc:chgData name="Carolina Kureczko" userId="4628f8f5-3f56-4f7f-a6be-3a03ad345860" providerId="ADAL" clId="{FF484360-F1BE-452E-9074-FF86C1B7D393}" dt="2022-04-04T04:24:07.196" v="134" actId="47"/>
        <pc:sldMkLst>
          <pc:docMk/>
          <pc:sldMk cId="471202317" sldId="279"/>
        </pc:sldMkLst>
      </pc:sldChg>
      <pc:sldChg chg="del">
        <pc:chgData name="Carolina Kureczko" userId="4628f8f5-3f56-4f7f-a6be-3a03ad345860" providerId="ADAL" clId="{FF484360-F1BE-452E-9074-FF86C1B7D393}" dt="2022-04-04T04:24:29.471" v="137" actId="47"/>
        <pc:sldMkLst>
          <pc:docMk/>
          <pc:sldMk cId="1329157169" sldId="280"/>
        </pc:sldMkLst>
      </pc:sldChg>
      <pc:sldChg chg="modSp mod">
        <pc:chgData name="Carolina Kureczko" userId="4628f8f5-3f56-4f7f-a6be-3a03ad345860" providerId="ADAL" clId="{FF484360-F1BE-452E-9074-FF86C1B7D393}" dt="2022-04-14T08:30:25.215" v="6283" actId="20577"/>
        <pc:sldMkLst>
          <pc:docMk/>
          <pc:sldMk cId="3893370187" sldId="280"/>
        </pc:sldMkLst>
        <pc:graphicFrameChg chg="modGraphic">
          <ac:chgData name="Carolina Kureczko" userId="4628f8f5-3f56-4f7f-a6be-3a03ad345860" providerId="ADAL" clId="{FF484360-F1BE-452E-9074-FF86C1B7D393}" dt="2022-04-14T08:30:25.215" v="6283" actId="20577"/>
          <ac:graphicFrameMkLst>
            <pc:docMk/>
            <pc:sldMk cId="3893370187" sldId="280"/>
            <ac:graphicFrameMk id="5" creationId="{00000000-0000-0000-0000-000000000000}"/>
          </ac:graphicFrameMkLst>
        </pc:graphicFrameChg>
      </pc:sldChg>
      <pc:sldChg chg="del">
        <pc:chgData name="Carolina Kureczko" userId="4628f8f5-3f56-4f7f-a6be-3a03ad345860" providerId="ADAL" clId="{FF484360-F1BE-452E-9074-FF86C1B7D393}" dt="2022-04-04T04:24:09.005" v="135" actId="47"/>
        <pc:sldMkLst>
          <pc:docMk/>
          <pc:sldMk cId="187065711" sldId="281"/>
        </pc:sldMkLst>
      </pc:sldChg>
      <pc:sldChg chg="del">
        <pc:chgData name="Carolina Kureczko" userId="4628f8f5-3f56-4f7f-a6be-3a03ad345860" providerId="ADAL" clId="{FF484360-F1BE-452E-9074-FF86C1B7D393}" dt="2022-04-04T04:24:26.255" v="136" actId="47"/>
        <pc:sldMkLst>
          <pc:docMk/>
          <pc:sldMk cId="3734053214" sldId="282"/>
        </pc:sldMkLst>
      </pc:sldChg>
      <pc:sldChg chg="del">
        <pc:chgData name="Carolina Kureczko" userId="4628f8f5-3f56-4f7f-a6be-3a03ad345860" providerId="ADAL" clId="{FF484360-F1BE-452E-9074-FF86C1B7D393}" dt="2022-04-04T04:24:26.255" v="136" actId="47"/>
        <pc:sldMkLst>
          <pc:docMk/>
          <pc:sldMk cId="419459473" sldId="283"/>
        </pc:sldMkLst>
      </pc:sldChg>
      <pc:sldChg chg="del">
        <pc:chgData name="Carolina Kureczko" userId="4628f8f5-3f56-4f7f-a6be-3a03ad345860" providerId="ADAL" clId="{FF484360-F1BE-452E-9074-FF86C1B7D393}" dt="2022-04-04T04:24:26.255" v="136" actId="47"/>
        <pc:sldMkLst>
          <pc:docMk/>
          <pc:sldMk cId="2792646101" sldId="284"/>
        </pc:sldMkLst>
      </pc:sldChg>
      <pc:sldChg chg="del">
        <pc:chgData name="Carolina Kureczko" userId="4628f8f5-3f56-4f7f-a6be-3a03ad345860" providerId="ADAL" clId="{FF484360-F1BE-452E-9074-FF86C1B7D393}" dt="2022-04-04T04:24:26.255" v="136" actId="47"/>
        <pc:sldMkLst>
          <pc:docMk/>
          <pc:sldMk cId="2547846807" sldId="285"/>
        </pc:sldMkLst>
      </pc:sldChg>
      <pc:sldChg chg="del">
        <pc:chgData name="Carolina Kureczko" userId="4628f8f5-3f56-4f7f-a6be-3a03ad345860" providerId="ADAL" clId="{FF484360-F1BE-452E-9074-FF86C1B7D393}" dt="2022-04-04T04:24:26.255" v="136" actId="47"/>
        <pc:sldMkLst>
          <pc:docMk/>
          <pc:sldMk cId="1297439572" sldId="286"/>
        </pc:sldMkLst>
      </pc:sldChg>
    </pc:docChg>
  </pc:docChgLst>
  <pc:docChgLst>
    <pc:chgData name="M.Kureczko" userId="S::mkureczko@saintben.derby.sch.uk::68525a13-0ace-4576-a37c-2deae4ec343a" providerId="AD" clId="Web-{D3874F77-CABB-F7FD-C4A1-5BBC33A0688C}"/>
    <pc:docChg chg="addSld modSld">
      <pc:chgData name="M.Kureczko" userId="S::mkureczko@saintben.derby.sch.uk::68525a13-0ace-4576-a37c-2deae4ec343a" providerId="AD" clId="Web-{D3874F77-CABB-F7FD-C4A1-5BBC33A0688C}" dt="2020-03-17T08:03:36.273" v="1"/>
      <pc:docMkLst>
        <pc:docMk/>
      </pc:docMkLst>
      <pc:sldChg chg="add mod replId setBg">
        <pc:chgData name="M.Kureczko" userId="S::mkureczko@saintben.derby.sch.uk::68525a13-0ace-4576-a37c-2deae4ec343a" providerId="AD" clId="Web-{D3874F77-CABB-F7FD-C4A1-5BBC33A0688C}" dt="2020-03-17T08:03:36.273" v="1"/>
        <pc:sldMkLst>
          <pc:docMk/>
          <pc:sldMk cId="3809933116" sldId="298"/>
        </pc:sldMkLst>
      </pc:sldChg>
    </pc:docChg>
  </pc:docChgLst>
  <pc:docChgLst>
    <pc:chgData name="Carolina Kureczko" userId="S::ckureczko@ben.srscmat.co.uk::4628f8f5-3f56-4f7f-a6be-3a03ad345860" providerId="AD" clId="Web-{4FED63B9-85B6-3AF1-D5C1-846FC4B42ADF}"/>
    <pc:docChg chg="delSld modSld">
      <pc:chgData name="Carolina Kureczko" userId="S::ckureczko@ben.srscmat.co.uk::4628f8f5-3f56-4f7f-a6be-3a03ad345860" providerId="AD" clId="Web-{4FED63B9-85B6-3AF1-D5C1-846FC4B42ADF}" dt="2022-04-12T13:40:49.557" v="4388" actId="1076"/>
      <pc:docMkLst>
        <pc:docMk/>
      </pc:docMkLst>
      <pc:sldChg chg="del">
        <pc:chgData name="Carolina Kureczko" userId="S::ckureczko@ben.srscmat.co.uk::4628f8f5-3f56-4f7f-a6be-3a03ad345860" providerId="AD" clId="Web-{4FED63B9-85B6-3AF1-D5C1-846FC4B42ADF}" dt="2022-04-12T12:39:27.357" v="389"/>
        <pc:sldMkLst>
          <pc:docMk/>
          <pc:sldMk cId="2294025387" sldId="261"/>
        </pc:sldMkLst>
      </pc:sldChg>
      <pc:sldChg chg="modSp">
        <pc:chgData name="Carolina Kureczko" userId="S::ckureczko@ben.srscmat.co.uk::4628f8f5-3f56-4f7f-a6be-3a03ad345860" providerId="AD" clId="Web-{4FED63B9-85B6-3AF1-D5C1-846FC4B42ADF}" dt="2022-04-12T12:55:36.221" v="975"/>
        <pc:sldMkLst>
          <pc:docMk/>
          <pc:sldMk cId="1177693693" sldId="273"/>
        </pc:sldMkLst>
        <pc:spChg chg="mod">
          <ac:chgData name="Carolina Kureczko" userId="S::ckureczko@ben.srscmat.co.uk::4628f8f5-3f56-4f7f-a6be-3a03ad345860" providerId="AD" clId="Web-{4FED63B9-85B6-3AF1-D5C1-846FC4B42ADF}" dt="2022-04-12T12:52:39.530" v="953" actId="20577"/>
          <ac:spMkLst>
            <pc:docMk/>
            <pc:sldMk cId="1177693693" sldId="273"/>
            <ac:spMk id="2" creationId="{21311970-1A6E-49C1-A4D1-C09DC80A8B06}"/>
          </ac:spMkLst>
        </pc:spChg>
        <pc:graphicFrameChg chg="mod modGraphic">
          <ac:chgData name="Carolina Kureczko" userId="S::ckureczko@ben.srscmat.co.uk::4628f8f5-3f56-4f7f-a6be-3a03ad345860" providerId="AD" clId="Web-{4FED63B9-85B6-3AF1-D5C1-846FC4B42ADF}" dt="2022-04-12T12:55:36.221" v="975"/>
          <ac:graphicFrameMkLst>
            <pc:docMk/>
            <pc:sldMk cId="1177693693" sldId="273"/>
            <ac:graphicFrameMk id="3" creationId="{1BF21BDA-1BA1-4801-A02A-F9272FE3DA90}"/>
          </ac:graphicFrameMkLst>
        </pc:graphicFrameChg>
      </pc:sldChg>
      <pc:sldChg chg="modSp">
        <pc:chgData name="Carolina Kureczko" userId="S::ckureczko@ben.srscmat.co.uk::4628f8f5-3f56-4f7f-a6be-3a03ad345860" providerId="AD" clId="Web-{4FED63B9-85B6-3AF1-D5C1-846FC4B42ADF}" dt="2022-04-12T13:03:47.340" v="1733"/>
        <pc:sldMkLst>
          <pc:docMk/>
          <pc:sldMk cId="4289004883" sldId="274"/>
        </pc:sldMkLst>
        <pc:graphicFrameChg chg="mod modGraphic">
          <ac:chgData name="Carolina Kureczko" userId="S::ckureczko@ben.srscmat.co.uk::4628f8f5-3f56-4f7f-a6be-3a03ad345860" providerId="AD" clId="Web-{4FED63B9-85B6-3AF1-D5C1-846FC4B42ADF}" dt="2022-04-12T13:03:47.340" v="1733"/>
          <ac:graphicFrameMkLst>
            <pc:docMk/>
            <pc:sldMk cId="4289004883" sldId="274"/>
            <ac:graphicFrameMk id="3" creationId="{1BF21BDA-1BA1-4801-A02A-F9272FE3DA90}"/>
          </ac:graphicFrameMkLst>
        </pc:graphicFrameChg>
      </pc:sldChg>
      <pc:sldChg chg="addSp modSp">
        <pc:chgData name="Carolina Kureczko" userId="S::ckureczko@ben.srscmat.co.uk::4628f8f5-3f56-4f7f-a6be-3a03ad345860" providerId="AD" clId="Web-{4FED63B9-85B6-3AF1-D5C1-846FC4B42ADF}" dt="2022-04-12T13:22:01.925" v="2932"/>
        <pc:sldMkLst>
          <pc:docMk/>
          <pc:sldMk cId="536519878" sldId="275"/>
        </pc:sldMkLst>
        <pc:spChg chg="add mod">
          <ac:chgData name="Carolina Kureczko" userId="S::ckureczko@ben.srscmat.co.uk::4628f8f5-3f56-4f7f-a6be-3a03ad345860" providerId="AD" clId="Web-{4FED63B9-85B6-3AF1-D5C1-846FC4B42ADF}" dt="2022-04-12T13:18:31.405" v="2420" actId="1076"/>
          <ac:spMkLst>
            <pc:docMk/>
            <pc:sldMk cId="536519878" sldId="275"/>
            <ac:spMk id="8" creationId="{AABBED93-0FA5-C4A0-AF64-7A16BF61B6B2}"/>
          </ac:spMkLst>
        </pc:spChg>
        <pc:spChg chg="add mod">
          <ac:chgData name="Carolina Kureczko" userId="S::ckureczko@ben.srscmat.co.uk::4628f8f5-3f56-4f7f-a6be-3a03ad345860" providerId="AD" clId="Web-{4FED63B9-85B6-3AF1-D5C1-846FC4B42ADF}" dt="2022-04-12T13:18:36.796" v="2422" actId="1076"/>
          <ac:spMkLst>
            <pc:docMk/>
            <pc:sldMk cId="536519878" sldId="275"/>
            <ac:spMk id="9" creationId="{564B5EF5-24D0-07D5-76F3-EF74C715B2AC}"/>
          </ac:spMkLst>
        </pc:spChg>
        <pc:spChg chg="add mod">
          <ac:chgData name="Carolina Kureczko" userId="S::ckureczko@ben.srscmat.co.uk::4628f8f5-3f56-4f7f-a6be-3a03ad345860" providerId="AD" clId="Web-{4FED63B9-85B6-3AF1-D5C1-846FC4B42ADF}" dt="2022-04-12T13:18:40.671" v="2424" actId="1076"/>
          <ac:spMkLst>
            <pc:docMk/>
            <pc:sldMk cId="536519878" sldId="275"/>
            <ac:spMk id="10" creationId="{3DBD9D82-96A4-20DF-A742-5FA10AE9091D}"/>
          </ac:spMkLst>
        </pc:spChg>
        <pc:spChg chg="add mod">
          <ac:chgData name="Carolina Kureczko" userId="S::ckureczko@ben.srscmat.co.uk::4628f8f5-3f56-4f7f-a6be-3a03ad345860" providerId="AD" clId="Web-{4FED63B9-85B6-3AF1-D5C1-846FC4B42ADF}" dt="2022-04-12T13:18:45.468" v="2426" actId="1076"/>
          <ac:spMkLst>
            <pc:docMk/>
            <pc:sldMk cId="536519878" sldId="275"/>
            <ac:spMk id="11" creationId="{170D052D-DC38-9488-D9B0-4802CB119FF8}"/>
          </ac:spMkLst>
        </pc:spChg>
        <pc:graphicFrameChg chg="mod modGraphic">
          <ac:chgData name="Carolina Kureczko" userId="S::ckureczko@ben.srscmat.co.uk::4628f8f5-3f56-4f7f-a6be-3a03ad345860" providerId="AD" clId="Web-{4FED63B9-85B6-3AF1-D5C1-846FC4B42ADF}" dt="2022-04-12T13:22:01.925" v="2932"/>
          <ac:graphicFrameMkLst>
            <pc:docMk/>
            <pc:sldMk cId="536519878" sldId="275"/>
            <ac:graphicFrameMk id="3" creationId="{1BF21BDA-1BA1-4801-A02A-F9272FE3DA90}"/>
          </ac:graphicFrameMkLst>
        </pc:graphicFrameChg>
        <pc:picChg chg="add mod">
          <ac:chgData name="Carolina Kureczko" userId="S::ckureczko@ben.srscmat.co.uk::4628f8f5-3f56-4f7f-a6be-3a03ad345860" providerId="AD" clId="Web-{4FED63B9-85B6-3AF1-D5C1-846FC4B42ADF}" dt="2022-04-12T13:17:11.919" v="2403" actId="1076"/>
          <ac:picMkLst>
            <pc:docMk/>
            <pc:sldMk cId="536519878" sldId="275"/>
            <ac:picMk id="4" creationId="{29592E00-05DF-5E38-AB8B-375A5D862C49}"/>
          </ac:picMkLst>
        </pc:picChg>
        <pc:picChg chg="add mod">
          <ac:chgData name="Carolina Kureczko" userId="S::ckureczko@ben.srscmat.co.uk::4628f8f5-3f56-4f7f-a6be-3a03ad345860" providerId="AD" clId="Web-{4FED63B9-85B6-3AF1-D5C1-846FC4B42ADF}" dt="2022-04-12T13:17:40.123" v="2408" actId="1076"/>
          <ac:picMkLst>
            <pc:docMk/>
            <pc:sldMk cId="536519878" sldId="275"/>
            <ac:picMk id="5" creationId="{5ED0ABB3-3E8C-5687-39BB-CE13BE7C0327}"/>
          </ac:picMkLst>
        </pc:picChg>
        <pc:picChg chg="add mod">
          <ac:chgData name="Carolina Kureczko" userId="S::ckureczko@ben.srscmat.co.uk::4628f8f5-3f56-4f7f-a6be-3a03ad345860" providerId="AD" clId="Web-{4FED63B9-85B6-3AF1-D5C1-846FC4B42ADF}" dt="2022-04-12T13:17:44.029" v="2409" actId="1076"/>
          <ac:picMkLst>
            <pc:docMk/>
            <pc:sldMk cId="536519878" sldId="275"/>
            <ac:picMk id="6" creationId="{D10166DC-1ECB-9C82-5D74-4CB981F4D44F}"/>
          </ac:picMkLst>
        </pc:picChg>
        <pc:picChg chg="add mod">
          <ac:chgData name="Carolina Kureczko" userId="S::ckureczko@ben.srscmat.co.uk::4628f8f5-3f56-4f7f-a6be-3a03ad345860" providerId="AD" clId="Web-{4FED63B9-85B6-3AF1-D5C1-846FC4B42ADF}" dt="2022-04-12T13:18:07.233" v="2411" actId="1076"/>
          <ac:picMkLst>
            <pc:docMk/>
            <pc:sldMk cId="536519878" sldId="275"/>
            <ac:picMk id="7" creationId="{C815BC1D-B2F1-F5A4-AB63-4B501B2E19C0}"/>
          </ac:picMkLst>
        </pc:picChg>
      </pc:sldChg>
      <pc:sldChg chg="addSp delSp modSp">
        <pc:chgData name="Carolina Kureczko" userId="S::ckureczko@ben.srscmat.co.uk::4628f8f5-3f56-4f7f-a6be-3a03ad345860" providerId="AD" clId="Web-{4FED63B9-85B6-3AF1-D5C1-846FC4B42ADF}" dt="2022-04-12T13:32:27.375" v="3482"/>
        <pc:sldMkLst>
          <pc:docMk/>
          <pc:sldMk cId="187862409" sldId="276"/>
        </pc:sldMkLst>
        <pc:spChg chg="add">
          <ac:chgData name="Carolina Kureczko" userId="S::ckureczko@ben.srscmat.co.uk::4628f8f5-3f56-4f7f-a6be-3a03ad345860" providerId="AD" clId="Web-{4FED63B9-85B6-3AF1-D5C1-846FC4B42ADF}" dt="2022-04-12T13:31:40.671" v="3417"/>
          <ac:spMkLst>
            <pc:docMk/>
            <pc:sldMk cId="187862409" sldId="276"/>
            <ac:spMk id="11" creationId="{709EACC8-E65E-8579-119E-EDDF371F7708}"/>
          </ac:spMkLst>
        </pc:spChg>
        <pc:spChg chg="add mod">
          <ac:chgData name="Carolina Kureczko" userId="S::ckureczko@ben.srscmat.co.uk::4628f8f5-3f56-4f7f-a6be-3a03ad345860" providerId="AD" clId="Web-{4FED63B9-85B6-3AF1-D5C1-846FC4B42ADF}" dt="2022-04-12T13:31:44.937" v="3419" actId="1076"/>
          <ac:spMkLst>
            <pc:docMk/>
            <pc:sldMk cId="187862409" sldId="276"/>
            <ac:spMk id="13" creationId="{7D9DA8F3-0C89-BB9C-6813-F34294DCB450}"/>
          </ac:spMkLst>
        </pc:spChg>
        <pc:spChg chg="add mod">
          <ac:chgData name="Carolina Kureczko" userId="S::ckureczko@ben.srscmat.co.uk::4628f8f5-3f56-4f7f-a6be-3a03ad345860" providerId="AD" clId="Web-{4FED63B9-85B6-3AF1-D5C1-846FC4B42ADF}" dt="2022-04-12T13:31:48.124" v="3421" actId="1076"/>
          <ac:spMkLst>
            <pc:docMk/>
            <pc:sldMk cId="187862409" sldId="276"/>
            <ac:spMk id="15" creationId="{5C2830DF-88F2-CBB0-8A2A-84CECCFABC6D}"/>
          </ac:spMkLst>
        </pc:spChg>
        <pc:spChg chg="add mod">
          <ac:chgData name="Carolina Kureczko" userId="S::ckureczko@ben.srscmat.co.uk::4628f8f5-3f56-4f7f-a6be-3a03ad345860" providerId="AD" clId="Web-{4FED63B9-85B6-3AF1-D5C1-846FC4B42ADF}" dt="2022-04-12T13:31:52.015" v="3423" actId="1076"/>
          <ac:spMkLst>
            <pc:docMk/>
            <pc:sldMk cId="187862409" sldId="276"/>
            <ac:spMk id="17" creationId="{4ED23E41-C2D9-B469-4861-62963C2402D0}"/>
          </ac:spMkLst>
        </pc:spChg>
        <pc:graphicFrameChg chg="mod modGraphic">
          <ac:chgData name="Carolina Kureczko" userId="S::ckureczko@ben.srscmat.co.uk::4628f8f5-3f56-4f7f-a6be-3a03ad345860" providerId="AD" clId="Web-{4FED63B9-85B6-3AF1-D5C1-846FC4B42ADF}" dt="2022-04-12T13:32:27.375" v="3482"/>
          <ac:graphicFrameMkLst>
            <pc:docMk/>
            <pc:sldMk cId="187862409" sldId="276"/>
            <ac:graphicFrameMk id="3" creationId="{1BF21BDA-1BA1-4801-A02A-F9272FE3DA90}"/>
          </ac:graphicFrameMkLst>
        </pc:graphicFrameChg>
        <pc:picChg chg="add del mod">
          <ac:chgData name="Carolina Kureczko" userId="S::ckureczko@ben.srscmat.co.uk::4628f8f5-3f56-4f7f-a6be-3a03ad345860" providerId="AD" clId="Web-{4FED63B9-85B6-3AF1-D5C1-846FC4B42ADF}" dt="2022-04-12T13:30:24.670" v="3405"/>
          <ac:picMkLst>
            <pc:docMk/>
            <pc:sldMk cId="187862409" sldId="276"/>
            <ac:picMk id="4" creationId="{0C41CB96-EEB4-D5C2-07D9-FBFA83BC5E4E}"/>
          </ac:picMkLst>
        </pc:picChg>
        <pc:picChg chg="add del mod">
          <ac:chgData name="Carolina Kureczko" userId="S::ckureczko@ben.srscmat.co.uk::4628f8f5-3f56-4f7f-a6be-3a03ad345860" providerId="AD" clId="Web-{4FED63B9-85B6-3AF1-D5C1-846FC4B42ADF}" dt="2022-04-12T13:30:18.013" v="3403"/>
          <ac:picMkLst>
            <pc:docMk/>
            <pc:sldMk cId="187862409" sldId="276"/>
            <ac:picMk id="5" creationId="{2E1E4DAD-8325-EB2D-3422-0B1E023A96BF}"/>
          </ac:picMkLst>
        </pc:picChg>
        <pc:picChg chg="add mod">
          <ac:chgData name="Carolina Kureczko" userId="S::ckureczko@ben.srscmat.co.uk::4628f8f5-3f56-4f7f-a6be-3a03ad345860" providerId="AD" clId="Web-{4FED63B9-85B6-3AF1-D5C1-846FC4B42ADF}" dt="2022-04-12T13:30:37.404" v="3409" actId="1076"/>
          <ac:picMkLst>
            <pc:docMk/>
            <pc:sldMk cId="187862409" sldId="276"/>
            <ac:picMk id="6" creationId="{BC4323A0-EA0E-0AF5-D47E-FE1E74AFC2B4}"/>
          </ac:picMkLst>
        </pc:picChg>
        <pc:picChg chg="add mod">
          <ac:chgData name="Carolina Kureczko" userId="S::ckureczko@ben.srscmat.co.uk::4628f8f5-3f56-4f7f-a6be-3a03ad345860" providerId="AD" clId="Web-{4FED63B9-85B6-3AF1-D5C1-846FC4B42ADF}" dt="2022-04-12T13:30:38.763" v="3410" actId="1076"/>
          <ac:picMkLst>
            <pc:docMk/>
            <pc:sldMk cId="187862409" sldId="276"/>
            <ac:picMk id="7" creationId="{AB0CF5A9-70C6-5965-E473-48063211A7FB}"/>
          </ac:picMkLst>
        </pc:picChg>
        <pc:picChg chg="add mod">
          <ac:chgData name="Carolina Kureczko" userId="S::ckureczko@ben.srscmat.co.uk::4628f8f5-3f56-4f7f-a6be-3a03ad345860" providerId="AD" clId="Web-{4FED63B9-85B6-3AF1-D5C1-846FC4B42ADF}" dt="2022-04-12T13:30:30.763" v="3407" actId="1076"/>
          <ac:picMkLst>
            <pc:docMk/>
            <pc:sldMk cId="187862409" sldId="276"/>
            <ac:picMk id="8" creationId="{89E4A550-582D-BCBC-FC32-86D0B9EBDF96}"/>
          </ac:picMkLst>
        </pc:picChg>
        <pc:picChg chg="add mod">
          <ac:chgData name="Carolina Kureczko" userId="S::ckureczko@ben.srscmat.co.uk::4628f8f5-3f56-4f7f-a6be-3a03ad345860" providerId="AD" clId="Web-{4FED63B9-85B6-3AF1-D5C1-846FC4B42ADF}" dt="2022-04-12T13:31:31.202" v="3416" actId="1076"/>
          <ac:picMkLst>
            <pc:docMk/>
            <pc:sldMk cId="187862409" sldId="276"/>
            <ac:picMk id="9" creationId="{3A017025-2ADC-1608-1BD5-05CED3E14E9A}"/>
          </ac:picMkLst>
        </pc:picChg>
      </pc:sldChg>
      <pc:sldChg chg="modSp">
        <pc:chgData name="Carolina Kureczko" userId="S::ckureczko@ben.srscmat.co.uk::4628f8f5-3f56-4f7f-a6be-3a03ad345860" providerId="AD" clId="Web-{4FED63B9-85B6-3AF1-D5C1-846FC4B42ADF}" dt="2022-04-12T13:40:49.557" v="4388" actId="1076"/>
        <pc:sldMkLst>
          <pc:docMk/>
          <pc:sldMk cId="1455916115" sldId="277"/>
        </pc:sldMkLst>
        <pc:graphicFrameChg chg="mod modGraphic">
          <ac:chgData name="Carolina Kureczko" userId="S::ckureczko@ben.srscmat.co.uk::4628f8f5-3f56-4f7f-a6be-3a03ad345860" providerId="AD" clId="Web-{4FED63B9-85B6-3AF1-D5C1-846FC4B42ADF}" dt="2022-04-12T13:40:49.557" v="4388" actId="1076"/>
          <ac:graphicFrameMkLst>
            <pc:docMk/>
            <pc:sldMk cId="1455916115" sldId="277"/>
            <ac:graphicFrameMk id="3" creationId="{1BF21BDA-1BA1-4801-A02A-F9272FE3DA90}"/>
          </ac:graphicFrameMkLst>
        </pc:graphicFrameChg>
      </pc:sldChg>
      <pc:sldChg chg="del">
        <pc:chgData name="Carolina Kureczko" userId="S::ckureczko@ben.srscmat.co.uk::4628f8f5-3f56-4f7f-a6be-3a03ad345860" providerId="AD" clId="Web-{4FED63B9-85B6-3AF1-D5C1-846FC4B42ADF}" dt="2022-04-12T12:39:28.466" v="390"/>
        <pc:sldMkLst>
          <pc:docMk/>
          <pc:sldMk cId="4071937419" sldId="278"/>
        </pc:sldMkLst>
      </pc:sldChg>
    </pc:docChg>
  </pc:docChgLst>
  <pc:docChgLst>
    <pc:chgData name="O.Wallace" userId="S::owallace@saintben.derby.sch.uk::430e2fb9-ff9b-47cf-a823-e9aef9775bc3" providerId="AD" clId="Web-{93F667CE-80B7-1E4B-5CE9-215FF66303F7}"/>
    <pc:docChg chg="delSld">
      <pc:chgData name="O.Wallace" userId="S::owallace@saintben.derby.sch.uk::430e2fb9-ff9b-47cf-a823-e9aef9775bc3" providerId="AD" clId="Web-{93F667CE-80B7-1E4B-5CE9-215FF66303F7}" dt="2021-03-10T14:08:20.944" v="0"/>
      <pc:docMkLst>
        <pc:docMk/>
      </pc:docMkLst>
      <pc:sldChg chg="del">
        <pc:chgData name="O.Wallace" userId="S::owallace@saintben.derby.sch.uk::430e2fb9-ff9b-47cf-a823-e9aef9775bc3" providerId="AD" clId="Web-{93F667CE-80B7-1E4B-5CE9-215FF66303F7}" dt="2021-03-10T14:08:20.944" v="0"/>
        <pc:sldMkLst>
          <pc:docMk/>
          <pc:sldMk cId="3809933116" sldId="298"/>
        </pc:sldMkLst>
      </pc:sldChg>
    </pc:docChg>
  </pc:docChgLst>
  <pc:docChgLst>
    <pc:chgData clId="Web-{81735044-2974-9249-C42A-A69EAF3B2A22}"/>
    <pc:docChg chg="addSld">
      <pc:chgData name="" userId="" providerId="" clId="Web-{81735044-2974-9249-C42A-A69EAF3B2A22}" dt="2020-01-19T17:59:10.080" v="0"/>
      <pc:docMkLst>
        <pc:docMk/>
      </pc:docMkLst>
      <pc:sldChg chg="add replId">
        <pc:chgData name="" userId="" providerId="" clId="Web-{81735044-2974-9249-C42A-A69EAF3B2A22}" dt="2020-01-19T17:59:10.080" v="0"/>
        <pc:sldMkLst>
          <pc:docMk/>
          <pc:sldMk cId="1537271645" sldId="288"/>
        </pc:sldMkLst>
      </pc:sldChg>
    </pc:docChg>
  </pc:docChgLst>
  <pc:docChgLst>
    <pc:chgData name="L.Kelly" userId="S::lkelly@saintben.derby.sch.uk::1cc48aa9-5c46-42ea-9340-9cdfb26f434f" providerId="AD" clId="Web-{F01B0CBE-C17C-C63D-E8F1-E6FBB644244F}"/>
    <pc:docChg chg="addSld modSld">
      <pc:chgData name="L.Kelly" userId="S::lkelly@saintben.derby.sch.uk::1cc48aa9-5c46-42ea-9340-9cdfb26f434f" providerId="AD" clId="Web-{F01B0CBE-C17C-C63D-E8F1-E6FBB644244F}" dt="2020-01-29T07:48:33.931" v="772"/>
      <pc:docMkLst>
        <pc:docMk/>
      </pc:docMkLst>
      <pc:sldChg chg="modSp add replId">
        <pc:chgData name="L.Kelly" userId="S::lkelly@saintben.derby.sch.uk::1cc48aa9-5c46-42ea-9340-9cdfb26f434f" providerId="AD" clId="Web-{F01B0CBE-C17C-C63D-E8F1-E6FBB644244F}" dt="2020-01-29T07:48:33.931" v="772"/>
        <pc:sldMkLst>
          <pc:docMk/>
          <pc:sldMk cId="716813577" sldId="289"/>
        </pc:sldMkLst>
        <pc:spChg chg="mod">
          <ac:chgData name="L.Kelly" userId="S::lkelly@saintben.derby.sch.uk::1cc48aa9-5c46-42ea-9340-9cdfb26f434f" providerId="AD" clId="Web-{F01B0CBE-C17C-C63D-E8F1-E6FBB644244F}" dt="2020-01-29T07:46:04.242" v="354" actId="1076"/>
          <ac:spMkLst>
            <pc:docMk/>
            <pc:sldMk cId="716813577" sldId="289"/>
            <ac:spMk id="6" creationId="{00000000-0000-0000-0000-000000000000}"/>
          </ac:spMkLst>
        </pc:spChg>
        <pc:graphicFrameChg chg="mod modGraphic">
          <ac:chgData name="L.Kelly" userId="S::lkelly@saintben.derby.sch.uk::1cc48aa9-5c46-42ea-9340-9cdfb26f434f" providerId="AD" clId="Web-{F01B0CBE-C17C-C63D-E8F1-E6FBB644244F}" dt="2020-01-29T07:48:33.931" v="772"/>
          <ac:graphicFrameMkLst>
            <pc:docMk/>
            <pc:sldMk cId="716813577" sldId="289"/>
            <ac:graphicFrameMk id="5" creationId="{00000000-0000-0000-0000-000000000000}"/>
          </ac:graphicFrameMkLst>
        </pc:graphicFrameChg>
      </pc:sldChg>
    </pc:docChg>
  </pc:docChgLst>
  <pc:docChgLst>
    <pc:chgData name="M.Kureczko" userId="S::mkureczko@saintben.derby.sch.uk::68525a13-0ace-4576-a37c-2deae4ec343a" providerId="AD" clId="Web-{305B209D-0125-0E66-6740-E3756D3BEEEF}"/>
    <pc:docChg chg="modSld">
      <pc:chgData name="M.Kureczko" userId="S::mkureczko@saintben.derby.sch.uk::68525a13-0ace-4576-a37c-2deae4ec343a" providerId="AD" clId="Web-{305B209D-0125-0E66-6740-E3756D3BEEEF}" dt="2020-02-23T21:17:15.707" v="3033"/>
      <pc:docMkLst>
        <pc:docMk/>
      </pc:docMkLst>
      <pc:sldChg chg="modSp">
        <pc:chgData name="M.Kureczko" userId="S::mkureczko@saintben.derby.sch.uk::68525a13-0ace-4576-a37c-2deae4ec343a" providerId="AD" clId="Web-{305B209D-0125-0E66-6740-E3756D3BEEEF}" dt="2020-02-23T20:42:33.876" v="1106"/>
        <pc:sldMkLst>
          <pc:docMk/>
          <pc:sldMk cId="3701769008" sldId="294"/>
        </pc:sldMkLst>
        <pc:graphicFrameChg chg="mod modGraphic">
          <ac:chgData name="M.Kureczko" userId="S::mkureczko@saintben.derby.sch.uk::68525a13-0ace-4576-a37c-2deae4ec343a" providerId="AD" clId="Web-{305B209D-0125-0E66-6740-E3756D3BEEEF}" dt="2020-02-23T20:42:33.876" v="1106"/>
          <ac:graphicFrameMkLst>
            <pc:docMk/>
            <pc:sldMk cId="3701769008" sldId="294"/>
            <ac:graphicFrameMk id="5" creationId="{00000000-0000-0000-0000-000000000000}"/>
          </ac:graphicFrameMkLst>
        </pc:graphicFrameChg>
        <pc:picChg chg="mod">
          <ac:chgData name="M.Kureczko" userId="S::mkureczko@saintben.derby.sch.uk::68525a13-0ace-4576-a37c-2deae4ec343a" providerId="AD" clId="Web-{305B209D-0125-0E66-6740-E3756D3BEEEF}" dt="2020-02-23T20:24:33.453" v="250" actId="1076"/>
          <ac:picMkLst>
            <pc:docMk/>
            <pc:sldMk cId="3701769008" sldId="294"/>
            <ac:picMk id="2050" creationId="{00000000-0000-0000-0000-000000000000}"/>
          </ac:picMkLst>
        </pc:picChg>
      </pc:sldChg>
      <pc:sldChg chg="modSp">
        <pc:chgData name="M.Kureczko" userId="S::mkureczko@saintben.derby.sch.uk::68525a13-0ace-4576-a37c-2deae4ec343a" providerId="AD" clId="Web-{305B209D-0125-0E66-6740-E3756D3BEEEF}" dt="2020-02-23T20:55:30.517" v="1700"/>
        <pc:sldMkLst>
          <pc:docMk/>
          <pc:sldMk cId="3880155893" sldId="295"/>
        </pc:sldMkLst>
        <pc:graphicFrameChg chg="mod modGraphic">
          <ac:chgData name="M.Kureczko" userId="S::mkureczko@saintben.derby.sch.uk::68525a13-0ace-4576-a37c-2deae4ec343a" providerId="AD" clId="Web-{305B209D-0125-0E66-6740-E3756D3BEEEF}" dt="2020-02-23T20:55:30.517" v="1700"/>
          <ac:graphicFrameMkLst>
            <pc:docMk/>
            <pc:sldMk cId="3880155893" sldId="295"/>
            <ac:graphicFrameMk id="5" creationId="{00000000-0000-0000-0000-000000000000}"/>
          </ac:graphicFrameMkLst>
        </pc:graphicFrameChg>
      </pc:sldChg>
      <pc:sldChg chg="modSp">
        <pc:chgData name="M.Kureczko" userId="S::mkureczko@saintben.derby.sch.uk::68525a13-0ace-4576-a37c-2deae4ec343a" providerId="AD" clId="Web-{305B209D-0125-0E66-6740-E3756D3BEEEF}" dt="2020-02-23T21:01:46.425" v="2098"/>
        <pc:sldMkLst>
          <pc:docMk/>
          <pc:sldMk cId="1430842665" sldId="296"/>
        </pc:sldMkLst>
        <pc:graphicFrameChg chg="mod modGraphic">
          <ac:chgData name="M.Kureczko" userId="S::mkureczko@saintben.derby.sch.uk::68525a13-0ace-4576-a37c-2deae4ec343a" providerId="AD" clId="Web-{305B209D-0125-0E66-6740-E3756D3BEEEF}" dt="2020-02-23T21:01:46.425" v="2098"/>
          <ac:graphicFrameMkLst>
            <pc:docMk/>
            <pc:sldMk cId="1430842665" sldId="296"/>
            <ac:graphicFrameMk id="5" creationId="{00000000-0000-0000-0000-000000000000}"/>
          </ac:graphicFrameMkLst>
        </pc:graphicFrameChg>
      </pc:sldChg>
      <pc:sldChg chg="modSp">
        <pc:chgData name="M.Kureczko" userId="S::mkureczko@saintben.derby.sch.uk::68525a13-0ace-4576-a37c-2deae4ec343a" providerId="AD" clId="Web-{305B209D-0125-0E66-6740-E3756D3BEEEF}" dt="2020-02-23T21:17:15.707" v="3033"/>
        <pc:sldMkLst>
          <pc:docMk/>
          <pc:sldMk cId="2412489618" sldId="297"/>
        </pc:sldMkLst>
        <pc:graphicFrameChg chg="mod modGraphic">
          <ac:chgData name="M.Kureczko" userId="S::mkureczko@saintben.derby.sch.uk::68525a13-0ace-4576-a37c-2deae4ec343a" providerId="AD" clId="Web-{305B209D-0125-0E66-6740-E3756D3BEEEF}" dt="2020-02-23T21:17:15.707" v="3033"/>
          <ac:graphicFrameMkLst>
            <pc:docMk/>
            <pc:sldMk cId="2412489618" sldId="297"/>
            <ac:graphicFrameMk id="5" creationId="{00000000-0000-0000-0000-000000000000}"/>
          </ac:graphicFrameMkLst>
        </pc:graphicFrameChg>
      </pc:sldChg>
    </pc:docChg>
  </pc:docChgLst>
  <pc:docChgLst>
    <pc:chgData name="M.Peden" userId="S::mpeden@saintben.derby.sch.uk::9b77717e-8ce6-4767-a5c2-5e5640dd297e" providerId="AD" clId="Web-{B4B08008-06B6-292C-58B0-EBAE3F0CFD13}"/>
    <pc:docChg chg="modSld">
      <pc:chgData name="M.Peden" userId="S::mpeden@saintben.derby.sch.uk::9b77717e-8ce6-4767-a5c2-5e5640dd297e" providerId="AD" clId="Web-{B4B08008-06B6-292C-58B0-EBAE3F0CFD13}" dt="2019-09-16T12:59:45.595" v="3"/>
      <pc:docMkLst>
        <pc:docMk/>
      </pc:docMkLst>
      <pc:sldChg chg="modSp">
        <pc:chgData name="M.Peden" userId="S::mpeden@saintben.derby.sch.uk::9b77717e-8ce6-4767-a5c2-5e5640dd297e" providerId="AD" clId="Web-{B4B08008-06B6-292C-58B0-EBAE3F0CFD13}" dt="2019-09-16T12:59:45.595" v="3"/>
        <pc:sldMkLst>
          <pc:docMk/>
          <pc:sldMk cId="1057609549" sldId="270"/>
        </pc:sldMkLst>
        <pc:graphicFrameChg chg="mod modGraphic">
          <ac:chgData name="M.Peden" userId="S::mpeden@saintben.derby.sch.uk::9b77717e-8ce6-4767-a5c2-5e5640dd297e" providerId="AD" clId="Web-{B4B08008-06B6-292C-58B0-EBAE3F0CFD13}" dt="2019-09-16T12:59:45.595" v="3"/>
          <ac:graphicFrameMkLst>
            <pc:docMk/>
            <pc:sldMk cId="1057609549" sldId="270"/>
            <ac:graphicFrameMk id="5" creationId="{00000000-0000-0000-0000-000000000000}"/>
          </ac:graphicFrameMkLst>
        </pc:graphicFrameChg>
      </pc:sldChg>
    </pc:docChg>
  </pc:docChgLst>
  <pc:docChgLst>
    <pc:chgData name="Amber Baines" userId="S::abaines@saintben.derby.sch.uk::2cd04f65-d7bf-4743-a928-3d10f2ef2ffb" providerId="AD" clId="Web-{8E1B31B2-132B-E54D-C516-569BEF009FE1}"/>
    <pc:docChg chg="addSld modSld">
      <pc:chgData name="Amber Baines" userId="S::abaines@saintben.derby.sch.uk::2cd04f65-d7bf-4743-a928-3d10f2ef2ffb" providerId="AD" clId="Web-{8E1B31B2-132B-E54D-C516-569BEF009FE1}" dt="2020-02-12T08:03:40.580" v="1300"/>
      <pc:docMkLst>
        <pc:docMk/>
      </pc:docMkLst>
      <pc:sldChg chg="modSp add replId">
        <pc:chgData name="Amber Baines" userId="S::abaines@saintben.derby.sch.uk::2cd04f65-d7bf-4743-a928-3d10f2ef2ffb" providerId="AD" clId="Web-{8E1B31B2-132B-E54D-C516-569BEF009FE1}" dt="2020-02-12T08:03:40.580" v="1300"/>
        <pc:sldMkLst>
          <pc:docMk/>
          <pc:sldMk cId="2109942206" sldId="291"/>
        </pc:sldMkLst>
        <pc:graphicFrameChg chg="mod modGraphic">
          <ac:chgData name="Amber Baines" userId="S::abaines@saintben.derby.sch.uk::2cd04f65-d7bf-4743-a928-3d10f2ef2ffb" providerId="AD" clId="Web-{8E1B31B2-132B-E54D-C516-569BEF009FE1}" dt="2020-02-12T08:03:40.580" v="1300"/>
          <ac:graphicFrameMkLst>
            <pc:docMk/>
            <pc:sldMk cId="2109942206" sldId="291"/>
            <ac:graphicFrameMk id="5" creationId="{00000000-0000-0000-0000-000000000000}"/>
          </ac:graphicFrameMkLst>
        </pc:graphicFrameChg>
      </pc:sldChg>
    </pc:docChg>
  </pc:docChgLst>
  <pc:docChgLst>
    <pc:chgData name="M.Kureczko" userId="S::mkureczko@saintben.derby.sch.uk::68525a13-0ace-4576-a37c-2deae4ec343a" providerId="AD" clId="Web-{B88BD1E7-E7FC-081A-4D86-612CB3968635}"/>
    <pc:docChg chg="modSld">
      <pc:chgData name="M.Kureczko" userId="S::mkureczko@saintben.derby.sch.uk::68525a13-0ace-4576-a37c-2deae4ec343a" providerId="AD" clId="Web-{B88BD1E7-E7FC-081A-4D86-612CB3968635}" dt="2019-12-04T11:57:33.531" v="9" actId="1076"/>
      <pc:docMkLst>
        <pc:docMk/>
      </pc:docMkLst>
      <pc:sldChg chg="modSp">
        <pc:chgData name="M.Kureczko" userId="S::mkureczko@saintben.derby.sch.uk::68525a13-0ace-4576-a37c-2deae4ec343a" providerId="AD" clId="Web-{B88BD1E7-E7FC-081A-4D86-612CB3968635}" dt="2019-12-04T11:57:33.531" v="9" actId="1076"/>
        <pc:sldMkLst>
          <pc:docMk/>
          <pc:sldMk cId="1312955709" sldId="283"/>
        </pc:sldMkLst>
        <pc:graphicFrameChg chg="mod modGraphic">
          <ac:chgData name="M.Kureczko" userId="S::mkureczko@saintben.derby.sch.uk::68525a13-0ace-4576-a37c-2deae4ec343a" providerId="AD" clId="Web-{B88BD1E7-E7FC-081A-4D86-612CB3968635}" dt="2019-12-04T11:57:33.531" v="9" actId="1076"/>
          <ac:graphicFrameMkLst>
            <pc:docMk/>
            <pc:sldMk cId="1312955709" sldId="283"/>
            <ac:graphicFrameMk id="3" creationId="{4E9427A3-AAE1-4848-A295-372CDA74F013}"/>
          </ac:graphicFrameMkLst>
        </pc:graphicFrameChg>
      </pc:sldChg>
    </pc:docChg>
  </pc:docChgLst>
  <pc:docChgLst>
    <pc:chgData name="Carolina Kureczko" userId="S::ckureczko@ben.srscmat.co.uk::4628f8f5-3f56-4f7f-a6be-3a03ad345860" providerId="AD" clId="Web-{6CDC1E44-2FDD-57F0-785C-C1A7B0328206}"/>
    <pc:docChg chg="modSld">
      <pc:chgData name="Carolina Kureczko" userId="S::ckureczko@ben.srscmat.co.uk::4628f8f5-3f56-4f7f-a6be-3a03ad345860" providerId="AD" clId="Web-{6CDC1E44-2FDD-57F0-785C-C1A7B0328206}" dt="2022-04-14T04:59:19.669" v="271"/>
      <pc:docMkLst>
        <pc:docMk/>
      </pc:docMkLst>
      <pc:sldChg chg="modSp">
        <pc:chgData name="Carolina Kureczko" userId="S::ckureczko@ben.srscmat.co.uk::4628f8f5-3f56-4f7f-a6be-3a03ad345860" providerId="AD" clId="Web-{6CDC1E44-2FDD-57F0-785C-C1A7B0328206}" dt="2022-04-14T04:59:19.669" v="271"/>
        <pc:sldMkLst>
          <pc:docMk/>
          <pc:sldMk cId="3470680795" sldId="256"/>
        </pc:sldMkLst>
        <pc:graphicFrameChg chg="mod modGraphic">
          <ac:chgData name="Carolina Kureczko" userId="S::ckureczko@ben.srscmat.co.uk::4628f8f5-3f56-4f7f-a6be-3a03ad345860" providerId="AD" clId="Web-{6CDC1E44-2FDD-57F0-785C-C1A7B0328206}" dt="2022-04-14T04:59:19.669" v="271"/>
          <ac:graphicFrameMkLst>
            <pc:docMk/>
            <pc:sldMk cId="3470680795" sldId="256"/>
            <ac:graphicFrameMk id="5" creationId="{00000000-0000-0000-0000-000000000000}"/>
          </ac:graphicFrameMkLst>
        </pc:graphicFrameChg>
      </pc:sldChg>
      <pc:sldChg chg="modSp">
        <pc:chgData name="Carolina Kureczko" userId="S::ckureczko@ben.srscmat.co.uk::4628f8f5-3f56-4f7f-a6be-3a03ad345860" providerId="AD" clId="Web-{6CDC1E44-2FDD-57F0-785C-C1A7B0328206}" dt="2022-04-13T19:01:56.651" v="215"/>
        <pc:sldMkLst>
          <pc:docMk/>
          <pc:sldMk cId="3133010006" sldId="259"/>
        </pc:sldMkLst>
        <pc:graphicFrameChg chg="mod modGraphic">
          <ac:chgData name="Carolina Kureczko" userId="S::ckureczko@ben.srscmat.co.uk::4628f8f5-3f56-4f7f-a6be-3a03ad345860" providerId="AD" clId="Web-{6CDC1E44-2FDD-57F0-785C-C1A7B0328206}" dt="2022-04-13T19:01:56.651" v="215"/>
          <ac:graphicFrameMkLst>
            <pc:docMk/>
            <pc:sldMk cId="3133010006" sldId="259"/>
            <ac:graphicFrameMk id="5" creationId="{00000000-0000-0000-0000-000000000000}"/>
          </ac:graphicFrameMkLst>
        </pc:graphicFrameChg>
      </pc:sldChg>
    </pc:docChg>
  </pc:docChgLst>
  <pc:docChgLst>
    <pc:chgData name="M.Kureczko" userId="S::mkureczko@saintben.derby.sch.uk::68525a13-0ace-4576-a37c-2deae4ec343a" providerId="AD" clId="Web-{6898974F-6A44-B91A-312F-D8AD2ED28FE6}"/>
    <pc:docChg chg="addSld modSld sldOrd modMainMaster">
      <pc:chgData name="M.Kureczko" userId="S::mkureczko@saintben.derby.sch.uk::68525a13-0ace-4576-a37c-2deae4ec343a" providerId="AD" clId="Web-{6898974F-6A44-B91A-312F-D8AD2ED28FE6}" dt="2020-01-31T19:44:41.829" v="1123"/>
      <pc:docMkLst>
        <pc:docMk/>
      </pc:docMkLst>
      <pc:sldChg chg="mod">
        <pc:chgData name="M.Kureczko" userId="S::mkureczko@saintben.derby.sch.uk::68525a13-0ace-4576-a37c-2deae4ec343a" providerId="AD" clId="Web-{6898974F-6A44-B91A-312F-D8AD2ED28FE6}" dt="2020-01-31T19:31:49.510" v="3"/>
        <pc:sldMkLst>
          <pc:docMk/>
          <pc:sldMk cId="3470680795" sldId="256"/>
        </pc:sldMkLst>
      </pc:sldChg>
      <pc:sldChg chg="mod">
        <pc:chgData name="M.Kureczko" userId="S::mkureczko@saintben.derby.sch.uk::68525a13-0ace-4576-a37c-2deae4ec343a" providerId="AD" clId="Web-{6898974F-6A44-B91A-312F-D8AD2ED28FE6}" dt="2020-01-31T19:31:49.510" v="3"/>
        <pc:sldMkLst>
          <pc:docMk/>
          <pc:sldMk cId="3133010006" sldId="259"/>
        </pc:sldMkLst>
      </pc:sldChg>
      <pc:sldChg chg="mod">
        <pc:chgData name="M.Kureczko" userId="S::mkureczko@saintben.derby.sch.uk::68525a13-0ace-4576-a37c-2deae4ec343a" providerId="AD" clId="Web-{6898974F-6A44-B91A-312F-D8AD2ED28FE6}" dt="2020-01-31T19:31:49.510" v="3"/>
        <pc:sldMkLst>
          <pc:docMk/>
          <pc:sldMk cId="2489369633" sldId="260"/>
        </pc:sldMkLst>
      </pc:sldChg>
      <pc:sldChg chg="mod">
        <pc:chgData name="M.Kureczko" userId="S::mkureczko@saintben.derby.sch.uk::68525a13-0ace-4576-a37c-2deae4ec343a" providerId="AD" clId="Web-{6898974F-6A44-B91A-312F-D8AD2ED28FE6}" dt="2020-01-31T19:31:49.510" v="3"/>
        <pc:sldMkLst>
          <pc:docMk/>
          <pc:sldMk cId="2294025387" sldId="261"/>
        </pc:sldMkLst>
      </pc:sldChg>
      <pc:sldChg chg="mod">
        <pc:chgData name="M.Kureczko" userId="S::mkureczko@saintben.derby.sch.uk::68525a13-0ace-4576-a37c-2deae4ec343a" providerId="AD" clId="Web-{6898974F-6A44-B91A-312F-D8AD2ED28FE6}" dt="2020-01-31T19:31:49.510" v="3"/>
        <pc:sldMkLst>
          <pc:docMk/>
          <pc:sldMk cId="2720849636" sldId="262"/>
        </pc:sldMkLst>
      </pc:sldChg>
      <pc:sldChg chg="mod">
        <pc:chgData name="M.Kureczko" userId="S::mkureczko@saintben.derby.sch.uk::68525a13-0ace-4576-a37c-2deae4ec343a" providerId="AD" clId="Web-{6898974F-6A44-B91A-312F-D8AD2ED28FE6}" dt="2020-01-31T19:31:49.510" v="3"/>
        <pc:sldMkLst>
          <pc:docMk/>
          <pc:sldMk cId="1647027021" sldId="264"/>
        </pc:sldMkLst>
      </pc:sldChg>
      <pc:sldChg chg="mod">
        <pc:chgData name="M.Kureczko" userId="S::mkureczko@saintben.derby.sch.uk::68525a13-0ace-4576-a37c-2deae4ec343a" providerId="AD" clId="Web-{6898974F-6A44-B91A-312F-D8AD2ED28FE6}" dt="2020-01-31T19:31:49.510" v="3"/>
        <pc:sldMkLst>
          <pc:docMk/>
          <pc:sldMk cId="4173858862" sldId="265"/>
        </pc:sldMkLst>
      </pc:sldChg>
      <pc:sldChg chg="mod">
        <pc:chgData name="M.Kureczko" userId="S::mkureczko@saintben.derby.sch.uk::68525a13-0ace-4576-a37c-2deae4ec343a" providerId="AD" clId="Web-{6898974F-6A44-B91A-312F-D8AD2ED28FE6}" dt="2020-01-31T19:31:49.510" v="3"/>
        <pc:sldMkLst>
          <pc:docMk/>
          <pc:sldMk cId="2711417652" sldId="266"/>
        </pc:sldMkLst>
      </pc:sldChg>
      <pc:sldChg chg="mod">
        <pc:chgData name="M.Kureczko" userId="S::mkureczko@saintben.derby.sch.uk::68525a13-0ace-4576-a37c-2deae4ec343a" providerId="AD" clId="Web-{6898974F-6A44-B91A-312F-D8AD2ED28FE6}" dt="2020-01-31T19:31:49.510" v="3"/>
        <pc:sldMkLst>
          <pc:docMk/>
          <pc:sldMk cId="2774852651" sldId="269"/>
        </pc:sldMkLst>
      </pc:sldChg>
      <pc:sldChg chg="mod">
        <pc:chgData name="M.Kureczko" userId="S::mkureczko@saintben.derby.sch.uk::68525a13-0ace-4576-a37c-2deae4ec343a" providerId="AD" clId="Web-{6898974F-6A44-B91A-312F-D8AD2ED28FE6}" dt="2020-01-31T19:31:49.510" v="3"/>
        <pc:sldMkLst>
          <pc:docMk/>
          <pc:sldMk cId="244487348" sldId="271"/>
        </pc:sldMkLst>
      </pc:sldChg>
      <pc:sldChg chg="mod">
        <pc:chgData name="M.Kureczko" userId="S::mkureczko@saintben.derby.sch.uk::68525a13-0ace-4576-a37c-2deae4ec343a" providerId="AD" clId="Web-{6898974F-6A44-B91A-312F-D8AD2ED28FE6}" dt="2020-01-31T19:31:49.510" v="3"/>
        <pc:sldMkLst>
          <pc:docMk/>
          <pc:sldMk cId="2311981538" sldId="272"/>
        </pc:sldMkLst>
      </pc:sldChg>
      <pc:sldChg chg="mod">
        <pc:chgData name="M.Kureczko" userId="S::mkureczko@saintben.derby.sch.uk::68525a13-0ace-4576-a37c-2deae4ec343a" providerId="AD" clId="Web-{6898974F-6A44-B91A-312F-D8AD2ED28FE6}" dt="2020-01-31T19:31:49.510" v="3"/>
        <pc:sldMkLst>
          <pc:docMk/>
          <pc:sldMk cId="2249149354" sldId="273"/>
        </pc:sldMkLst>
      </pc:sldChg>
      <pc:sldChg chg="mod">
        <pc:chgData name="M.Kureczko" userId="S::mkureczko@saintben.derby.sch.uk::68525a13-0ace-4576-a37c-2deae4ec343a" providerId="AD" clId="Web-{6898974F-6A44-B91A-312F-D8AD2ED28FE6}" dt="2020-01-31T19:31:49.510" v="3"/>
        <pc:sldMkLst>
          <pc:docMk/>
          <pc:sldMk cId="4127242429" sldId="275"/>
        </pc:sldMkLst>
      </pc:sldChg>
      <pc:sldChg chg="mod">
        <pc:chgData name="M.Kureczko" userId="S::mkureczko@saintben.derby.sch.uk::68525a13-0ace-4576-a37c-2deae4ec343a" providerId="AD" clId="Web-{6898974F-6A44-B91A-312F-D8AD2ED28FE6}" dt="2020-01-31T19:31:49.510" v="3"/>
        <pc:sldMkLst>
          <pc:docMk/>
          <pc:sldMk cId="2866729153" sldId="276"/>
        </pc:sldMkLst>
      </pc:sldChg>
      <pc:sldChg chg="mod">
        <pc:chgData name="M.Kureczko" userId="S::mkureczko@saintben.derby.sch.uk::68525a13-0ace-4576-a37c-2deae4ec343a" providerId="AD" clId="Web-{6898974F-6A44-B91A-312F-D8AD2ED28FE6}" dt="2020-01-31T19:31:49.510" v="3"/>
        <pc:sldMkLst>
          <pc:docMk/>
          <pc:sldMk cId="1932671541" sldId="277"/>
        </pc:sldMkLst>
      </pc:sldChg>
      <pc:sldChg chg="mod">
        <pc:chgData name="M.Kureczko" userId="S::mkureczko@saintben.derby.sch.uk::68525a13-0ace-4576-a37c-2deae4ec343a" providerId="AD" clId="Web-{6898974F-6A44-B91A-312F-D8AD2ED28FE6}" dt="2020-01-31T19:31:49.510" v="3"/>
        <pc:sldMkLst>
          <pc:docMk/>
          <pc:sldMk cId="949454140" sldId="278"/>
        </pc:sldMkLst>
      </pc:sldChg>
      <pc:sldChg chg="mod">
        <pc:chgData name="M.Kureczko" userId="S::mkureczko@saintben.derby.sch.uk::68525a13-0ace-4576-a37c-2deae4ec343a" providerId="AD" clId="Web-{6898974F-6A44-B91A-312F-D8AD2ED28FE6}" dt="2020-01-31T19:31:49.510" v="3"/>
        <pc:sldMkLst>
          <pc:docMk/>
          <pc:sldMk cId="471202317" sldId="279"/>
        </pc:sldMkLst>
      </pc:sldChg>
      <pc:sldChg chg="mod">
        <pc:chgData name="M.Kureczko" userId="S::mkureczko@saintben.derby.sch.uk::68525a13-0ace-4576-a37c-2deae4ec343a" providerId="AD" clId="Web-{6898974F-6A44-B91A-312F-D8AD2ED28FE6}" dt="2020-01-31T19:31:49.510" v="3"/>
        <pc:sldMkLst>
          <pc:docMk/>
          <pc:sldMk cId="1329157169" sldId="280"/>
        </pc:sldMkLst>
      </pc:sldChg>
      <pc:sldChg chg="mod">
        <pc:chgData name="M.Kureczko" userId="S::mkureczko@saintben.derby.sch.uk::68525a13-0ace-4576-a37c-2deae4ec343a" providerId="AD" clId="Web-{6898974F-6A44-B91A-312F-D8AD2ED28FE6}" dt="2020-01-31T19:31:49.510" v="3"/>
        <pc:sldMkLst>
          <pc:docMk/>
          <pc:sldMk cId="187065711" sldId="281"/>
        </pc:sldMkLst>
      </pc:sldChg>
      <pc:sldChg chg="mod">
        <pc:chgData name="M.Kureczko" userId="S::mkureczko@saintben.derby.sch.uk::68525a13-0ace-4576-a37c-2deae4ec343a" providerId="AD" clId="Web-{6898974F-6A44-B91A-312F-D8AD2ED28FE6}" dt="2020-01-31T19:31:49.510" v="3"/>
        <pc:sldMkLst>
          <pc:docMk/>
          <pc:sldMk cId="3734053214" sldId="282"/>
        </pc:sldMkLst>
      </pc:sldChg>
      <pc:sldChg chg="mod">
        <pc:chgData name="M.Kureczko" userId="S::mkureczko@saintben.derby.sch.uk::68525a13-0ace-4576-a37c-2deae4ec343a" providerId="AD" clId="Web-{6898974F-6A44-B91A-312F-D8AD2ED28FE6}" dt="2020-01-31T19:31:49.510" v="3"/>
        <pc:sldMkLst>
          <pc:docMk/>
          <pc:sldMk cId="419459473" sldId="283"/>
        </pc:sldMkLst>
      </pc:sldChg>
      <pc:sldChg chg="mod">
        <pc:chgData name="M.Kureczko" userId="S::mkureczko@saintben.derby.sch.uk::68525a13-0ace-4576-a37c-2deae4ec343a" providerId="AD" clId="Web-{6898974F-6A44-B91A-312F-D8AD2ED28FE6}" dt="2020-01-31T19:31:49.510" v="3"/>
        <pc:sldMkLst>
          <pc:docMk/>
          <pc:sldMk cId="2792646101" sldId="284"/>
        </pc:sldMkLst>
      </pc:sldChg>
      <pc:sldChg chg="mod">
        <pc:chgData name="M.Kureczko" userId="S::mkureczko@saintben.derby.sch.uk::68525a13-0ace-4576-a37c-2deae4ec343a" providerId="AD" clId="Web-{6898974F-6A44-B91A-312F-D8AD2ED28FE6}" dt="2020-01-31T19:31:49.510" v="3"/>
        <pc:sldMkLst>
          <pc:docMk/>
          <pc:sldMk cId="2547846807" sldId="285"/>
        </pc:sldMkLst>
      </pc:sldChg>
      <pc:sldChg chg="mod">
        <pc:chgData name="M.Kureczko" userId="S::mkureczko@saintben.derby.sch.uk::68525a13-0ace-4576-a37c-2deae4ec343a" providerId="AD" clId="Web-{6898974F-6A44-B91A-312F-D8AD2ED28FE6}" dt="2020-01-31T19:31:49.510" v="3"/>
        <pc:sldMkLst>
          <pc:docMk/>
          <pc:sldMk cId="1297439572" sldId="286"/>
        </pc:sldMkLst>
      </pc:sldChg>
      <pc:sldChg chg="mod">
        <pc:chgData name="M.Kureczko" userId="S::mkureczko@saintben.derby.sch.uk::68525a13-0ace-4576-a37c-2deae4ec343a" providerId="AD" clId="Web-{6898974F-6A44-B91A-312F-D8AD2ED28FE6}" dt="2020-01-31T19:31:49.510" v="3"/>
        <pc:sldMkLst>
          <pc:docMk/>
          <pc:sldMk cId="62023792" sldId="287"/>
        </pc:sldMkLst>
      </pc:sldChg>
      <pc:sldChg chg="mod">
        <pc:chgData name="M.Kureczko" userId="S::mkureczko@saintben.derby.sch.uk::68525a13-0ace-4576-a37c-2deae4ec343a" providerId="AD" clId="Web-{6898974F-6A44-B91A-312F-D8AD2ED28FE6}" dt="2020-01-31T19:31:49.510" v="3"/>
        <pc:sldMkLst>
          <pc:docMk/>
          <pc:sldMk cId="1537271645" sldId="288"/>
        </pc:sldMkLst>
      </pc:sldChg>
      <pc:sldChg chg="mod">
        <pc:chgData name="M.Kureczko" userId="S::mkureczko@saintben.derby.sch.uk::68525a13-0ace-4576-a37c-2deae4ec343a" providerId="AD" clId="Web-{6898974F-6A44-B91A-312F-D8AD2ED28FE6}" dt="2020-01-31T19:31:49.510" v="3"/>
        <pc:sldMkLst>
          <pc:docMk/>
          <pc:sldMk cId="716813577" sldId="289"/>
        </pc:sldMkLst>
      </pc:sldChg>
      <pc:sldChg chg="modSp add mod ord replId setBg">
        <pc:chgData name="M.Kureczko" userId="S::mkureczko@saintben.derby.sch.uk::68525a13-0ace-4576-a37c-2deae4ec343a" providerId="AD" clId="Web-{6898974F-6A44-B91A-312F-D8AD2ED28FE6}" dt="2020-01-31T19:44:41.829" v="1123"/>
        <pc:sldMkLst>
          <pc:docMk/>
          <pc:sldMk cId="4279349507" sldId="290"/>
        </pc:sldMkLst>
        <pc:graphicFrameChg chg="mod modGraphic">
          <ac:chgData name="M.Kureczko" userId="S::mkureczko@saintben.derby.sch.uk::68525a13-0ace-4576-a37c-2deae4ec343a" providerId="AD" clId="Web-{6898974F-6A44-B91A-312F-D8AD2ED28FE6}" dt="2020-01-31T19:44:41.829" v="1123"/>
          <ac:graphicFrameMkLst>
            <pc:docMk/>
            <pc:sldMk cId="4279349507" sldId="290"/>
            <ac:graphicFrameMk id="5" creationId="{00000000-0000-0000-0000-000000000000}"/>
          </ac:graphicFrameMkLst>
        </pc:graphicFrameChg>
      </pc:sldChg>
      <pc:sldMasterChg chg="mod setBg modSldLayout">
        <pc:chgData name="M.Kureczko" userId="S::mkureczko@saintben.derby.sch.uk::68525a13-0ace-4576-a37c-2deae4ec343a" providerId="AD" clId="Web-{6898974F-6A44-B91A-312F-D8AD2ED28FE6}" dt="2020-01-31T19:31:49.510" v="3"/>
        <pc:sldMasterMkLst>
          <pc:docMk/>
          <pc:sldMasterMk cId="3374828068" sldId="2147483648"/>
        </pc:sldMasterMkLst>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356414403" sldId="2147483649"/>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4275845088" sldId="2147483650"/>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4064977055" sldId="2147483651"/>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263229715" sldId="2147483652"/>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486686915" sldId="2147483653"/>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759823242" sldId="2147483654"/>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054686393" sldId="2147483655"/>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822790837" sldId="2147483656"/>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274396944" sldId="2147483657"/>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370651897" sldId="2147483658"/>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866458616" sldId="2147483659"/>
          </pc:sldLayoutMkLst>
        </pc:sldLayoutChg>
      </pc:sldMasterChg>
    </pc:docChg>
  </pc:docChgLst>
  <pc:docChgLst>
    <pc:chgData name="M.Kureczko" userId="S::mkureczko@saintben.derby.sch.uk::68525a13-0ace-4576-a37c-2deae4ec343a" providerId="AD" clId="Web-{BFA9441E-69BB-A3CB-FE5A-9255838AB79D}"/>
    <pc:docChg chg="delSld modSld sldOrd">
      <pc:chgData name="M.Kureczko" userId="S::mkureczko@saintben.derby.sch.uk::68525a13-0ace-4576-a37c-2deae4ec343a" providerId="AD" clId="Web-{BFA9441E-69BB-A3CB-FE5A-9255838AB79D}" dt="2020-11-26T09:57:19.723" v="15"/>
      <pc:docMkLst>
        <pc:docMk/>
      </pc:docMkLst>
      <pc:sldChg chg="mod setBg">
        <pc:chgData name="M.Kureczko" userId="S::mkureczko@saintben.derby.sch.uk::68525a13-0ace-4576-a37c-2deae4ec343a" providerId="AD" clId="Web-{BFA9441E-69BB-A3CB-FE5A-9255838AB79D}" dt="2020-11-26T09:56:42.644" v="10"/>
        <pc:sldMkLst>
          <pc:docMk/>
          <pc:sldMk cId="2774852651" sldId="269"/>
        </pc:sldMkLst>
      </pc:sldChg>
      <pc:sldChg chg="del">
        <pc:chgData name="M.Kureczko" userId="S::mkureczko@saintben.derby.sch.uk::68525a13-0ace-4576-a37c-2deae4ec343a" providerId="AD" clId="Web-{BFA9441E-69BB-A3CB-FE5A-9255838AB79D}" dt="2020-11-26T09:55:24.502" v="0"/>
        <pc:sldMkLst>
          <pc:docMk/>
          <pc:sldMk cId="62023792" sldId="287"/>
        </pc:sldMkLst>
      </pc:sldChg>
      <pc:sldChg chg="del">
        <pc:chgData name="M.Kureczko" userId="S::mkureczko@saintben.derby.sch.uk::68525a13-0ace-4576-a37c-2deae4ec343a" providerId="AD" clId="Web-{BFA9441E-69BB-A3CB-FE5A-9255838AB79D}" dt="2020-11-26T09:55:27.642" v="1"/>
        <pc:sldMkLst>
          <pc:docMk/>
          <pc:sldMk cId="1537271645" sldId="288"/>
        </pc:sldMkLst>
      </pc:sldChg>
      <pc:sldChg chg="del">
        <pc:chgData name="M.Kureczko" userId="S::mkureczko@saintben.derby.sch.uk::68525a13-0ace-4576-a37c-2deae4ec343a" providerId="AD" clId="Web-{BFA9441E-69BB-A3CB-FE5A-9255838AB79D}" dt="2020-11-26T09:55:33.705" v="2"/>
        <pc:sldMkLst>
          <pc:docMk/>
          <pc:sldMk cId="716813577" sldId="289"/>
        </pc:sldMkLst>
      </pc:sldChg>
      <pc:sldChg chg="del">
        <pc:chgData name="M.Kureczko" userId="S::mkureczko@saintben.derby.sch.uk::68525a13-0ace-4576-a37c-2deae4ec343a" providerId="AD" clId="Web-{BFA9441E-69BB-A3CB-FE5A-9255838AB79D}" dt="2020-11-26T09:55:37.861" v="3"/>
        <pc:sldMkLst>
          <pc:docMk/>
          <pc:sldMk cId="4279349507" sldId="290"/>
        </pc:sldMkLst>
      </pc:sldChg>
      <pc:sldChg chg="del mod setBg">
        <pc:chgData name="M.Kureczko" userId="S::mkureczko@saintben.derby.sch.uk::68525a13-0ace-4576-a37c-2deae4ec343a" providerId="AD" clId="Web-{BFA9441E-69BB-A3CB-FE5A-9255838AB79D}" dt="2020-11-26T09:56:11.347" v="5"/>
        <pc:sldMkLst>
          <pc:docMk/>
          <pc:sldMk cId="2109942206" sldId="291"/>
        </pc:sldMkLst>
      </pc:sldChg>
      <pc:sldChg chg="del">
        <pc:chgData name="M.Kureczko" userId="S::mkureczko@saintben.derby.sch.uk::68525a13-0ace-4576-a37c-2deae4ec343a" providerId="AD" clId="Web-{BFA9441E-69BB-A3CB-FE5A-9255838AB79D}" dt="2020-11-26T09:56:15.831" v="6"/>
        <pc:sldMkLst>
          <pc:docMk/>
          <pc:sldMk cId="4146132403" sldId="292"/>
        </pc:sldMkLst>
      </pc:sldChg>
      <pc:sldChg chg="del">
        <pc:chgData name="M.Kureczko" userId="S::mkureczko@saintben.derby.sch.uk::68525a13-0ace-4576-a37c-2deae4ec343a" providerId="AD" clId="Web-{BFA9441E-69BB-A3CB-FE5A-9255838AB79D}" dt="2020-11-26T09:56:19.784" v="7"/>
        <pc:sldMkLst>
          <pc:docMk/>
          <pc:sldMk cId="194057534" sldId="293"/>
        </pc:sldMkLst>
      </pc:sldChg>
      <pc:sldChg chg="del">
        <pc:chgData name="M.Kureczko" userId="S::mkureczko@saintben.derby.sch.uk::68525a13-0ace-4576-a37c-2deae4ec343a" providerId="AD" clId="Web-{BFA9441E-69BB-A3CB-FE5A-9255838AB79D}" dt="2020-11-26T09:56:55.785" v="12"/>
        <pc:sldMkLst>
          <pc:docMk/>
          <pc:sldMk cId="3701769008" sldId="294"/>
        </pc:sldMkLst>
      </pc:sldChg>
      <pc:sldChg chg="del">
        <pc:chgData name="M.Kureczko" userId="S::mkureczko@saintben.derby.sch.uk::68525a13-0ace-4576-a37c-2deae4ec343a" providerId="AD" clId="Web-{BFA9441E-69BB-A3CB-FE5A-9255838AB79D}" dt="2020-11-26T09:57:04.535" v="13"/>
        <pc:sldMkLst>
          <pc:docMk/>
          <pc:sldMk cId="3880155893" sldId="295"/>
        </pc:sldMkLst>
      </pc:sldChg>
      <pc:sldChg chg="del">
        <pc:chgData name="M.Kureczko" userId="S::mkureczko@saintben.derby.sch.uk::68525a13-0ace-4576-a37c-2deae4ec343a" providerId="AD" clId="Web-{BFA9441E-69BB-A3CB-FE5A-9255838AB79D}" dt="2020-11-26T09:57:10.348" v="14"/>
        <pc:sldMkLst>
          <pc:docMk/>
          <pc:sldMk cId="1430842665" sldId="296"/>
        </pc:sldMkLst>
      </pc:sldChg>
      <pc:sldChg chg="del">
        <pc:chgData name="M.Kureczko" userId="S::mkureczko@saintben.derby.sch.uk::68525a13-0ace-4576-a37c-2deae4ec343a" providerId="AD" clId="Web-{BFA9441E-69BB-A3CB-FE5A-9255838AB79D}" dt="2020-11-26T09:57:19.723" v="15"/>
        <pc:sldMkLst>
          <pc:docMk/>
          <pc:sldMk cId="2412489618" sldId="297"/>
        </pc:sldMkLst>
      </pc:sldChg>
      <pc:sldChg chg="ord">
        <pc:chgData name="M.Kureczko" userId="S::mkureczko@saintben.derby.sch.uk::68525a13-0ace-4576-a37c-2deae4ec343a" providerId="AD" clId="Web-{BFA9441E-69BB-A3CB-FE5A-9255838AB79D}" dt="2020-11-26T09:56:29.628" v="9"/>
        <pc:sldMkLst>
          <pc:docMk/>
          <pc:sldMk cId="3809933116" sldId="298"/>
        </pc:sldMkLst>
      </pc:sldChg>
      <pc:sldChg chg="del">
        <pc:chgData name="M.Kureczko" userId="S::mkureczko@saintben.derby.sch.uk::68525a13-0ace-4576-a37c-2deae4ec343a" providerId="AD" clId="Web-{BFA9441E-69BB-A3CB-FE5A-9255838AB79D}" dt="2020-11-26T09:56:46.207" v="11"/>
        <pc:sldMkLst>
          <pc:docMk/>
          <pc:sldMk cId="936815829" sldId="299"/>
        </pc:sldMkLst>
      </pc:sldChg>
    </pc:docChg>
  </pc:docChgLst>
  <pc:docChgLst>
    <pc:chgData name="L.Kelly" userId="S::lkelly@saintben.derby.sch.uk::1cc48aa9-5c46-42ea-9340-9cdfb26f434f" providerId="AD" clId="Web-{CA642F85-15D3-5059-5608-481EEBABA699}"/>
    <pc:docChg chg="modSld modMainMaster">
      <pc:chgData name="L.Kelly" userId="S::lkelly@saintben.derby.sch.uk::1cc48aa9-5c46-42ea-9340-9cdfb26f434f" providerId="AD" clId="Web-{CA642F85-15D3-5059-5608-481EEBABA699}" dt="2020-01-24T12:29:45.101" v="2"/>
      <pc:docMkLst>
        <pc:docMk/>
      </pc:docMkLst>
      <pc:sldChg chg="mod">
        <pc:chgData name="L.Kelly" userId="S::lkelly@saintben.derby.sch.uk::1cc48aa9-5c46-42ea-9340-9cdfb26f434f" providerId="AD" clId="Web-{CA642F85-15D3-5059-5608-481EEBABA699}" dt="2020-01-24T12:29:45.101" v="2"/>
        <pc:sldMkLst>
          <pc:docMk/>
          <pc:sldMk cId="3470680795" sldId="256"/>
        </pc:sldMkLst>
      </pc:sldChg>
      <pc:sldChg chg="mod">
        <pc:chgData name="L.Kelly" userId="S::lkelly@saintben.derby.sch.uk::1cc48aa9-5c46-42ea-9340-9cdfb26f434f" providerId="AD" clId="Web-{CA642F85-15D3-5059-5608-481EEBABA699}" dt="2020-01-24T12:29:45.101" v="2"/>
        <pc:sldMkLst>
          <pc:docMk/>
          <pc:sldMk cId="3133010006" sldId="259"/>
        </pc:sldMkLst>
      </pc:sldChg>
      <pc:sldChg chg="mod">
        <pc:chgData name="L.Kelly" userId="S::lkelly@saintben.derby.sch.uk::1cc48aa9-5c46-42ea-9340-9cdfb26f434f" providerId="AD" clId="Web-{CA642F85-15D3-5059-5608-481EEBABA699}" dt="2020-01-24T12:29:45.101" v="2"/>
        <pc:sldMkLst>
          <pc:docMk/>
          <pc:sldMk cId="2489369633" sldId="260"/>
        </pc:sldMkLst>
      </pc:sldChg>
      <pc:sldChg chg="mod">
        <pc:chgData name="L.Kelly" userId="S::lkelly@saintben.derby.sch.uk::1cc48aa9-5c46-42ea-9340-9cdfb26f434f" providerId="AD" clId="Web-{CA642F85-15D3-5059-5608-481EEBABA699}" dt="2020-01-24T12:29:45.101" v="2"/>
        <pc:sldMkLst>
          <pc:docMk/>
          <pc:sldMk cId="2294025387" sldId="261"/>
        </pc:sldMkLst>
      </pc:sldChg>
      <pc:sldChg chg="mod">
        <pc:chgData name="L.Kelly" userId="S::lkelly@saintben.derby.sch.uk::1cc48aa9-5c46-42ea-9340-9cdfb26f434f" providerId="AD" clId="Web-{CA642F85-15D3-5059-5608-481EEBABA699}" dt="2020-01-24T12:29:45.101" v="2"/>
        <pc:sldMkLst>
          <pc:docMk/>
          <pc:sldMk cId="2720849636" sldId="262"/>
        </pc:sldMkLst>
      </pc:sldChg>
      <pc:sldChg chg="mod">
        <pc:chgData name="L.Kelly" userId="S::lkelly@saintben.derby.sch.uk::1cc48aa9-5c46-42ea-9340-9cdfb26f434f" providerId="AD" clId="Web-{CA642F85-15D3-5059-5608-481EEBABA699}" dt="2020-01-24T12:29:45.101" v="2"/>
        <pc:sldMkLst>
          <pc:docMk/>
          <pc:sldMk cId="1647027021" sldId="264"/>
        </pc:sldMkLst>
      </pc:sldChg>
      <pc:sldChg chg="mod">
        <pc:chgData name="L.Kelly" userId="S::lkelly@saintben.derby.sch.uk::1cc48aa9-5c46-42ea-9340-9cdfb26f434f" providerId="AD" clId="Web-{CA642F85-15D3-5059-5608-481EEBABA699}" dt="2020-01-24T12:29:45.101" v="2"/>
        <pc:sldMkLst>
          <pc:docMk/>
          <pc:sldMk cId="4173858862" sldId="265"/>
        </pc:sldMkLst>
      </pc:sldChg>
      <pc:sldChg chg="mod">
        <pc:chgData name="L.Kelly" userId="S::lkelly@saintben.derby.sch.uk::1cc48aa9-5c46-42ea-9340-9cdfb26f434f" providerId="AD" clId="Web-{CA642F85-15D3-5059-5608-481EEBABA699}" dt="2020-01-24T12:29:45.101" v="2"/>
        <pc:sldMkLst>
          <pc:docMk/>
          <pc:sldMk cId="2711417652" sldId="266"/>
        </pc:sldMkLst>
      </pc:sldChg>
      <pc:sldChg chg="mod">
        <pc:chgData name="L.Kelly" userId="S::lkelly@saintben.derby.sch.uk::1cc48aa9-5c46-42ea-9340-9cdfb26f434f" providerId="AD" clId="Web-{CA642F85-15D3-5059-5608-481EEBABA699}" dt="2020-01-24T12:29:45.101" v="2"/>
        <pc:sldMkLst>
          <pc:docMk/>
          <pc:sldMk cId="2774852651" sldId="269"/>
        </pc:sldMkLst>
      </pc:sldChg>
      <pc:sldChg chg="mod">
        <pc:chgData name="L.Kelly" userId="S::lkelly@saintben.derby.sch.uk::1cc48aa9-5c46-42ea-9340-9cdfb26f434f" providerId="AD" clId="Web-{CA642F85-15D3-5059-5608-481EEBABA699}" dt="2020-01-24T12:29:45.101" v="2"/>
        <pc:sldMkLst>
          <pc:docMk/>
          <pc:sldMk cId="244487348" sldId="271"/>
        </pc:sldMkLst>
      </pc:sldChg>
      <pc:sldChg chg="mod">
        <pc:chgData name="L.Kelly" userId="S::lkelly@saintben.derby.sch.uk::1cc48aa9-5c46-42ea-9340-9cdfb26f434f" providerId="AD" clId="Web-{CA642F85-15D3-5059-5608-481EEBABA699}" dt="2020-01-24T12:29:45.101" v="2"/>
        <pc:sldMkLst>
          <pc:docMk/>
          <pc:sldMk cId="2311981538" sldId="272"/>
        </pc:sldMkLst>
      </pc:sldChg>
      <pc:sldChg chg="mod">
        <pc:chgData name="L.Kelly" userId="S::lkelly@saintben.derby.sch.uk::1cc48aa9-5c46-42ea-9340-9cdfb26f434f" providerId="AD" clId="Web-{CA642F85-15D3-5059-5608-481EEBABA699}" dt="2020-01-24T12:29:45.101" v="2"/>
        <pc:sldMkLst>
          <pc:docMk/>
          <pc:sldMk cId="2249149354" sldId="273"/>
        </pc:sldMkLst>
      </pc:sldChg>
      <pc:sldChg chg="mod">
        <pc:chgData name="L.Kelly" userId="S::lkelly@saintben.derby.sch.uk::1cc48aa9-5c46-42ea-9340-9cdfb26f434f" providerId="AD" clId="Web-{CA642F85-15D3-5059-5608-481EEBABA699}" dt="2020-01-24T12:29:45.101" v="2"/>
        <pc:sldMkLst>
          <pc:docMk/>
          <pc:sldMk cId="4127242429" sldId="275"/>
        </pc:sldMkLst>
      </pc:sldChg>
      <pc:sldChg chg="mod">
        <pc:chgData name="L.Kelly" userId="S::lkelly@saintben.derby.sch.uk::1cc48aa9-5c46-42ea-9340-9cdfb26f434f" providerId="AD" clId="Web-{CA642F85-15D3-5059-5608-481EEBABA699}" dt="2020-01-24T12:29:45.101" v="2"/>
        <pc:sldMkLst>
          <pc:docMk/>
          <pc:sldMk cId="2866729153" sldId="276"/>
        </pc:sldMkLst>
      </pc:sldChg>
      <pc:sldChg chg="mod">
        <pc:chgData name="L.Kelly" userId="S::lkelly@saintben.derby.sch.uk::1cc48aa9-5c46-42ea-9340-9cdfb26f434f" providerId="AD" clId="Web-{CA642F85-15D3-5059-5608-481EEBABA699}" dt="2020-01-24T12:29:45.101" v="2"/>
        <pc:sldMkLst>
          <pc:docMk/>
          <pc:sldMk cId="1932671541" sldId="277"/>
        </pc:sldMkLst>
      </pc:sldChg>
      <pc:sldChg chg="mod">
        <pc:chgData name="L.Kelly" userId="S::lkelly@saintben.derby.sch.uk::1cc48aa9-5c46-42ea-9340-9cdfb26f434f" providerId="AD" clId="Web-{CA642F85-15D3-5059-5608-481EEBABA699}" dt="2020-01-24T12:29:45.101" v="2"/>
        <pc:sldMkLst>
          <pc:docMk/>
          <pc:sldMk cId="949454140" sldId="278"/>
        </pc:sldMkLst>
      </pc:sldChg>
      <pc:sldChg chg="mod">
        <pc:chgData name="L.Kelly" userId="S::lkelly@saintben.derby.sch.uk::1cc48aa9-5c46-42ea-9340-9cdfb26f434f" providerId="AD" clId="Web-{CA642F85-15D3-5059-5608-481EEBABA699}" dt="2020-01-24T12:29:45.101" v="2"/>
        <pc:sldMkLst>
          <pc:docMk/>
          <pc:sldMk cId="471202317" sldId="279"/>
        </pc:sldMkLst>
      </pc:sldChg>
      <pc:sldChg chg="mod">
        <pc:chgData name="L.Kelly" userId="S::lkelly@saintben.derby.sch.uk::1cc48aa9-5c46-42ea-9340-9cdfb26f434f" providerId="AD" clId="Web-{CA642F85-15D3-5059-5608-481EEBABA699}" dt="2020-01-24T12:29:45.101" v="2"/>
        <pc:sldMkLst>
          <pc:docMk/>
          <pc:sldMk cId="1329157169" sldId="280"/>
        </pc:sldMkLst>
      </pc:sldChg>
      <pc:sldChg chg="mod">
        <pc:chgData name="L.Kelly" userId="S::lkelly@saintben.derby.sch.uk::1cc48aa9-5c46-42ea-9340-9cdfb26f434f" providerId="AD" clId="Web-{CA642F85-15D3-5059-5608-481EEBABA699}" dt="2020-01-24T12:29:45.101" v="2"/>
        <pc:sldMkLst>
          <pc:docMk/>
          <pc:sldMk cId="187065711" sldId="281"/>
        </pc:sldMkLst>
      </pc:sldChg>
      <pc:sldChg chg="mod">
        <pc:chgData name="L.Kelly" userId="S::lkelly@saintben.derby.sch.uk::1cc48aa9-5c46-42ea-9340-9cdfb26f434f" providerId="AD" clId="Web-{CA642F85-15D3-5059-5608-481EEBABA699}" dt="2020-01-24T12:29:45.101" v="2"/>
        <pc:sldMkLst>
          <pc:docMk/>
          <pc:sldMk cId="3734053214" sldId="282"/>
        </pc:sldMkLst>
      </pc:sldChg>
      <pc:sldChg chg="mod">
        <pc:chgData name="L.Kelly" userId="S::lkelly@saintben.derby.sch.uk::1cc48aa9-5c46-42ea-9340-9cdfb26f434f" providerId="AD" clId="Web-{CA642F85-15D3-5059-5608-481EEBABA699}" dt="2020-01-24T12:29:45.101" v="2"/>
        <pc:sldMkLst>
          <pc:docMk/>
          <pc:sldMk cId="419459473" sldId="283"/>
        </pc:sldMkLst>
      </pc:sldChg>
      <pc:sldChg chg="mod">
        <pc:chgData name="L.Kelly" userId="S::lkelly@saintben.derby.sch.uk::1cc48aa9-5c46-42ea-9340-9cdfb26f434f" providerId="AD" clId="Web-{CA642F85-15D3-5059-5608-481EEBABA699}" dt="2020-01-24T12:29:45.101" v="2"/>
        <pc:sldMkLst>
          <pc:docMk/>
          <pc:sldMk cId="2792646101" sldId="284"/>
        </pc:sldMkLst>
      </pc:sldChg>
      <pc:sldChg chg="mod">
        <pc:chgData name="L.Kelly" userId="S::lkelly@saintben.derby.sch.uk::1cc48aa9-5c46-42ea-9340-9cdfb26f434f" providerId="AD" clId="Web-{CA642F85-15D3-5059-5608-481EEBABA699}" dt="2020-01-24T12:29:45.101" v="2"/>
        <pc:sldMkLst>
          <pc:docMk/>
          <pc:sldMk cId="2547846807" sldId="285"/>
        </pc:sldMkLst>
      </pc:sldChg>
      <pc:sldChg chg="mod">
        <pc:chgData name="L.Kelly" userId="S::lkelly@saintben.derby.sch.uk::1cc48aa9-5c46-42ea-9340-9cdfb26f434f" providerId="AD" clId="Web-{CA642F85-15D3-5059-5608-481EEBABA699}" dt="2020-01-24T12:29:45.101" v="2"/>
        <pc:sldMkLst>
          <pc:docMk/>
          <pc:sldMk cId="1297439572" sldId="286"/>
        </pc:sldMkLst>
      </pc:sldChg>
      <pc:sldChg chg="mod setBg">
        <pc:chgData name="L.Kelly" userId="S::lkelly@saintben.derby.sch.uk::1cc48aa9-5c46-42ea-9340-9cdfb26f434f" providerId="AD" clId="Web-{CA642F85-15D3-5059-5608-481EEBABA699}" dt="2020-01-24T12:29:45.101" v="2"/>
        <pc:sldMkLst>
          <pc:docMk/>
          <pc:sldMk cId="62023792" sldId="287"/>
        </pc:sldMkLst>
      </pc:sldChg>
      <pc:sldChg chg="mod">
        <pc:chgData name="L.Kelly" userId="S::lkelly@saintben.derby.sch.uk::1cc48aa9-5c46-42ea-9340-9cdfb26f434f" providerId="AD" clId="Web-{CA642F85-15D3-5059-5608-481EEBABA699}" dt="2020-01-24T12:29:45.101" v="2"/>
        <pc:sldMkLst>
          <pc:docMk/>
          <pc:sldMk cId="1537271645" sldId="288"/>
        </pc:sldMkLst>
      </pc:sldChg>
      <pc:sldMasterChg chg="mod setBg modSldLayout">
        <pc:chgData name="L.Kelly" userId="S::lkelly@saintben.derby.sch.uk::1cc48aa9-5c46-42ea-9340-9cdfb26f434f" providerId="AD" clId="Web-{CA642F85-15D3-5059-5608-481EEBABA699}" dt="2020-01-24T12:29:45.101" v="2"/>
        <pc:sldMasterMkLst>
          <pc:docMk/>
          <pc:sldMasterMk cId="3374828068" sldId="2147483648"/>
        </pc:sldMasterMkLst>
        <pc:sldLayoutChg chg="mod setBg">
          <pc:chgData name="L.Kelly" userId="S::lkelly@saintben.derby.sch.uk::1cc48aa9-5c46-42ea-9340-9cdfb26f434f" providerId="AD" clId="Web-{CA642F85-15D3-5059-5608-481EEBABA699}" dt="2020-01-24T12:29:45.101" v="2"/>
          <pc:sldLayoutMkLst>
            <pc:docMk/>
            <pc:sldMasterMk cId="3374828068" sldId="2147483648"/>
            <pc:sldLayoutMk cId="3356414403" sldId="2147483649"/>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4275845088" sldId="2147483650"/>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4064977055" sldId="2147483651"/>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263229715" sldId="2147483652"/>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3486686915" sldId="2147483653"/>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3759823242" sldId="2147483654"/>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054686393" sldId="2147483655"/>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822790837" sldId="2147483656"/>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274396944" sldId="2147483657"/>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3370651897" sldId="2147483658"/>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866458616" sldId="2147483659"/>
          </pc:sldLayoutMkLst>
        </pc:sldLayoutChg>
      </pc:sldMasterChg>
    </pc:docChg>
  </pc:docChgLst>
  <pc:docChgLst>
    <pc:chgData name="Carolina Kureczko" userId="S::ckureczko@ben.srscmat.co.uk::4628f8f5-3f56-4f7f-a6be-3a03ad345860" providerId="AD" clId="Web-{4F128801-D3CC-3F69-CC75-9C211E72E271}"/>
    <pc:docChg chg="addSld delSld modSld sldOrd addMainMaster">
      <pc:chgData name="Carolina Kureczko" userId="S::ckureczko@ben.srscmat.co.uk::4628f8f5-3f56-4f7f-a6be-3a03ad345860" providerId="AD" clId="Web-{4F128801-D3CC-3F69-CC75-9C211E72E271}" dt="2022-04-12T13:50:25.265" v="310" actId="20577"/>
      <pc:docMkLst>
        <pc:docMk/>
      </pc:docMkLst>
      <pc:sldChg chg="add del ord">
        <pc:chgData name="Carolina Kureczko" userId="S::ckureczko@ben.srscmat.co.uk::4628f8f5-3f56-4f7f-a6be-3a03ad345860" providerId="AD" clId="Web-{4F128801-D3CC-3F69-CC75-9C211E72E271}" dt="2022-04-12T13:42:43.002" v="19"/>
        <pc:sldMkLst>
          <pc:docMk/>
          <pc:sldMk cId="3820736582" sldId="278"/>
        </pc:sldMkLst>
      </pc:sldChg>
      <pc:sldChg chg="addSp modSp add ord">
        <pc:chgData name="Carolina Kureczko" userId="S::ckureczko@ben.srscmat.co.uk::4628f8f5-3f56-4f7f-a6be-3a03ad345860" providerId="AD" clId="Web-{4F128801-D3CC-3F69-CC75-9C211E72E271}" dt="2022-04-12T13:50:25.265" v="310" actId="20577"/>
        <pc:sldMkLst>
          <pc:docMk/>
          <pc:sldMk cId="189917603" sldId="279"/>
        </pc:sldMkLst>
        <pc:spChg chg="mod">
          <ac:chgData name="Carolina Kureczko" userId="S::ckureczko@ben.srscmat.co.uk::4628f8f5-3f56-4f7f-a6be-3a03ad345860" providerId="AD" clId="Web-{4F128801-D3CC-3F69-CC75-9C211E72E271}" dt="2022-04-12T13:45:24.887" v="143" actId="20577"/>
          <ac:spMkLst>
            <pc:docMk/>
            <pc:sldMk cId="189917603" sldId="279"/>
            <ac:spMk id="4" creationId="{00000000-0000-0000-0000-000000000000}"/>
          </ac:spMkLst>
        </pc:spChg>
        <pc:spChg chg="add mod">
          <ac:chgData name="Carolina Kureczko" userId="S::ckureczko@ben.srscmat.co.uk::4628f8f5-3f56-4f7f-a6be-3a03ad345860" providerId="AD" clId="Web-{4F128801-D3CC-3F69-CC75-9C211E72E271}" dt="2022-04-12T13:50:25.265" v="310" actId="20577"/>
          <ac:spMkLst>
            <pc:docMk/>
            <pc:sldMk cId="189917603" sldId="279"/>
            <ac:spMk id="6" creationId="{26CCA420-AD9C-BBB0-85CF-2E26D00A5A8D}"/>
          </ac:spMkLst>
        </pc:spChg>
        <pc:graphicFrameChg chg="mod modGraphic">
          <ac:chgData name="Carolina Kureczko" userId="S::ckureczko@ben.srscmat.co.uk::4628f8f5-3f56-4f7f-a6be-3a03ad345860" providerId="AD" clId="Web-{4F128801-D3CC-3F69-CC75-9C211E72E271}" dt="2022-04-12T13:45:51.904" v="185"/>
          <ac:graphicFrameMkLst>
            <pc:docMk/>
            <pc:sldMk cId="189917603" sldId="279"/>
            <ac:graphicFrameMk id="5" creationId="{00000000-0000-0000-0000-000000000000}"/>
          </ac:graphicFrameMkLst>
        </pc:graphicFrameChg>
      </pc:sldChg>
      <pc:sldChg chg="add ord">
        <pc:chgData name="Carolina Kureczko" userId="S::ckureczko@ben.srscmat.co.uk::4628f8f5-3f56-4f7f-a6be-3a03ad345860" providerId="AD" clId="Web-{4F128801-D3CC-3F69-CC75-9C211E72E271}" dt="2022-04-12T13:42:08.187" v="15"/>
        <pc:sldMkLst>
          <pc:docMk/>
          <pc:sldMk cId="3893370187" sldId="280"/>
        </pc:sldMkLst>
      </pc:sldChg>
      <pc:sldChg chg="addSp modSp add ord">
        <pc:chgData name="Carolina Kureczko" userId="S::ckureczko@ben.srscmat.co.uk::4628f8f5-3f56-4f7f-a6be-3a03ad345860" providerId="AD" clId="Web-{4F128801-D3CC-3F69-CC75-9C211E72E271}" dt="2022-04-12T13:44:42.962" v="119"/>
        <pc:sldMkLst>
          <pc:docMk/>
          <pc:sldMk cId="3566289081" sldId="281"/>
        </pc:sldMkLst>
        <pc:spChg chg="mod">
          <ac:chgData name="Carolina Kureczko" userId="S::ckureczko@ben.srscmat.co.uk::4628f8f5-3f56-4f7f-a6be-3a03ad345860" providerId="AD" clId="Web-{4F128801-D3CC-3F69-CC75-9C211E72E271}" dt="2022-04-12T13:41:59.905" v="12" actId="20577"/>
          <ac:spMkLst>
            <pc:docMk/>
            <pc:sldMk cId="3566289081" sldId="281"/>
            <ac:spMk id="3" creationId="{C25CDF2E-525D-4A43-8E4E-9A0272DC171D}"/>
          </ac:spMkLst>
        </pc:spChg>
        <pc:graphicFrameChg chg="add mod modGraphic">
          <ac:chgData name="Carolina Kureczko" userId="S::ckureczko@ben.srscmat.co.uk::4628f8f5-3f56-4f7f-a6be-3a03ad345860" providerId="AD" clId="Web-{4F128801-D3CC-3F69-CC75-9C211E72E271}" dt="2022-04-12T13:44:42.962" v="119"/>
          <ac:graphicFrameMkLst>
            <pc:docMk/>
            <pc:sldMk cId="3566289081" sldId="281"/>
            <ac:graphicFrameMk id="4" creationId="{98660D4C-B119-A586-64DB-EF51BCB990B0}"/>
          </ac:graphicFrameMkLst>
        </pc:graphicFrameChg>
      </pc:sldChg>
      <pc:sldMasterChg chg="add addSldLayout">
        <pc:chgData name="Carolina Kureczko" userId="S::ckureczko@ben.srscmat.co.uk::4628f8f5-3f56-4f7f-a6be-3a03ad345860" providerId="AD" clId="Web-{4F128801-D3CC-3F69-CC75-9C211E72E271}" dt="2022-04-12T13:41:45.576" v="0"/>
        <pc:sldMasterMkLst>
          <pc:docMk/>
          <pc:sldMasterMk cId="2460954070" sldId="2147483660"/>
        </pc:sldMasterMkLst>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2385387890" sldId="2147483661"/>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949138452" sldId="2147483662"/>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2591524520" sldId="2147483663"/>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1203092039" sldId="2147483664"/>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3733172339" sldId="2147483665"/>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3210312558" sldId="2147483666"/>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3146388984" sldId="2147483667"/>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3171841454" sldId="2147483668"/>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1718958274" sldId="2147483669"/>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2202905451" sldId="2147483670"/>
          </pc:sldLayoutMkLst>
        </pc:sldLayoutChg>
        <pc:sldLayoutChg chg="add">
          <pc:chgData name="Carolina Kureczko" userId="S::ckureczko@ben.srscmat.co.uk::4628f8f5-3f56-4f7f-a6be-3a03ad345860" providerId="AD" clId="Web-{4F128801-D3CC-3F69-CC75-9C211E72E271}" dt="2022-04-12T13:41:45.576" v="0"/>
          <pc:sldLayoutMkLst>
            <pc:docMk/>
            <pc:sldMasterMk cId="2460954070" sldId="2147483660"/>
            <pc:sldLayoutMk cId="3479445657" sldId="2147483671"/>
          </pc:sldLayoutMkLst>
        </pc:sldLayoutChg>
      </pc:sldMasterChg>
    </pc:docChg>
  </pc:docChgLst>
  <pc:docChgLst>
    <pc:chgData name="L.Kelly" userId="S::lkelly@saintben.derby.sch.uk::1cc48aa9-5c46-42ea-9340-9cdfb26f434f" providerId="AD" clId="Web-{17DBD5DA-26EC-C82E-1DE3-EC178D6995A0}"/>
    <pc:docChg chg="modSld">
      <pc:chgData name="L.Kelly" userId="S::lkelly@saintben.derby.sch.uk::1cc48aa9-5c46-42ea-9340-9cdfb26f434f" providerId="AD" clId="Web-{17DBD5DA-26EC-C82E-1DE3-EC178D6995A0}" dt="2020-02-28T12:23:42.358" v="0"/>
      <pc:docMkLst>
        <pc:docMk/>
      </pc:docMkLst>
      <pc:sldChg chg="mod setBg">
        <pc:chgData name="L.Kelly" userId="S::lkelly@saintben.derby.sch.uk::1cc48aa9-5c46-42ea-9340-9cdfb26f434f" providerId="AD" clId="Web-{17DBD5DA-26EC-C82E-1DE3-EC178D6995A0}" dt="2020-02-28T12:23:42.358" v="0"/>
        <pc:sldMkLst>
          <pc:docMk/>
          <pc:sldMk cId="2109942206" sldId="291"/>
        </pc:sldMkLst>
      </pc:sldChg>
    </pc:docChg>
  </pc:docChgLst>
  <pc:docChgLst>
    <pc:chgData name="Carolina Kureczko" userId="S::ckureczko@ben.srscmat.co.uk::4628f8f5-3f56-4f7f-a6be-3a03ad345860" providerId="AD" clId="Web-{C7650A3B-5650-94BF-B8EA-2BCE22570506}"/>
    <pc:docChg chg="modSld">
      <pc:chgData name="Carolina Kureczko" userId="S::ckureczko@ben.srscmat.co.uk::4628f8f5-3f56-4f7f-a6be-3a03ad345860" providerId="AD" clId="Web-{C7650A3B-5650-94BF-B8EA-2BCE22570506}" dt="2022-04-04T04:23:21.060" v="3" actId="20577"/>
      <pc:docMkLst>
        <pc:docMk/>
      </pc:docMkLst>
      <pc:sldChg chg="modSp">
        <pc:chgData name="Carolina Kureczko" userId="S::ckureczko@ben.srscmat.co.uk::4628f8f5-3f56-4f7f-a6be-3a03ad345860" providerId="AD" clId="Web-{C7650A3B-5650-94BF-B8EA-2BCE22570506}" dt="2022-04-04T04:23:21.060" v="3" actId="20577"/>
        <pc:sldMkLst>
          <pc:docMk/>
          <pc:sldMk cId="3470680795" sldId="256"/>
        </pc:sldMkLst>
        <pc:spChg chg="mod">
          <ac:chgData name="Carolina Kureczko" userId="S::ckureczko@ben.srscmat.co.uk::4628f8f5-3f56-4f7f-a6be-3a03ad345860" providerId="AD" clId="Web-{C7650A3B-5650-94BF-B8EA-2BCE22570506}" dt="2022-04-04T04:23:21.060" v="3" actId="20577"/>
          <ac:spMkLst>
            <pc:docMk/>
            <pc:sldMk cId="3470680795" sldId="256"/>
            <ac:spMk id="4" creationId="{00000000-0000-0000-0000-000000000000}"/>
          </ac:spMkLst>
        </pc:spChg>
      </pc:sldChg>
    </pc:docChg>
  </pc:docChgLst>
  <pc:docChgLst>
    <pc:chgData name="M.Kureczko" userId="S::mkureczko@saintben.derby.sch.uk::68525a13-0ace-4576-a37c-2deae4ec343a" providerId="AD" clId="Web-{09D985CE-8082-A8E7-EB75-CA17F15BB035}"/>
    <pc:docChg chg="addSld delSld modSld">
      <pc:chgData name="M.Kureczko" userId="S::mkureczko@saintben.derby.sch.uk::68525a13-0ace-4576-a37c-2deae4ec343a" providerId="AD" clId="Web-{09D985CE-8082-A8E7-EB75-CA17F15BB035}" dt="2019-08-09T13:59:48.063" v="5248"/>
      <pc:docMkLst>
        <pc:docMk/>
      </pc:docMkLst>
      <pc:sldChg chg="modSp">
        <pc:chgData name="M.Kureczko" userId="S::mkureczko@saintben.derby.sch.uk::68525a13-0ace-4576-a37c-2deae4ec343a" providerId="AD" clId="Web-{09D985CE-8082-A8E7-EB75-CA17F15BB035}" dt="2019-08-09T13:31:03.938" v="3306" actId="1076"/>
        <pc:sldMkLst>
          <pc:docMk/>
          <pc:sldMk cId="3133010006" sldId="259"/>
        </pc:sldMkLst>
        <pc:graphicFrameChg chg="mod modGraphic">
          <ac:chgData name="M.Kureczko" userId="S::mkureczko@saintben.derby.sch.uk::68525a13-0ace-4576-a37c-2deae4ec343a" providerId="AD" clId="Web-{09D985CE-8082-A8E7-EB75-CA17F15BB035}" dt="2019-08-09T13:30:53.125" v="3303"/>
          <ac:graphicFrameMkLst>
            <pc:docMk/>
            <pc:sldMk cId="3133010006" sldId="259"/>
            <ac:graphicFrameMk id="5" creationId="{00000000-0000-0000-0000-000000000000}"/>
          </ac:graphicFrameMkLst>
        </pc:graphicFrameChg>
        <pc:picChg chg="mod">
          <ac:chgData name="M.Kureczko" userId="S::mkureczko@saintben.derby.sch.uk::68525a13-0ace-4576-a37c-2deae4ec343a" providerId="AD" clId="Web-{09D985CE-8082-A8E7-EB75-CA17F15BB035}" dt="2019-08-09T13:31:03.938" v="3306" actId="1076"/>
          <ac:picMkLst>
            <pc:docMk/>
            <pc:sldMk cId="3133010006" sldId="259"/>
            <ac:picMk id="2" creationId="{00000000-0000-0000-0000-000000000000}"/>
          </ac:picMkLst>
        </pc:picChg>
      </pc:sldChg>
      <pc:sldChg chg="modSp">
        <pc:chgData name="M.Kureczko" userId="S::mkureczko@saintben.derby.sch.uk::68525a13-0ace-4576-a37c-2deae4ec343a" providerId="AD" clId="Web-{09D985CE-8082-A8E7-EB75-CA17F15BB035}" dt="2019-08-09T13:31:23.641" v="3314"/>
        <pc:sldMkLst>
          <pc:docMk/>
          <pc:sldMk cId="2489369633" sldId="260"/>
        </pc:sldMkLst>
        <pc:graphicFrameChg chg="mod modGraphic">
          <ac:chgData name="M.Kureczko" userId="S::mkureczko@saintben.derby.sch.uk::68525a13-0ace-4576-a37c-2deae4ec343a" providerId="AD" clId="Web-{09D985CE-8082-A8E7-EB75-CA17F15BB035}" dt="2019-08-09T13:31:23.641" v="3314"/>
          <ac:graphicFrameMkLst>
            <pc:docMk/>
            <pc:sldMk cId="2489369633" sldId="260"/>
            <ac:graphicFrameMk id="5" creationId="{00000000-0000-0000-0000-000000000000}"/>
          </ac:graphicFrameMkLst>
        </pc:graphicFrameChg>
      </pc:sldChg>
      <pc:sldChg chg="addSp delSp modSp">
        <pc:chgData name="M.Kureczko" userId="S::mkureczko@saintben.derby.sch.uk::68525a13-0ace-4576-a37c-2deae4ec343a" providerId="AD" clId="Web-{09D985CE-8082-A8E7-EB75-CA17F15BB035}" dt="2019-08-09T12:09:09.862" v="10"/>
        <pc:sldMkLst>
          <pc:docMk/>
          <pc:sldMk cId="2294025387" sldId="261"/>
        </pc:sldMkLst>
        <pc:spChg chg="del mod">
          <ac:chgData name="M.Kureczko" userId="S::mkureczko@saintben.derby.sch.uk::68525a13-0ace-4576-a37c-2deae4ec343a" providerId="AD" clId="Web-{09D985CE-8082-A8E7-EB75-CA17F15BB035}" dt="2019-08-09T12:08:37.674" v="3"/>
          <ac:spMkLst>
            <pc:docMk/>
            <pc:sldMk cId="2294025387" sldId="261"/>
            <ac:spMk id="2" creationId="{00000000-0000-0000-0000-000000000000}"/>
          </ac:spMkLst>
        </pc:spChg>
        <pc:graphicFrameChg chg="add mod modGraphic">
          <ac:chgData name="M.Kureczko" userId="S::mkureczko@saintben.derby.sch.uk::68525a13-0ace-4576-a37c-2deae4ec343a" providerId="AD" clId="Web-{09D985CE-8082-A8E7-EB75-CA17F15BB035}" dt="2019-08-09T12:09:09.862" v="10"/>
          <ac:graphicFrameMkLst>
            <pc:docMk/>
            <pc:sldMk cId="2294025387" sldId="261"/>
            <ac:graphicFrameMk id="3" creationId="{3FE8ECFE-9EF6-4458-91A1-2587836D2036}"/>
          </ac:graphicFrameMkLst>
        </pc:graphicFrameChg>
        <pc:cxnChg chg="del mod">
          <ac:chgData name="M.Kureczko" userId="S::mkureczko@saintben.derby.sch.uk::68525a13-0ace-4576-a37c-2deae4ec343a" providerId="AD" clId="Web-{09D985CE-8082-A8E7-EB75-CA17F15BB035}" dt="2019-08-09T12:08:36.080" v="2"/>
          <ac:cxnSpMkLst>
            <pc:docMk/>
            <pc:sldMk cId="2294025387" sldId="261"/>
            <ac:cxnSpMk id="6" creationId="{00000000-0000-0000-0000-000000000000}"/>
          </ac:cxnSpMkLst>
        </pc:cxnChg>
        <pc:cxnChg chg="del">
          <ac:chgData name="M.Kureczko" userId="S::mkureczko@saintben.derby.sch.uk::68525a13-0ace-4576-a37c-2deae4ec343a" providerId="AD" clId="Web-{09D985CE-8082-A8E7-EB75-CA17F15BB035}" dt="2019-08-09T12:08:39.752" v="4"/>
          <ac:cxnSpMkLst>
            <pc:docMk/>
            <pc:sldMk cId="2294025387" sldId="261"/>
            <ac:cxnSpMk id="7" creationId="{00000000-0000-0000-0000-000000000000}"/>
          </ac:cxnSpMkLst>
        </pc:cxnChg>
      </pc:sldChg>
      <pc:sldChg chg="modSp">
        <pc:chgData name="M.Kureczko" userId="S::mkureczko@saintben.derby.sch.uk::68525a13-0ace-4576-a37c-2deae4ec343a" providerId="AD" clId="Web-{09D985CE-8082-A8E7-EB75-CA17F15BB035}" dt="2019-08-09T12:17:34.309" v="658"/>
        <pc:sldMkLst>
          <pc:docMk/>
          <pc:sldMk cId="2720849636" sldId="262"/>
        </pc:sldMkLst>
        <pc:spChg chg="mod">
          <ac:chgData name="M.Kureczko" userId="S::mkureczko@saintben.derby.sch.uk::68525a13-0ace-4576-a37c-2deae4ec343a" providerId="AD" clId="Web-{09D985CE-8082-A8E7-EB75-CA17F15BB035}" dt="2019-08-09T12:17:00.371" v="636" actId="1076"/>
          <ac:spMkLst>
            <pc:docMk/>
            <pc:sldMk cId="2720849636" sldId="262"/>
            <ac:spMk id="4" creationId="{00000000-0000-0000-0000-000000000000}"/>
          </ac:spMkLst>
        </pc:spChg>
        <pc:graphicFrameChg chg="mod modGraphic">
          <ac:chgData name="M.Kureczko" userId="S::mkureczko@saintben.derby.sch.uk::68525a13-0ace-4576-a37c-2deae4ec343a" providerId="AD" clId="Web-{09D985CE-8082-A8E7-EB75-CA17F15BB035}" dt="2019-08-09T12:17:34.309" v="658"/>
          <ac:graphicFrameMkLst>
            <pc:docMk/>
            <pc:sldMk cId="2720849636" sldId="262"/>
            <ac:graphicFrameMk id="5" creationId="{00000000-0000-0000-0000-000000000000}"/>
          </ac:graphicFrameMkLst>
        </pc:graphicFrameChg>
      </pc:sldChg>
      <pc:sldChg chg="addSp delSp modSp">
        <pc:chgData name="M.Kureczko" userId="S::mkureczko@saintben.derby.sch.uk::68525a13-0ace-4576-a37c-2deae4ec343a" providerId="AD" clId="Web-{09D985CE-8082-A8E7-EB75-CA17F15BB035}" dt="2019-08-09T13:04:44.475" v="1745"/>
        <pc:sldMkLst>
          <pc:docMk/>
          <pc:sldMk cId="2805979764" sldId="263"/>
        </pc:sldMkLst>
        <pc:spChg chg="add del mod">
          <ac:chgData name="M.Kureczko" userId="S::mkureczko@saintben.derby.sch.uk::68525a13-0ace-4576-a37c-2deae4ec343a" providerId="AD" clId="Web-{09D985CE-8082-A8E7-EB75-CA17F15BB035}" dt="2019-08-09T13:01:28.848" v="1691"/>
          <ac:spMkLst>
            <pc:docMk/>
            <pc:sldMk cId="2805979764" sldId="263"/>
            <ac:spMk id="6" creationId="{DD8C50B5-225E-4608-B0F9-DAA5D447B481}"/>
          </ac:spMkLst>
        </pc:spChg>
        <pc:graphicFrameChg chg="mod modGraphic">
          <ac:chgData name="M.Kureczko" userId="S::mkureczko@saintben.derby.sch.uk::68525a13-0ace-4576-a37c-2deae4ec343a" providerId="AD" clId="Web-{09D985CE-8082-A8E7-EB75-CA17F15BB035}" dt="2019-08-09T13:04:44.475" v="1745"/>
          <ac:graphicFrameMkLst>
            <pc:docMk/>
            <pc:sldMk cId="2805979764" sldId="263"/>
            <ac:graphicFrameMk id="5" creationId="{00000000-0000-0000-0000-000000000000}"/>
          </ac:graphicFrameMkLst>
        </pc:graphicFrameChg>
        <pc:picChg chg="add mod">
          <ac:chgData name="M.Kureczko" userId="S::mkureczko@saintben.derby.sch.uk::68525a13-0ace-4576-a37c-2deae4ec343a" providerId="AD" clId="Web-{09D985CE-8082-A8E7-EB75-CA17F15BB035}" dt="2019-08-09T13:00:42.004" v="1683" actId="1076"/>
          <ac:picMkLst>
            <pc:docMk/>
            <pc:sldMk cId="2805979764" sldId="263"/>
            <ac:picMk id="2" creationId="{6E76CF6C-2831-4F96-8561-82CDF8777776}"/>
          </ac:picMkLst>
        </pc:picChg>
      </pc:sldChg>
      <pc:sldChg chg="addSp delSp modSp">
        <pc:chgData name="M.Kureczko" userId="S::mkureczko@saintben.derby.sch.uk::68525a13-0ace-4576-a37c-2deae4ec343a" providerId="AD" clId="Web-{09D985CE-8082-A8E7-EB75-CA17F15BB035}" dt="2019-08-09T13:29:14.749" v="3277"/>
        <pc:sldMkLst>
          <pc:docMk/>
          <pc:sldMk cId="1647027021" sldId="264"/>
        </pc:sldMkLst>
        <pc:spChg chg="mod">
          <ac:chgData name="M.Kureczko" userId="S::mkureczko@saintben.derby.sch.uk::68525a13-0ace-4576-a37c-2deae4ec343a" providerId="AD" clId="Web-{09D985CE-8082-A8E7-EB75-CA17F15BB035}" dt="2019-08-09T13:12:06.834" v="2173" actId="1076"/>
          <ac:spMkLst>
            <pc:docMk/>
            <pc:sldMk cId="1647027021" sldId="264"/>
            <ac:spMk id="4" creationId="{00000000-0000-0000-0000-000000000000}"/>
          </ac:spMkLst>
        </pc:spChg>
        <pc:graphicFrameChg chg="mod modGraphic">
          <ac:chgData name="M.Kureczko" userId="S::mkureczko@saintben.derby.sch.uk::68525a13-0ace-4576-a37c-2deae4ec343a" providerId="AD" clId="Web-{09D985CE-8082-A8E7-EB75-CA17F15BB035}" dt="2019-08-09T13:29:14.749" v="3277"/>
          <ac:graphicFrameMkLst>
            <pc:docMk/>
            <pc:sldMk cId="1647027021" sldId="264"/>
            <ac:graphicFrameMk id="5" creationId="{00000000-0000-0000-0000-000000000000}"/>
          </ac:graphicFrameMkLst>
        </pc:graphicFrameChg>
        <pc:picChg chg="del mod">
          <ac:chgData name="M.Kureczko" userId="S::mkureczko@saintben.derby.sch.uk::68525a13-0ace-4576-a37c-2deae4ec343a" providerId="AD" clId="Web-{09D985CE-8082-A8E7-EB75-CA17F15BB035}" dt="2019-08-09T13:22:38.324" v="2563"/>
          <ac:picMkLst>
            <pc:docMk/>
            <pc:sldMk cId="1647027021" sldId="264"/>
            <ac:picMk id="2" creationId="{00000000-0000-0000-0000-000000000000}"/>
          </ac:picMkLst>
        </pc:picChg>
        <pc:picChg chg="add mod">
          <ac:chgData name="M.Kureczko" userId="S::mkureczko@saintben.derby.sch.uk::68525a13-0ace-4576-a37c-2deae4ec343a" providerId="AD" clId="Web-{09D985CE-8082-A8E7-EB75-CA17F15BB035}" dt="2019-08-09T13:20:52.901" v="2539" actId="1076"/>
          <ac:picMkLst>
            <pc:docMk/>
            <pc:sldMk cId="1647027021" sldId="264"/>
            <ac:picMk id="3" creationId="{78E336EF-E23E-4E8C-A940-71EA6CD761EB}"/>
          </ac:picMkLst>
        </pc:picChg>
      </pc:sldChg>
      <pc:sldChg chg="delSp modSp">
        <pc:chgData name="M.Kureczko" userId="S::mkureczko@saintben.derby.sch.uk::68525a13-0ace-4576-a37c-2deae4ec343a" providerId="AD" clId="Web-{09D985CE-8082-A8E7-EB75-CA17F15BB035}" dt="2019-08-09T13:59:48.063" v="5248"/>
        <pc:sldMkLst>
          <pc:docMk/>
          <pc:sldMk cId="4173858862" sldId="265"/>
        </pc:sldMkLst>
        <pc:graphicFrameChg chg="mod modGraphic">
          <ac:chgData name="M.Kureczko" userId="S::mkureczko@saintben.derby.sch.uk::68525a13-0ace-4576-a37c-2deae4ec343a" providerId="AD" clId="Web-{09D985CE-8082-A8E7-EB75-CA17F15BB035}" dt="2019-08-09T13:59:48.063" v="5248"/>
          <ac:graphicFrameMkLst>
            <pc:docMk/>
            <pc:sldMk cId="4173858862" sldId="265"/>
            <ac:graphicFrameMk id="5" creationId="{00000000-0000-0000-0000-000000000000}"/>
          </ac:graphicFrameMkLst>
        </pc:graphicFrameChg>
        <pc:picChg chg="del">
          <ac:chgData name="M.Kureczko" userId="S::mkureczko@saintben.derby.sch.uk::68525a13-0ace-4576-a37c-2deae4ec343a" providerId="AD" clId="Web-{09D985CE-8082-A8E7-EB75-CA17F15BB035}" dt="2019-08-09T13:52:00.637" v="4390"/>
          <ac:picMkLst>
            <pc:docMk/>
            <pc:sldMk cId="4173858862" sldId="265"/>
            <ac:picMk id="6" creationId="{00000000-0000-0000-0000-000000000000}"/>
          </ac:picMkLst>
        </pc:picChg>
      </pc:sldChg>
      <pc:sldChg chg="modSp">
        <pc:chgData name="M.Kureczko" userId="S::mkureczko@saintben.derby.sch.uk::68525a13-0ace-4576-a37c-2deae4ec343a" providerId="AD" clId="Web-{09D985CE-8082-A8E7-EB75-CA17F15BB035}" dt="2019-08-09T13:38:32.098" v="3570"/>
        <pc:sldMkLst>
          <pc:docMk/>
          <pc:sldMk cId="2711417652" sldId="266"/>
        </pc:sldMkLst>
        <pc:graphicFrameChg chg="mod modGraphic">
          <ac:chgData name="M.Kureczko" userId="S::mkureczko@saintben.derby.sch.uk::68525a13-0ace-4576-a37c-2deae4ec343a" providerId="AD" clId="Web-{09D985CE-8082-A8E7-EB75-CA17F15BB035}" dt="2019-08-09T13:38:32.098" v="3570"/>
          <ac:graphicFrameMkLst>
            <pc:docMk/>
            <pc:sldMk cId="2711417652" sldId="266"/>
            <ac:graphicFrameMk id="5" creationId="{00000000-0000-0000-0000-000000000000}"/>
          </ac:graphicFrameMkLst>
        </pc:graphicFrameChg>
      </pc:sldChg>
      <pc:sldChg chg="del">
        <pc:chgData name="M.Kureczko" userId="S::mkureczko@saintben.derby.sch.uk::68525a13-0ace-4576-a37c-2deae4ec343a" providerId="AD" clId="Web-{09D985CE-8082-A8E7-EB75-CA17F15BB035}" dt="2019-08-09T13:03:43.177" v="1735"/>
        <pc:sldMkLst>
          <pc:docMk/>
          <pc:sldMk cId="3875271859" sldId="268"/>
        </pc:sldMkLst>
      </pc:sldChg>
      <pc:sldChg chg="modSp add replId">
        <pc:chgData name="M.Kureczko" userId="S::mkureczko@saintben.derby.sch.uk::68525a13-0ace-4576-a37c-2deae4ec343a" providerId="AD" clId="Web-{09D985CE-8082-A8E7-EB75-CA17F15BB035}" dt="2019-08-09T13:04:00.209" v="1743"/>
        <pc:sldMkLst>
          <pc:docMk/>
          <pc:sldMk cId="2774852651" sldId="269"/>
        </pc:sldMkLst>
        <pc:graphicFrameChg chg="mod modGraphic">
          <ac:chgData name="M.Kureczko" userId="S::mkureczko@saintben.derby.sch.uk::68525a13-0ace-4576-a37c-2deae4ec343a" providerId="AD" clId="Web-{09D985CE-8082-A8E7-EB75-CA17F15BB035}" dt="2019-08-09T13:04:00.209" v="1743"/>
          <ac:graphicFrameMkLst>
            <pc:docMk/>
            <pc:sldMk cId="2774852651" sldId="269"/>
            <ac:graphicFrameMk id="5" creationId="{00000000-0000-0000-0000-000000000000}"/>
          </ac:graphicFrameMkLst>
        </pc:graphicFrameChg>
      </pc:sldChg>
    </pc:docChg>
  </pc:docChgLst>
  <pc:docChgLst>
    <pc:chgData name="M.Kureczko" userId="S::mkureczko@saintben.derby.sch.uk::68525a13-0ace-4576-a37c-2deae4ec343a" providerId="AD" clId="Web-{94F7D6D7-6579-6D0C-18A5-3ED3F9B28E59}"/>
    <pc:docChg chg="addSld modSld sldOrd">
      <pc:chgData name="M.Kureczko" userId="S::mkureczko@saintben.derby.sch.uk::68525a13-0ace-4576-a37c-2deae4ec343a" providerId="AD" clId="Web-{94F7D6D7-6579-6D0C-18A5-3ED3F9B28E59}" dt="2019-08-09T20:48:31.500" v="2869"/>
      <pc:docMkLst>
        <pc:docMk/>
      </pc:docMkLst>
      <pc:sldChg chg="modSp ord">
        <pc:chgData name="M.Kureczko" userId="S::mkureczko@saintben.derby.sch.uk::68525a13-0ace-4576-a37c-2deae4ec343a" providerId="AD" clId="Web-{94F7D6D7-6579-6D0C-18A5-3ED3F9B28E59}" dt="2019-08-09T20:48:31.500" v="2869"/>
        <pc:sldMkLst>
          <pc:docMk/>
          <pc:sldMk cId="1160338408" sldId="258"/>
        </pc:sldMkLst>
        <pc:spChg chg="mod">
          <ac:chgData name="M.Kureczko" userId="S::mkureczko@saintben.derby.sch.uk::68525a13-0ace-4576-a37c-2deae4ec343a" providerId="AD" clId="Web-{94F7D6D7-6579-6D0C-18A5-3ED3F9B28E59}" dt="2019-08-09T20:48:24.422" v="2868" actId="20577"/>
          <ac:spMkLst>
            <pc:docMk/>
            <pc:sldMk cId="1160338408" sldId="258"/>
            <ac:spMk id="4" creationId="{00000000-0000-0000-0000-000000000000}"/>
          </ac:spMkLst>
        </pc:spChg>
      </pc:sldChg>
      <pc:sldChg chg="modSp">
        <pc:chgData name="M.Kureczko" userId="S::mkureczko@saintben.derby.sch.uk::68525a13-0ace-4576-a37c-2deae4ec343a" providerId="AD" clId="Web-{94F7D6D7-6579-6D0C-18A5-3ED3F9B28E59}" dt="2019-08-09T20:47:25.311" v="2841"/>
        <pc:sldMkLst>
          <pc:docMk/>
          <pc:sldMk cId="1659316811" sldId="267"/>
        </pc:sldMkLst>
        <pc:graphicFrameChg chg="mod modGraphic">
          <ac:chgData name="M.Kureczko" userId="S::mkureczko@saintben.derby.sch.uk::68525a13-0ace-4576-a37c-2deae4ec343a" providerId="AD" clId="Web-{94F7D6D7-6579-6D0C-18A5-3ED3F9B28E59}" dt="2019-08-09T20:47:25.311" v="2841"/>
          <ac:graphicFrameMkLst>
            <pc:docMk/>
            <pc:sldMk cId="1659316811" sldId="267"/>
            <ac:graphicFrameMk id="5" creationId="{00000000-0000-0000-0000-000000000000}"/>
          </ac:graphicFrameMkLst>
        </pc:graphicFrameChg>
      </pc:sldChg>
      <pc:sldChg chg="modSp add replId">
        <pc:chgData name="M.Kureczko" userId="S::mkureczko@saintben.derby.sch.uk::68525a13-0ace-4576-a37c-2deae4ec343a" providerId="AD" clId="Web-{94F7D6D7-6579-6D0C-18A5-3ED3F9B28E59}" dt="2019-08-09T20:27:56.274" v="1364" actId="20577"/>
        <pc:sldMkLst>
          <pc:docMk/>
          <pc:sldMk cId="1057609549" sldId="270"/>
        </pc:sldMkLst>
        <pc:spChg chg="mod">
          <ac:chgData name="M.Kureczko" userId="S::mkureczko@saintben.derby.sch.uk::68525a13-0ace-4576-a37c-2deae4ec343a" providerId="AD" clId="Web-{94F7D6D7-6579-6D0C-18A5-3ED3F9B28E59}" dt="2019-08-09T20:27:56.274" v="1364" actId="20577"/>
          <ac:spMkLst>
            <pc:docMk/>
            <pc:sldMk cId="1057609549" sldId="270"/>
            <ac:spMk id="4" creationId="{00000000-0000-0000-0000-000000000000}"/>
          </ac:spMkLst>
        </pc:spChg>
        <pc:graphicFrameChg chg="mod modGraphic">
          <ac:chgData name="M.Kureczko" userId="S::mkureczko@saintben.derby.sch.uk::68525a13-0ace-4576-a37c-2deae4ec343a" providerId="AD" clId="Web-{94F7D6D7-6579-6D0C-18A5-3ED3F9B28E59}" dt="2019-08-09T20:27:18.305" v="1356"/>
          <ac:graphicFrameMkLst>
            <pc:docMk/>
            <pc:sldMk cId="1057609549" sldId="270"/>
            <ac:graphicFrameMk id="5" creationId="{00000000-0000-0000-0000-000000000000}"/>
          </ac:graphicFrameMkLst>
        </pc:graphicFrameChg>
      </pc:sldChg>
      <pc:sldChg chg="modSp add ord replId">
        <pc:chgData name="M.Kureczko" userId="S::mkureczko@saintben.derby.sch.uk::68525a13-0ace-4576-a37c-2deae4ec343a" providerId="AD" clId="Web-{94F7D6D7-6579-6D0C-18A5-3ED3F9B28E59}" dt="2019-08-09T20:47:54.608" v="2846" actId="20577"/>
        <pc:sldMkLst>
          <pc:docMk/>
          <pc:sldMk cId="244487348" sldId="271"/>
        </pc:sldMkLst>
        <pc:spChg chg="mod">
          <ac:chgData name="M.Kureczko" userId="S::mkureczko@saintben.derby.sch.uk::68525a13-0ace-4576-a37c-2deae4ec343a" providerId="AD" clId="Web-{94F7D6D7-6579-6D0C-18A5-3ED3F9B28E59}" dt="2019-08-09T20:47:54.608" v="2846" actId="20577"/>
          <ac:spMkLst>
            <pc:docMk/>
            <pc:sldMk cId="244487348" sldId="271"/>
            <ac:spMk id="4" creationId="{00000000-0000-0000-0000-000000000000}"/>
          </ac:spMkLst>
        </pc:spChg>
      </pc:sldChg>
      <pc:sldChg chg="add replId">
        <pc:chgData name="M.Kureczko" userId="S::mkureczko@saintben.derby.sch.uk::68525a13-0ace-4576-a37c-2deae4ec343a" providerId="AD" clId="Web-{94F7D6D7-6579-6D0C-18A5-3ED3F9B28E59}" dt="2019-08-09T20:47:39.686" v="2843"/>
        <pc:sldMkLst>
          <pc:docMk/>
          <pc:sldMk cId="2311981538" sldId="272"/>
        </pc:sldMkLst>
      </pc:sldChg>
    </pc:docChg>
  </pc:docChgLst>
  <pc:docChgLst>
    <pc:chgData name="Carolina Kureczko" userId="S::ckureczko@ben.srscmat.co.uk::4628f8f5-3f56-4f7f-a6be-3a03ad345860" providerId="AD" clId="Web-{BB7D83F4-CA91-1F24-9AA7-A2DF7BB60125}"/>
    <pc:docChg chg="modSld">
      <pc:chgData name="Carolina Kureczko" userId="S::ckureczko@ben.srscmat.co.uk::4628f8f5-3f56-4f7f-a6be-3a03ad345860" providerId="AD" clId="Web-{BB7D83F4-CA91-1F24-9AA7-A2DF7BB60125}" dt="2022-04-13T18:55:57.143" v="533"/>
      <pc:docMkLst>
        <pc:docMk/>
      </pc:docMkLst>
      <pc:sldChg chg="modSp">
        <pc:chgData name="Carolina Kureczko" userId="S::ckureczko@ben.srscmat.co.uk::4628f8f5-3f56-4f7f-a6be-3a03ad345860" providerId="AD" clId="Web-{BB7D83F4-CA91-1F24-9AA7-A2DF7BB60125}" dt="2022-04-13T18:53:27.577" v="249"/>
        <pc:sldMkLst>
          <pc:docMk/>
          <pc:sldMk cId="3470680795" sldId="256"/>
        </pc:sldMkLst>
        <pc:graphicFrameChg chg="mod modGraphic">
          <ac:chgData name="Carolina Kureczko" userId="S::ckureczko@ben.srscmat.co.uk::4628f8f5-3f56-4f7f-a6be-3a03ad345860" providerId="AD" clId="Web-{BB7D83F4-CA91-1F24-9AA7-A2DF7BB60125}" dt="2022-04-13T18:53:27.577" v="249"/>
          <ac:graphicFrameMkLst>
            <pc:docMk/>
            <pc:sldMk cId="3470680795" sldId="256"/>
            <ac:graphicFrameMk id="5" creationId="{00000000-0000-0000-0000-000000000000}"/>
          </ac:graphicFrameMkLst>
        </pc:graphicFrameChg>
      </pc:sldChg>
      <pc:sldChg chg="modSp">
        <pc:chgData name="Carolina Kureczko" userId="S::ckureczko@ben.srscmat.co.uk::4628f8f5-3f56-4f7f-a6be-3a03ad345860" providerId="AD" clId="Web-{BB7D83F4-CA91-1F24-9AA7-A2DF7BB60125}" dt="2022-04-13T18:55:57.143" v="533"/>
        <pc:sldMkLst>
          <pc:docMk/>
          <pc:sldMk cId="3133010006" sldId="259"/>
        </pc:sldMkLst>
        <pc:graphicFrameChg chg="mod modGraphic">
          <ac:chgData name="Carolina Kureczko" userId="S::ckureczko@ben.srscmat.co.uk::4628f8f5-3f56-4f7f-a6be-3a03ad345860" providerId="AD" clId="Web-{BB7D83F4-CA91-1F24-9AA7-A2DF7BB60125}" dt="2022-04-13T18:55:57.143" v="533"/>
          <ac:graphicFrameMkLst>
            <pc:docMk/>
            <pc:sldMk cId="3133010006" sldId="259"/>
            <ac:graphicFrameMk id="5" creationId="{00000000-0000-0000-0000-000000000000}"/>
          </ac:graphicFrameMkLst>
        </pc:graphicFrameChg>
      </pc:sldChg>
      <pc:sldChg chg="modSp">
        <pc:chgData name="Carolina Kureczko" userId="S::ckureczko@ben.srscmat.co.uk::4628f8f5-3f56-4f7f-a6be-3a03ad345860" providerId="AD" clId="Web-{BB7D83F4-CA91-1F24-9AA7-A2DF7BB60125}" dt="2022-04-13T18:51:58.809" v="167"/>
        <pc:sldMkLst>
          <pc:docMk/>
          <pc:sldMk cId="2489369633" sldId="260"/>
        </pc:sldMkLst>
        <pc:graphicFrameChg chg="mod modGraphic">
          <ac:chgData name="Carolina Kureczko" userId="S::ckureczko@ben.srscmat.co.uk::4628f8f5-3f56-4f7f-a6be-3a03ad345860" providerId="AD" clId="Web-{BB7D83F4-CA91-1F24-9AA7-A2DF7BB60125}" dt="2022-04-13T18:51:58.809" v="167"/>
          <ac:graphicFrameMkLst>
            <pc:docMk/>
            <pc:sldMk cId="2489369633" sldId="260"/>
            <ac:graphicFrameMk id="5" creationId="{00000000-0000-0000-0000-000000000000}"/>
          </ac:graphicFrameMkLst>
        </pc:graphicFrameChg>
      </pc:sldChg>
      <pc:sldChg chg="modSp">
        <pc:chgData name="Carolina Kureczko" userId="S::ckureczko@ben.srscmat.co.uk::4628f8f5-3f56-4f7f-a6be-3a03ad345860" providerId="AD" clId="Web-{BB7D83F4-CA91-1F24-9AA7-A2DF7BB60125}" dt="2022-04-13T18:54:15.094" v="377"/>
        <pc:sldMkLst>
          <pc:docMk/>
          <pc:sldMk cId="244487348" sldId="271"/>
        </pc:sldMkLst>
        <pc:graphicFrameChg chg="mod modGraphic">
          <ac:chgData name="Carolina Kureczko" userId="S::ckureczko@ben.srscmat.co.uk::4628f8f5-3f56-4f7f-a6be-3a03ad345860" providerId="AD" clId="Web-{BB7D83F4-CA91-1F24-9AA7-A2DF7BB60125}" dt="2022-04-13T18:54:15.094" v="377"/>
          <ac:graphicFrameMkLst>
            <pc:docMk/>
            <pc:sldMk cId="244487348" sldId="271"/>
            <ac:graphicFrameMk id="5" creationId="{00000000-0000-0000-0000-000000000000}"/>
          </ac:graphicFrameMkLst>
        </pc:graphicFrameChg>
      </pc:sldChg>
      <pc:sldChg chg="modSp">
        <pc:chgData name="Carolina Kureczko" userId="S::ckureczko@ben.srscmat.co.uk::4628f8f5-3f56-4f7f-a6be-3a03ad345860" providerId="AD" clId="Web-{BB7D83F4-CA91-1F24-9AA7-A2DF7BB60125}" dt="2022-04-13T18:55:03.204" v="457"/>
        <pc:sldMkLst>
          <pc:docMk/>
          <pc:sldMk cId="2311981538" sldId="272"/>
        </pc:sldMkLst>
        <pc:graphicFrameChg chg="mod modGraphic">
          <ac:chgData name="Carolina Kureczko" userId="S::ckureczko@ben.srscmat.co.uk::4628f8f5-3f56-4f7f-a6be-3a03ad345860" providerId="AD" clId="Web-{BB7D83F4-CA91-1F24-9AA7-A2DF7BB60125}" dt="2022-04-13T18:55:03.204" v="457"/>
          <ac:graphicFrameMkLst>
            <pc:docMk/>
            <pc:sldMk cId="2311981538" sldId="272"/>
            <ac:graphicFrameMk id="5" creationId="{00000000-0000-0000-0000-000000000000}"/>
          </ac:graphicFrameMkLst>
        </pc:graphicFrameChg>
      </pc:sldChg>
    </pc:docChg>
  </pc:docChgLst>
  <pc:docChgLst>
    <pc:chgData name="M.Kureczko" userId="S::mkureczko@saintben.derby.sch.uk::68525a13-0ace-4576-a37c-2deae4ec343a" providerId="AD" clId="Web-{4F3290C3-6004-BBFF-E568-AC441AFD1431}"/>
    <pc:docChg chg="modSld modMainMaster">
      <pc:chgData name="M.Kureczko" userId="S::mkureczko@saintben.derby.sch.uk::68525a13-0ace-4576-a37c-2deae4ec343a" providerId="AD" clId="Web-{4F3290C3-6004-BBFF-E568-AC441AFD1431}" dt="2020-02-12T12:10:28.109" v="4" actId="1076"/>
      <pc:docMkLst>
        <pc:docMk/>
      </pc:docMkLst>
      <pc:sldChg chg="mod">
        <pc:chgData name="M.Kureczko" userId="S::mkureczko@saintben.derby.sch.uk::68525a13-0ace-4576-a37c-2deae4ec343a" providerId="AD" clId="Web-{4F3290C3-6004-BBFF-E568-AC441AFD1431}" dt="2020-02-12T12:00:06.538" v="1"/>
        <pc:sldMkLst>
          <pc:docMk/>
          <pc:sldMk cId="3470680795" sldId="256"/>
        </pc:sldMkLst>
      </pc:sldChg>
      <pc:sldChg chg="mod">
        <pc:chgData name="M.Kureczko" userId="S::mkureczko@saintben.derby.sch.uk::68525a13-0ace-4576-a37c-2deae4ec343a" providerId="AD" clId="Web-{4F3290C3-6004-BBFF-E568-AC441AFD1431}" dt="2020-02-12T12:00:06.538" v="1"/>
        <pc:sldMkLst>
          <pc:docMk/>
          <pc:sldMk cId="3133010006" sldId="259"/>
        </pc:sldMkLst>
      </pc:sldChg>
      <pc:sldChg chg="mod">
        <pc:chgData name="M.Kureczko" userId="S::mkureczko@saintben.derby.sch.uk::68525a13-0ace-4576-a37c-2deae4ec343a" providerId="AD" clId="Web-{4F3290C3-6004-BBFF-E568-AC441AFD1431}" dt="2020-02-12T12:00:06.538" v="1"/>
        <pc:sldMkLst>
          <pc:docMk/>
          <pc:sldMk cId="2489369633" sldId="260"/>
        </pc:sldMkLst>
      </pc:sldChg>
      <pc:sldChg chg="mod">
        <pc:chgData name="M.Kureczko" userId="S::mkureczko@saintben.derby.sch.uk::68525a13-0ace-4576-a37c-2deae4ec343a" providerId="AD" clId="Web-{4F3290C3-6004-BBFF-E568-AC441AFD1431}" dt="2020-02-12T12:00:06.538" v="1"/>
        <pc:sldMkLst>
          <pc:docMk/>
          <pc:sldMk cId="2294025387" sldId="261"/>
        </pc:sldMkLst>
      </pc:sldChg>
      <pc:sldChg chg="mod">
        <pc:chgData name="M.Kureczko" userId="S::mkureczko@saintben.derby.sch.uk::68525a13-0ace-4576-a37c-2deae4ec343a" providerId="AD" clId="Web-{4F3290C3-6004-BBFF-E568-AC441AFD1431}" dt="2020-02-12T12:00:06.538" v="1"/>
        <pc:sldMkLst>
          <pc:docMk/>
          <pc:sldMk cId="2720849636" sldId="262"/>
        </pc:sldMkLst>
      </pc:sldChg>
      <pc:sldChg chg="mod">
        <pc:chgData name="M.Kureczko" userId="S::mkureczko@saintben.derby.sch.uk::68525a13-0ace-4576-a37c-2deae4ec343a" providerId="AD" clId="Web-{4F3290C3-6004-BBFF-E568-AC441AFD1431}" dt="2020-02-12T12:00:06.538" v="1"/>
        <pc:sldMkLst>
          <pc:docMk/>
          <pc:sldMk cId="1647027021" sldId="264"/>
        </pc:sldMkLst>
      </pc:sldChg>
      <pc:sldChg chg="mod">
        <pc:chgData name="M.Kureczko" userId="S::mkureczko@saintben.derby.sch.uk::68525a13-0ace-4576-a37c-2deae4ec343a" providerId="AD" clId="Web-{4F3290C3-6004-BBFF-E568-AC441AFD1431}" dt="2020-02-12T12:00:06.538" v="1"/>
        <pc:sldMkLst>
          <pc:docMk/>
          <pc:sldMk cId="4173858862" sldId="265"/>
        </pc:sldMkLst>
      </pc:sldChg>
      <pc:sldChg chg="mod">
        <pc:chgData name="M.Kureczko" userId="S::mkureczko@saintben.derby.sch.uk::68525a13-0ace-4576-a37c-2deae4ec343a" providerId="AD" clId="Web-{4F3290C3-6004-BBFF-E568-AC441AFD1431}" dt="2020-02-12T12:00:06.538" v="1"/>
        <pc:sldMkLst>
          <pc:docMk/>
          <pc:sldMk cId="2711417652" sldId="266"/>
        </pc:sldMkLst>
      </pc:sldChg>
      <pc:sldChg chg="mod">
        <pc:chgData name="M.Kureczko" userId="S::mkureczko@saintben.derby.sch.uk::68525a13-0ace-4576-a37c-2deae4ec343a" providerId="AD" clId="Web-{4F3290C3-6004-BBFF-E568-AC441AFD1431}" dt="2020-02-12T12:00:06.538" v="1"/>
        <pc:sldMkLst>
          <pc:docMk/>
          <pc:sldMk cId="2774852651" sldId="269"/>
        </pc:sldMkLst>
      </pc:sldChg>
      <pc:sldChg chg="mod">
        <pc:chgData name="M.Kureczko" userId="S::mkureczko@saintben.derby.sch.uk::68525a13-0ace-4576-a37c-2deae4ec343a" providerId="AD" clId="Web-{4F3290C3-6004-BBFF-E568-AC441AFD1431}" dt="2020-02-12T12:00:06.538" v="1"/>
        <pc:sldMkLst>
          <pc:docMk/>
          <pc:sldMk cId="244487348" sldId="271"/>
        </pc:sldMkLst>
      </pc:sldChg>
      <pc:sldChg chg="mod">
        <pc:chgData name="M.Kureczko" userId="S::mkureczko@saintben.derby.sch.uk::68525a13-0ace-4576-a37c-2deae4ec343a" providerId="AD" clId="Web-{4F3290C3-6004-BBFF-E568-AC441AFD1431}" dt="2020-02-12T12:00:06.538" v="1"/>
        <pc:sldMkLst>
          <pc:docMk/>
          <pc:sldMk cId="2311981538" sldId="272"/>
        </pc:sldMkLst>
      </pc:sldChg>
      <pc:sldChg chg="mod">
        <pc:chgData name="M.Kureczko" userId="S::mkureczko@saintben.derby.sch.uk::68525a13-0ace-4576-a37c-2deae4ec343a" providerId="AD" clId="Web-{4F3290C3-6004-BBFF-E568-AC441AFD1431}" dt="2020-02-12T12:00:06.538" v="1"/>
        <pc:sldMkLst>
          <pc:docMk/>
          <pc:sldMk cId="2249149354" sldId="273"/>
        </pc:sldMkLst>
      </pc:sldChg>
      <pc:sldChg chg="mod">
        <pc:chgData name="M.Kureczko" userId="S::mkureczko@saintben.derby.sch.uk::68525a13-0ace-4576-a37c-2deae4ec343a" providerId="AD" clId="Web-{4F3290C3-6004-BBFF-E568-AC441AFD1431}" dt="2020-02-12T12:00:06.538" v="1"/>
        <pc:sldMkLst>
          <pc:docMk/>
          <pc:sldMk cId="4127242429" sldId="275"/>
        </pc:sldMkLst>
      </pc:sldChg>
      <pc:sldChg chg="mod">
        <pc:chgData name="M.Kureczko" userId="S::mkureczko@saintben.derby.sch.uk::68525a13-0ace-4576-a37c-2deae4ec343a" providerId="AD" clId="Web-{4F3290C3-6004-BBFF-E568-AC441AFD1431}" dt="2020-02-12T12:00:06.538" v="1"/>
        <pc:sldMkLst>
          <pc:docMk/>
          <pc:sldMk cId="2866729153" sldId="276"/>
        </pc:sldMkLst>
      </pc:sldChg>
      <pc:sldChg chg="mod">
        <pc:chgData name="M.Kureczko" userId="S::mkureczko@saintben.derby.sch.uk::68525a13-0ace-4576-a37c-2deae4ec343a" providerId="AD" clId="Web-{4F3290C3-6004-BBFF-E568-AC441AFD1431}" dt="2020-02-12T12:00:06.538" v="1"/>
        <pc:sldMkLst>
          <pc:docMk/>
          <pc:sldMk cId="1932671541" sldId="277"/>
        </pc:sldMkLst>
      </pc:sldChg>
      <pc:sldChg chg="mod">
        <pc:chgData name="M.Kureczko" userId="S::mkureczko@saintben.derby.sch.uk::68525a13-0ace-4576-a37c-2deae4ec343a" providerId="AD" clId="Web-{4F3290C3-6004-BBFF-E568-AC441AFD1431}" dt="2020-02-12T12:00:06.538" v="1"/>
        <pc:sldMkLst>
          <pc:docMk/>
          <pc:sldMk cId="949454140" sldId="278"/>
        </pc:sldMkLst>
      </pc:sldChg>
      <pc:sldChg chg="mod">
        <pc:chgData name="M.Kureczko" userId="S::mkureczko@saintben.derby.sch.uk::68525a13-0ace-4576-a37c-2deae4ec343a" providerId="AD" clId="Web-{4F3290C3-6004-BBFF-E568-AC441AFD1431}" dt="2020-02-12T12:00:06.538" v="1"/>
        <pc:sldMkLst>
          <pc:docMk/>
          <pc:sldMk cId="471202317" sldId="279"/>
        </pc:sldMkLst>
      </pc:sldChg>
      <pc:sldChg chg="mod">
        <pc:chgData name="M.Kureczko" userId="S::mkureczko@saintben.derby.sch.uk::68525a13-0ace-4576-a37c-2deae4ec343a" providerId="AD" clId="Web-{4F3290C3-6004-BBFF-E568-AC441AFD1431}" dt="2020-02-12T12:00:06.538" v="1"/>
        <pc:sldMkLst>
          <pc:docMk/>
          <pc:sldMk cId="1329157169" sldId="280"/>
        </pc:sldMkLst>
      </pc:sldChg>
      <pc:sldChg chg="mod">
        <pc:chgData name="M.Kureczko" userId="S::mkureczko@saintben.derby.sch.uk::68525a13-0ace-4576-a37c-2deae4ec343a" providerId="AD" clId="Web-{4F3290C3-6004-BBFF-E568-AC441AFD1431}" dt="2020-02-12T12:00:06.538" v="1"/>
        <pc:sldMkLst>
          <pc:docMk/>
          <pc:sldMk cId="187065711" sldId="281"/>
        </pc:sldMkLst>
      </pc:sldChg>
      <pc:sldChg chg="mod">
        <pc:chgData name="M.Kureczko" userId="S::mkureczko@saintben.derby.sch.uk::68525a13-0ace-4576-a37c-2deae4ec343a" providerId="AD" clId="Web-{4F3290C3-6004-BBFF-E568-AC441AFD1431}" dt="2020-02-12T12:00:06.538" v="1"/>
        <pc:sldMkLst>
          <pc:docMk/>
          <pc:sldMk cId="3734053214" sldId="282"/>
        </pc:sldMkLst>
      </pc:sldChg>
      <pc:sldChg chg="mod">
        <pc:chgData name="M.Kureczko" userId="S::mkureczko@saintben.derby.sch.uk::68525a13-0ace-4576-a37c-2deae4ec343a" providerId="AD" clId="Web-{4F3290C3-6004-BBFF-E568-AC441AFD1431}" dt="2020-02-12T12:00:06.538" v="1"/>
        <pc:sldMkLst>
          <pc:docMk/>
          <pc:sldMk cId="419459473" sldId="283"/>
        </pc:sldMkLst>
      </pc:sldChg>
      <pc:sldChg chg="mod">
        <pc:chgData name="M.Kureczko" userId="S::mkureczko@saintben.derby.sch.uk::68525a13-0ace-4576-a37c-2deae4ec343a" providerId="AD" clId="Web-{4F3290C3-6004-BBFF-E568-AC441AFD1431}" dt="2020-02-12T12:00:06.538" v="1"/>
        <pc:sldMkLst>
          <pc:docMk/>
          <pc:sldMk cId="2792646101" sldId="284"/>
        </pc:sldMkLst>
      </pc:sldChg>
      <pc:sldChg chg="mod">
        <pc:chgData name="M.Kureczko" userId="S::mkureczko@saintben.derby.sch.uk::68525a13-0ace-4576-a37c-2deae4ec343a" providerId="AD" clId="Web-{4F3290C3-6004-BBFF-E568-AC441AFD1431}" dt="2020-02-12T12:00:06.538" v="1"/>
        <pc:sldMkLst>
          <pc:docMk/>
          <pc:sldMk cId="2547846807" sldId="285"/>
        </pc:sldMkLst>
      </pc:sldChg>
      <pc:sldChg chg="mod">
        <pc:chgData name="M.Kureczko" userId="S::mkureczko@saintben.derby.sch.uk::68525a13-0ace-4576-a37c-2deae4ec343a" providerId="AD" clId="Web-{4F3290C3-6004-BBFF-E568-AC441AFD1431}" dt="2020-02-12T12:00:06.538" v="1"/>
        <pc:sldMkLst>
          <pc:docMk/>
          <pc:sldMk cId="1297439572" sldId="286"/>
        </pc:sldMkLst>
      </pc:sldChg>
      <pc:sldChg chg="mod">
        <pc:chgData name="M.Kureczko" userId="S::mkureczko@saintben.derby.sch.uk::68525a13-0ace-4576-a37c-2deae4ec343a" providerId="AD" clId="Web-{4F3290C3-6004-BBFF-E568-AC441AFD1431}" dt="2020-02-12T12:00:06.538" v="1"/>
        <pc:sldMkLst>
          <pc:docMk/>
          <pc:sldMk cId="62023792" sldId="287"/>
        </pc:sldMkLst>
      </pc:sldChg>
      <pc:sldChg chg="mod">
        <pc:chgData name="M.Kureczko" userId="S::mkureczko@saintben.derby.sch.uk::68525a13-0ace-4576-a37c-2deae4ec343a" providerId="AD" clId="Web-{4F3290C3-6004-BBFF-E568-AC441AFD1431}" dt="2020-02-12T12:00:06.538" v="1"/>
        <pc:sldMkLst>
          <pc:docMk/>
          <pc:sldMk cId="1537271645" sldId="288"/>
        </pc:sldMkLst>
      </pc:sldChg>
      <pc:sldChg chg="mod">
        <pc:chgData name="M.Kureczko" userId="S::mkureczko@saintben.derby.sch.uk::68525a13-0ace-4576-a37c-2deae4ec343a" providerId="AD" clId="Web-{4F3290C3-6004-BBFF-E568-AC441AFD1431}" dt="2020-02-12T12:00:06.538" v="1"/>
        <pc:sldMkLst>
          <pc:docMk/>
          <pc:sldMk cId="716813577" sldId="289"/>
        </pc:sldMkLst>
      </pc:sldChg>
      <pc:sldChg chg="mod setBg">
        <pc:chgData name="M.Kureczko" userId="S::mkureczko@saintben.derby.sch.uk::68525a13-0ace-4576-a37c-2deae4ec343a" providerId="AD" clId="Web-{4F3290C3-6004-BBFF-E568-AC441AFD1431}" dt="2020-02-12T12:00:06.538" v="1"/>
        <pc:sldMkLst>
          <pc:docMk/>
          <pc:sldMk cId="4279349507" sldId="290"/>
        </pc:sldMkLst>
      </pc:sldChg>
      <pc:sldChg chg="modSp mod">
        <pc:chgData name="M.Kureczko" userId="S::mkureczko@saintben.derby.sch.uk::68525a13-0ace-4576-a37c-2deae4ec343a" providerId="AD" clId="Web-{4F3290C3-6004-BBFF-E568-AC441AFD1431}" dt="2020-02-12T12:10:28.109" v="4" actId="1076"/>
        <pc:sldMkLst>
          <pc:docMk/>
          <pc:sldMk cId="2109942206" sldId="291"/>
        </pc:sldMkLst>
        <pc:spChg chg="mod">
          <ac:chgData name="M.Kureczko" userId="S::mkureczko@saintben.derby.sch.uk::68525a13-0ace-4576-a37c-2deae4ec343a" providerId="AD" clId="Web-{4F3290C3-6004-BBFF-E568-AC441AFD1431}" dt="2020-02-12T12:10:25.250" v="3" actId="1076"/>
          <ac:spMkLst>
            <pc:docMk/>
            <pc:sldMk cId="2109942206" sldId="291"/>
            <ac:spMk id="3" creationId="{00000000-0000-0000-0000-000000000000}"/>
          </ac:spMkLst>
        </pc:spChg>
        <pc:spChg chg="mod">
          <ac:chgData name="M.Kureczko" userId="S::mkureczko@saintben.derby.sch.uk::68525a13-0ace-4576-a37c-2deae4ec343a" providerId="AD" clId="Web-{4F3290C3-6004-BBFF-E568-AC441AFD1431}" dt="2020-02-12T12:10:28.109" v="4" actId="1076"/>
          <ac:spMkLst>
            <pc:docMk/>
            <pc:sldMk cId="2109942206" sldId="291"/>
            <ac:spMk id="6" creationId="{00000000-0000-0000-0000-000000000000}"/>
          </ac:spMkLst>
        </pc:spChg>
        <pc:graphicFrameChg chg="mod">
          <ac:chgData name="M.Kureczko" userId="S::mkureczko@saintben.derby.sch.uk::68525a13-0ace-4576-a37c-2deae4ec343a" providerId="AD" clId="Web-{4F3290C3-6004-BBFF-E568-AC441AFD1431}" dt="2020-02-12T12:10:23.484" v="2" actId="1076"/>
          <ac:graphicFrameMkLst>
            <pc:docMk/>
            <pc:sldMk cId="2109942206" sldId="291"/>
            <ac:graphicFrameMk id="5" creationId="{00000000-0000-0000-0000-000000000000}"/>
          </ac:graphicFrameMkLst>
        </pc:graphicFrameChg>
      </pc:sldChg>
      <pc:sldMasterChg chg="mod setBg modSldLayout">
        <pc:chgData name="M.Kureczko" userId="S::mkureczko@saintben.derby.sch.uk::68525a13-0ace-4576-a37c-2deae4ec343a" providerId="AD" clId="Web-{4F3290C3-6004-BBFF-E568-AC441AFD1431}" dt="2020-02-12T12:00:06.538" v="1"/>
        <pc:sldMasterMkLst>
          <pc:docMk/>
          <pc:sldMasterMk cId="3374828068" sldId="2147483648"/>
        </pc:sldMasterMkLst>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356414403" sldId="2147483649"/>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4275845088" sldId="2147483650"/>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4064977055" sldId="2147483651"/>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263229715" sldId="2147483652"/>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486686915" sldId="2147483653"/>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759823242" sldId="2147483654"/>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054686393" sldId="2147483655"/>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822790837" sldId="2147483656"/>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274396944" sldId="2147483657"/>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370651897" sldId="2147483658"/>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866458616" sldId="2147483659"/>
          </pc:sldLayoutMkLst>
        </pc:sldLayoutChg>
      </pc:sldMasterChg>
    </pc:docChg>
  </pc:docChgLst>
  <pc:docChgLst>
    <pc:chgData name="M.Kureczko" userId="S::mkureczko@saintben.derby.sch.uk::68525a13-0ace-4576-a37c-2deae4ec343a" providerId="AD" clId="Web-{9D8BC3CD-0672-7B28-5FD0-AF5D98BB836B}"/>
    <pc:docChg chg="addSld modSld sldOrd">
      <pc:chgData name="M.Kureczko" userId="S::mkureczko@saintben.derby.sch.uk::68525a13-0ace-4576-a37c-2deae4ec343a" providerId="AD" clId="Web-{9D8BC3CD-0672-7B28-5FD0-AF5D98BB836B}" dt="2020-02-23T17:34:59.743" v="2078"/>
      <pc:docMkLst>
        <pc:docMk/>
      </pc:docMkLst>
      <pc:sldChg chg="modSp add ord replId">
        <pc:chgData name="M.Kureczko" userId="S::mkureczko@saintben.derby.sch.uk::68525a13-0ace-4576-a37c-2deae4ec343a" providerId="AD" clId="Web-{9D8BC3CD-0672-7B28-5FD0-AF5D98BB836B}" dt="2020-02-23T17:13:19.629" v="1228"/>
        <pc:sldMkLst>
          <pc:docMk/>
          <pc:sldMk cId="4146132403" sldId="292"/>
        </pc:sldMkLst>
        <pc:spChg chg="mod">
          <ac:chgData name="M.Kureczko" userId="S::mkureczko@saintben.derby.sch.uk::68525a13-0ace-4576-a37c-2deae4ec343a" providerId="AD" clId="Web-{9D8BC3CD-0672-7B28-5FD0-AF5D98BB836B}" dt="2020-02-23T17:01:02.501" v="2"/>
          <ac:spMkLst>
            <pc:docMk/>
            <pc:sldMk cId="4146132403" sldId="292"/>
            <ac:spMk id="4" creationId="{00000000-0000-0000-0000-000000000000}"/>
          </ac:spMkLst>
        </pc:spChg>
        <pc:graphicFrameChg chg="mod modGraphic">
          <ac:chgData name="M.Kureczko" userId="S::mkureczko@saintben.derby.sch.uk::68525a13-0ace-4576-a37c-2deae4ec343a" providerId="AD" clId="Web-{9D8BC3CD-0672-7B28-5FD0-AF5D98BB836B}" dt="2020-02-23T17:13:19.629" v="1228"/>
          <ac:graphicFrameMkLst>
            <pc:docMk/>
            <pc:sldMk cId="4146132403" sldId="292"/>
            <ac:graphicFrameMk id="5" creationId="{00000000-0000-0000-0000-000000000000}"/>
          </ac:graphicFrameMkLst>
        </pc:graphicFrameChg>
      </pc:sldChg>
      <pc:sldChg chg="addSp modSp add ord replId">
        <pc:chgData name="M.Kureczko" userId="S::mkureczko@saintben.derby.sch.uk::68525a13-0ace-4576-a37c-2deae4ec343a" providerId="AD" clId="Web-{9D8BC3CD-0672-7B28-5FD0-AF5D98BB836B}" dt="2020-02-23T17:33:10.915" v="2066"/>
        <pc:sldMkLst>
          <pc:docMk/>
          <pc:sldMk cId="194057534" sldId="293"/>
        </pc:sldMkLst>
        <pc:spChg chg="mod">
          <ac:chgData name="M.Kureczko" userId="S::mkureczko@saintben.derby.sch.uk::68525a13-0ace-4576-a37c-2deae4ec343a" providerId="AD" clId="Web-{9D8BC3CD-0672-7B28-5FD0-AF5D98BB836B}" dt="2020-02-23T17:13:46.504" v="1231"/>
          <ac:spMkLst>
            <pc:docMk/>
            <pc:sldMk cId="194057534" sldId="293"/>
            <ac:spMk id="4" creationId="{00000000-0000-0000-0000-000000000000}"/>
          </ac:spMkLst>
        </pc:spChg>
        <pc:graphicFrameChg chg="mod modGraphic">
          <ac:chgData name="M.Kureczko" userId="S::mkureczko@saintben.derby.sch.uk::68525a13-0ace-4576-a37c-2deae4ec343a" providerId="AD" clId="Web-{9D8BC3CD-0672-7B28-5FD0-AF5D98BB836B}" dt="2020-02-23T17:33:10.915" v="2066"/>
          <ac:graphicFrameMkLst>
            <pc:docMk/>
            <pc:sldMk cId="194057534" sldId="293"/>
            <ac:graphicFrameMk id="5" creationId="{00000000-0000-0000-0000-000000000000}"/>
          </ac:graphicFrameMkLst>
        </pc:graphicFrameChg>
        <pc:picChg chg="add mod">
          <ac:chgData name="M.Kureczko" userId="S::mkureczko@saintben.derby.sch.uk::68525a13-0ace-4576-a37c-2deae4ec343a" providerId="AD" clId="Web-{9D8BC3CD-0672-7B28-5FD0-AF5D98BB836B}" dt="2020-02-23T17:32:42.915" v="2044" actId="688"/>
          <ac:picMkLst>
            <pc:docMk/>
            <pc:sldMk cId="194057534" sldId="293"/>
            <ac:picMk id="2" creationId="{73AB3F46-1E30-4F17-A44E-CC9B7DE6A5E9}"/>
          </ac:picMkLst>
        </pc:picChg>
      </pc:sldChg>
      <pc:sldChg chg="modSp add ord replId">
        <pc:chgData name="M.Kureczko" userId="S::mkureczko@saintben.derby.sch.uk::68525a13-0ace-4576-a37c-2deae4ec343a" providerId="AD" clId="Web-{9D8BC3CD-0672-7B28-5FD0-AF5D98BB836B}" dt="2020-02-23T17:33:54.884" v="2069"/>
        <pc:sldMkLst>
          <pc:docMk/>
          <pc:sldMk cId="3701769008" sldId="294"/>
        </pc:sldMkLst>
        <pc:spChg chg="mod">
          <ac:chgData name="M.Kureczko" userId="S::mkureczko@saintben.derby.sch.uk::68525a13-0ace-4576-a37c-2deae4ec343a" providerId="AD" clId="Web-{9D8BC3CD-0672-7B28-5FD0-AF5D98BB836B}" dt="2020-02-23T17:33:54.884" v="2069"/>
          <ac:spMkLst>
            <pc:docMk/>
            <pc:sldMk cId="3701769008" sldId="294"/>
            <ac:spMk id="4" creationId="{00000000-0000-0000-0000-000000000000}"/>
          </ac:spMkLst>
        </pc:spChg>
      </pc:sldChg>
      <pc:sldChg chg="modSp add ord replId">
        <pc:chgData name="M.Kureczko" userId="S::mkureczko@saintben.derby.sch.uk::68525a13-0ace-4576-a37c-2deae4ec343a" providerId="AD" clId="Web-{9D8BC3CD-0672-7B28-5FD0-AF5D98BB836B}" dt="2020-02-23T17:34:15.977" v="2072"/>
        <pc:sldMkLst>
          <pc:docMk/>
          <pc:sldMk cId="3880155893" sldId="295"/>
        </pc:sldMkLst>
        <pc:spChg chg="mod">
          <ac:chgData name="M.Kureczko" userId="S::mkureczko@saintben.derby.sch.uk::68525a13-0ace-4576-a37c-2deae4ec343a" providerId="AD" clId="Web-{9D8BC3CD-0672-7B28-5FD0-AF5D98BB836B}" dt="2020-02-23T17:34:15.977" v="2072"/>
          <ac:spMkLst>
            <pc:docMk/>
            <pc:sldMk cId="3880155893" sldId="295"/>
            <ac:spMk id="4" creationId="{00000000-0000-0000-0000-000000000000}"/>
          </ac:spMkLst>
        </pc:spChg>
      </pc:sldChg>
      <pc:sldChg chg="modSp add ord replId">
        <pc:chgData name="M.Kureczko" userId="S::mkureczko@saintben.derby.sch.uk::68525a13-0ace-4576-a37c-2deae4ec343a" providerId="AD" clId="Web-{9D8BC3CD-0672-7B28-5FD0-AF5D98BB836B}" dt="2020-02-23T17:34:37.431" v="2075"/>
        <pc:sldMkLst>
          <pc:docMk/>
          <pc:sldMk cId="1430842665" sldId="296"/>
        </pc:sldMkLst>
        <pc:spChg chg="mod">
          <ac:chgData name="M.Kureczko" userId="S::mkureczko@saintben.derby.sch.uk::68525a13-0ace-4576-a37c-2deae4ec343a" providerId="AD" clId="Web-{9D8BC3CD-0672-7B28-5FD0-AF5D98BB836B}" dt="2020-02-23T17:34:37.431" v="2075"/>
          <ac:spMkLst>
            <pc:docMk/>
            <pc:sldMk cId="1430842665" sldId="296"/>
            <ac:spMk id="4" creationId="{00000000-0000-0000-0000-000000000000}"/>
          </ac:spMkLst>
        </pc:spChg>
      </pc:sldChg>
      <pc:sldChg chg="modSp add ord replId">
        <pc:chgData name="M.Kureczko" userId="S::mkureczko@saintben.derby.sch.uk::68525a13-0ace-4576-a37c-2deae4ec343a" providerId="AD" clId="Web-{9D8BC3CD-0672-7B28-5FD0-AF5D98BB836B}" dt="2020-02-23T17:34:59.743" v="2078"/>
        <pc:sldMkLst>
          <pc:docMk/>
          <pc:sldMk cId="2412489618" sldId="297"/>
        </pc:sldMkLst>
        <pc:spChg chg="mod">
          <ac:chgData name="M.Kureczko" userId="S::mkureczko@saintben.derby.sch.uk::68525a13-0ace-4576-a37c-2deae4ec343a" providerId="AD" clId="Web-{9D8BC3CD-0672-7B28-5FD0-AF5D98BB836B}" dt="2020-02-23T17:34:59.743" v="2078"/>
          <ac:spMkLst>
            <pc:docMk/>
            <pc:sldMk cId="2412489618" sldId="297"/>
            <ac:spMk id="4" creationId="{00000000-0000-0000-0000-000000000000}"/>
          </ac:spMkLst>
        </pc:spChg>
      </pc:sldChg>
    </pc:docChg>
  </pc:docChgLst>
  <pc:docChgLst>
    <pc:chgData name="L.Kelly" userId="S::lkelly@saintben.derby.sch.uk::1cc48aa9-5c46-42ea-9340-9cdfb26f434f" providerId="AD" clId="Web-{17745137-EFB8-403E-29B8-FD65EB848B11}"/>
    <pc:docChg chg="modSld">
      <pc:chgData name="L.Kelly" userId="S::lkelly@saintben.derby.sch.uk::1cc48aa9-5c46-42ea-9340-9cdfb26f434f" providerId="AD" clId="Web-{17745137-EFB8-403E-29B8-FD65EB848B11}" dt="2020-02-12T11:34:27.934" v="0"/>
      <pc:docMkLst>
        <pc:docMk/>
      </pc:docMkLst>
      <pc:sldChg chg="mod setBg">
        <pc:chgData name="L.Kelly" userId="S::lkelly@saintben.derby.sch.uk::1cc48aa9-5c46-42ea-9340-9cdfb26f434f" providerId="AD" clId="Web-{17745137-EFB8-403E-29B8-FD65EB848B11}" dt="2020-02-12T11:34:27.934" v="0"/>
        <pc:sldMkLst>
          <pc:docMk/>
          <pc:sldMk cId="4279349507" sldId="290"/>
        </pc:sldMkLst>
      </pc:sldChg>
    </pc:docChg>
  </pc:docChgLst>
  <pc:docChgLst>
    <pc:chgData name="L.Kelly" userId="S::lkelly@saintben.derby.sch.uk::1cc48aa9-5c46-42ea-9340-9cdfb26f434f" providerId="AD" clId="Web-{D41ABD20-A21B-3F69-789E-CB22B6F98257}"/>
    <pc:docChg chg="modSld">
      <pc:chgData name="L.Kelly" userId="S::lkelly@saintben.derby.sch.uk::1cc48aa9-5c46-42ea-9340-9cdfb26f434f" providerId="AD" clId="Web-{D41ABD20-A21B-3F69-789E-CB22B6F98257}" dt="2020-03-13T07:32:36.152" v="0"/>
      <pc:docMkLst>
        <pc:docMk/>
      </pc:docMkLst>
      <pc:sldChg chg="mod setBg">
        <pc:chgData name="L.Kelly" userId="S::lkelly@saintben.derby.sch.uk::1cc48aa9-5c46-42ea-9340-9cdfb26f434f" providerId="AD" clId="Web-{D41ABD20-A21B-3F69-789E-CB22B6F98257}" dt="2020-03-13T07:32:36.152" v="0"/>
        <pc:sldMkLst>
          <pc:docMk/>
          <pc:sldMk cId="194057534" sldId="293"/>
        </pc:sldMkLst>
      </pc:sldChg>
    </pc:docChg>
  </pc:docChgLst>
  <pc:docChgLst>
    <pc:chgData name="M.Kureczko" userId="S::mkureczko@saintben.derby.sch.uk::68525a13-0ace-4576-a37c-2deae4ec343a" providerId="AD" clId="Web-{CD7E2753-5930-45BD-9ED8-426DCE4F3E19}"/>
    <pc:docChg chg="addSld delSld modSld sldOrd">
      <pc:chgData name="M.Kureczko" userId="S::mkureczko@saintben.derby.sch.uk::68525a13-0ace-4576-a37c-2deae4ec343a" providerId="AD" clId="Web-{CD7E2753-5930-45BD-9ED8-426DCE4F3E19}" dt="2019-08-11T17:38:46.264" v="14018" actId="20577"/>
      <pc:docMkLst>
        <pc:docMk/>
      </pc:docMkLst>
      <pc:sldChg chg="del">
        <pc:chgData name="M.Kureczko" userId="S::mkureczko@saintben.derby.sch.uk::68525a13-0ace-4576-a37c-2deae4ec343a" providerId="AD" clId="Web-{CD7E2753-5930-45BD-9ED8-426DCE4F3E19}" dt="2019-08-11T11:08:53.466" v="1854"/>
        <pc:sldMkLst>
          <pc:docMk/>
          <pc:sldMk cId="1160338408" sldId="258"/>
        </pc:sldMkLst>
      </pc:sldChg>
      <pc:sldChg chg="modSp">
        <pc:chgData name="M.Kureczko" userId="S::mkureczko@saintben.derby.sch.uk::68525a13-0ace-4576-a37c-2deae4ec343a" providerId="AD" clId="Web-{CD7E2753-5930-45BD-9ED8-426DCE4F3E19}" dt="2019-08-11T11:38:24.151" v="2932" actId="1076"/>
        <pc:sldMkLst>
          <pc:docMk/>
          <pc:sldMk cId="3133010006" sldId="259"/>
        </pc:sldMkLst>
        <pc:graphicFrameChg chg="mod modGraphic">
          <ac:chgData name="M.Kureczko" userId="S::mkureczko@saintben.derby.sch.uk::68525a13-0ace-4576-a37c-2deae4ec343a" providerId="AD" clId="Web-{CD7E2753-5930-45BD-9ED8-426DCE4F3E19}" dt="2019-08-11T11:30:50.753" v="2686"/>
          <ac:graphicFrameMkLst>
            <pc:docMk/>
            <pc:sldMk cId="3133010006" sldId="259"/>
            <ac:graphicFrameMk id="5" creationId="{00000000-0000-0000-0000-000000000000}"/>
          </ac:graphicFrameMkLst>
        </pc:graphicFrameChg>
        <pc:picChg chg="mod">
          <ac:chgData name="M.Kureczko" userId="S::mkureczko@saintben.derby.sch.uk::68525a13-0ace-4576-a37c-2deae4ec343a" providerId="AD" clId="Web-{CD7E2753-5930-45BD-9ED8-426DCE4F3E19}" dt="2019-08-11T11:38:24.151" v="2932" actId="1076"/>
          <ac:picMkLst>
            <pc:docMk/>
            <pc:sldMk cId="3133010006" sldId="259"/>
            <ac:picMk id="2" creationId="{00000000-0000-0000-0000-000000000000}"/>
          </ac:picMkLst>
        </pc:picChg>
      </pc:sldChg>
      <pc:sldChg chg="modSp">
        <pc:chgData name="M.Kureczko" userId="S::mkureczko@saintben.derby.sch.uk::68525a13-0ace-4576-a37c-2deae4ec343a" providerId="AD" clId="Web-{CD7E2753-5930-45BD-9ED8-426DCE4F3E19}" dt="2019-08-11T12:24:50.424" v="4329" actId="1076"/>
        <pc:sldMkLst>
          <pc:docMk/>
          <pc:sldMk cId="2489369633" sldId="260"/>
        </pc:sldMkLst>
        <pc:spChg chg="mod">
          <ac:chgData name="M.Kureczko" userId="S::mkureczko@saintben.derby.sch.uk::68525a13-0ace-4576-a37c-2deae4ec343a" providerId="AD" clId="Web-{CD7E2753-5930-45BD-9ED8-426DCE4F3E19}" dt="2019-08-11T12:24:50.424" v="4329" actId="1076"/>
          <ac:spMkLst>
            <pc:docMk/>
            <pc:sldMk cId="2489369633" sldId="260"/>
            <ac:spMk id="3" creationId="{00000000-0000-0000-0000-000000000000}"/>
          </ac:spMkLst>
        </pc:spChg>
        <pc:spChg chg="mod">
          <ac:chgData name="M.Kureczko" userId="S::mkureczko@saintben.derby.sch.uk::68525a13-0ace-4576-a37c-2deae4ec343a" providerId="AD" clId="Web-{CD7E2753-5930-45BD-9ED8-426DCE4F3E19}" dt="2019-08-11T12:24:46.643" v="4328" actId="1076"/>
          <ac:spMkLst>
            <pc:docMk/>
            <pc:sldMk cId="2489369633" sldId="260"/>
            <ac:spMk id="6" creationId="{00000000-0000-0000-0000-000000000000}"/>
          </ac:spMkLst>
        </pc:spChg>
        <pc:graphicFrameChg chg="mod modGraphic">
          <ac:chgData name="M.Kureczko" userId="S::mkureczko@saintben.derby.sch.uk::68525a13-0ace-4576-a37c-2deae4ec343a" providerId="AD" clId="Web-{CD7E2753-5930-45BD-9ED8-426DCE4F3E19}" dt="2019-08-11T12:24:41.409" v="4327"/>
          <ac:graphicFrameMkLst>
            <pc:docMk/>
            <pc:sldMk cId="2489369633" sldId="260"/>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2:48:55.180" v="4686"/>
        <pc:sldMkLst>
          <pc:docMk/>
          <pc:sldMk cId="2294025387" sldId="261"/>
        </pc:sldMkLst>
        <pc:graphicFrameChg chg="mod modGraphic">
          <ac:chgData name="M.Kureczko" userId="S::mkureczko@saintben.derby.sch.uk::68525a13-0ace-4576-a37c-2deae4ec343a" providerId="AD" clId="Web-{CD7E2753-5930-45BD-9ED8-426DCE4F3E19}" dt="2019-08-11T12:48:55.180" v="4686"/>
          <ac:graphicFrameMkLst>
            <pc:docMk/>
            <pc:sldMk cId="2294025387" sldId="261"/>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3:32:19.350" v="6848"/>
        <pc:sldMkLst>
          <pc:docMk/>
          <pc:sldMk cId="2720849636" sldId="262"/>
        </pc:sldMkLst>
        <pc:graphicFrameChg chg="mod modGraphic">
          <ac:chgData name="M.Kureczko" userId="S::mkureczko@saintben.derby.sch.uk::68525a13-0ace-4576-a37c-2deae4ec343a" providerId="AD" clId="Web-{CD7E2753-5930-45BD-9ED8-426DCE4F3E19}" dt="2019-08-11T13:32:19.350" v="6848"/>
          <ac:graphicFrameMkLst>
            <pc:docMk/>
            <pc:sldMk cId="2720849636" sldId="262"/>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6:25:40.123" v="10258"/>
        <pc:sldMkLst>
          <pc:docMk/>
          <pc:sldMk cId="2805979764" sldId="263"/>
        </pc:sldMkLst>
        <pc:graphicFrameChg chg="mod modGraphic">
          <ac:chgData name="M.Kureczko" userId="S::mkureczko@saintben.derby.sch.uk::68525a13-0ace-4576-a37c-2deae4ec343a" providerId="AD" clId="Web-{CD7E2753-5930-45BD-9ED8-426DCE4F3E19}" dt="2019-08-11T16:25:40.123" v="10258"/>
          <ac:graphicFrameMkLst>
            <pc:docMk/>
            <pc:sldMk cId="2805979764" sldId="263"/>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6:28:35.098" v="10429"/>
        <pc:sldMkLst>
          <pc:docMk/>
          <pc:sldMk cId="1647027021" sldId="264"/>
        </pc:sldMkLst>
        <pc:graphicFrameChg chg="mod modGraphic">
          <ac:chgData name="M.Kureczko" userId="S::mkureczko@saintben.derby.sch.uk::68525a13-0ace-4576-a37c-2deae4ec343a" providerId="AD" clId="Web-{CD7E2753-5930-45BD-9ED8-426DCE4F3E19}" dt="2019-08-11T16:28:35.098" v="10429"/>
          <ac:graphicFrameMkLst>
            <pc:docMk/>
            <pc:sldMk cId="1647027021" sldId="264"/>
            <ac:graphicFrameMk id="5" creationId="{00000000-0000-0000-0000-000000000000}"/>
          </ac:graphicFrameMkLst>
        </pc:graphicFrameChg>
        <pc:picChg chg="mod">
          <ac:chgData name="M.Kureczko" userId="S::mkureczko@saintben.derby.sch.uk::68525a13-0ace-4576-a37c-2deae4ec343a" providerId="AD" clId="Web-{CD7E2753-5930-45BD-9ED8-426DCE4F3E19}" dt="2019-08-11T16:26:44.530" v="10261" actId="1076"/>
          <ac:picMkLst>
            <pc:docMk/>
            <pc:sldMk cId="1647027021" sldId="264"/>
            <ac:picMk id="3" creationId="{78E336EF-E23E-4E8C-A940-71EA6CD761EB}"/>
          </ac:picMkLst>
        </pc:picChg>
      </pc:sldChg>
      <pc:sldChg chg="modSp">
        <pc:chgData name="M.Kureczko" userId="S::mkureczko@saintben.derby.sch.uk::68525a13-0ace-4576-a37c-2deae4ec343a" providerId="AD" clId="Web-{CD7E2753-5930-45BD-9ED8-426DCE4F3E19}" dt="2019-08-11T17:05:22.713" v="12621"/>
        <pc:sldMkLst>
          <pc:docMk/>
          <pc:sldMk cId="2711417652" sldId="266"/>
        </pc:sldMkLst>
        <pc:graphicFrameChg chg="mod modGraphic">
          <ac:chgData name="M.Kureczko" userId="S::mkureczko@saintben.derby.sch.uk::68525a13-0ace-4576-a37c-2deae4ec343a" providerId="AD" clId="Web-{CD7E2753-5930-45BD-9ED8-426DCE4F3E19}" dt="2019-08-11T17:05:22.713" v="12621"/>
          <ac:graphicFrameMkLst>
            <pc:docMk/>
            <pc:sldMk cId="2711417652" sldId="266"/>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3:33:36.351" v="6858"/>
        <pc:sldMkLst>
          <pc:docMk/>
          <pc:sldMk cId="1659316811" sldId="267"/>
        </pc:sldMkLst>
        <pc:spChg chg="mod">
          <ac:chgData name="M.Kureczko" userId="S::mkureczko@saintben.derby.sch.uk::68525a13-0ace-4576-a37c-2deae4ec343a" providerId="AD" clId="Web-{CD7E2753-5930-45BD-9ED8-426DCE4F3E19}" dt="2019-08-11T13:33:36.351" v="6858"/>
          <ac:spMkLst>
            <pc:docMk/>
            <pc:sldMk cId="1659316811" sldId="267"/>
            <ac:spMk id="4" creationId="{00000000-0000-0000-0000-000000000000}"/>
          </ac:spMkLst>
        </pc:spChg>
        <pc:graphicFrameChg chg="mod modGraphic">
          <ac:chgData name="M.Kureczko" userId="S::mkureczko@saintben.derby.sch.uk::68525a13-0ace-4576-a37c-2deae4ec343a" providerId="AD" clId="Web-{CD7E2753-5930-45BD-9ED8-426DCE4F3E19}" dt="2019-08-11T10:41:24.029" v="45"/>
          <ac:graphicFrameMkLst>
            <pc:docMk/>
            <pc:sldMk cId="1659316811" sldId="267"/>
            <ac:graphicFrameMk id="5" creationId="{00000000-0000-0000-0000-000000000000}"/>
          </ac:graphicFrameMkLst>
        </pc:graphicFrameChg>
      </pc:sldChg>
      <pc:sldChg chg="addSp modSp">
        <pc:chgData name="M.Kureczko" userId="S::mkureczko@saintben.derby.sch.uk::68525a13-0ace-4576-a37c-2deae4ec343a" providerId="AD" clId="Web-{CD7E2753-5930-45BD-9ED8-426DCE4F3E19}" dt="2019-08-11T15:40:57.867" v="7781" actId="20577"/>
        <pc:sldMkLst>
          <pc:docMk/>
          <pc:sldMk cId="2774852651" sldId="269"/>
        </pc:sldMkLst>
        <pc:spChg chg="mod">
          <ac:chgData name="M.Kureczko" userId="S::mkureczko@saintben.derby.sch.uk::68525a13-0ace-4576-a37c-2deae4ec343a" providerId="AD" clId="Web-{CD7E2753-5930-45BD-9ED8-426DCE4F3E19}" dt="2019-08-11T15:40:34.645" v="7771" actId="20577"/>
          <ac:spMkLst>
            <pc:docMk/>
            <pc:sldMk cId="2774852651" sldId="269"/>
            <ac:spMk id="3" creationId="{00000000-0000-0000-0000-000000000000}"/>
          </ac:spMkLst>
        </pc:spChg>
        <pc:spChg chg="mod">
          <ac:chgData name="M.Kureczko" userId="S::mkureczko@saintben.derby.sch.uk::68525a13-0ace-4576-a37c-2deae4ec343a" providerId="AD" clId="Web-{CD7E2753-5930-45BD-9ED8-426DCE4F3E19}" dt="2019-08-11T15:40:57.867" v="7781" actId="20577"/>
          <ac:spMkLst>
            <pc:docMk/>
            <pc:sldMk cId="2774852651" sldId="269"/>
            <ac:spMk id="6" creationId="{00000000-0000-0000-0000-000000000000}"/>
          </ac:spMkLst>
        </pc:spChg>
        <pc:graphicFrameChg chg="mod modGraphic">
          <ac:chgData name="M.Kureczko" userId="S::mkureczko@saintben.derby.sch.uk::68525a13-0ace-4576-a37c-2deae4ec343a" providerId="AD" clId="Web-{CD7E2753-5930-45BD-9ED8-426DCE4F3E19}" dt="2019-08-11T15:26:18.493" v="7543"/>
          <ac:graphicFrameMkLst>
            <pc:docMk/>
            <pc:sldMk cId="2774852651" sldId="269"/>
            <ac:graphicFrameMk id="5" creationId="{00000000-0000-0000-0000-000000000000}"/>
          </ac:graphicFrameMkLst>
        </pc:graphicFrameChg>
        <pc:picChg chg="add">
          <ac:chgData name="M.Kureczko" userId="S::mkureczko@saintben.derby.sch.uk::68525a13-0ace-4576-a37c-2deae4ec343a" providerId="AD" clId="Web-{CD7E2753-5930-45BD-9ED8-426DCE4F3E19}" dt="2019-08-11T15:18:34.383" v="7416"/>
          <ac:picMkLst>
            <pc:docMk/>
            <pc:sldMk cId="2774852651" sldId="269"/>
            <ac:picMk id="2" creationId="{ACF49961-F896-420F-A6D1-783996AE03E8}"/>
          </ac:picMkLst>
        </pc:picChg>
      </pc:sldChg>
      <pc:sldChg chg="modSp">
        <pc:chgData name="M.Kureczko" userId="S::mkureczko@saintben.derby.sch.uk::68525a13-0ace-4576-a37c-2deae4ec343a" providerId="AD" clId="Web-{CD7E2753-5930-45BD-9ED8-426DCE4F3E19}" dt="2019-08-11T13:33:26.320" v="6857"/>
        <pc:sldMkLst>
          <pc:docMk/>
          <pc:sldMk cId="1057609549" sldId="270"/>
        </pc:sldMkLst>
        <pc:spChg chg="mod">
          <ac:chgData name="M.Kureczko" userId="S::mkureczko@saintben.derby.sch.uk::68525a13-0ace-4576-a37c-2deae4ec343a" providerId="AD" clId="Web-{CD7E2753-5930-45BD-9ED8-426DCE4F3E19}" dt="2019-08-11T13:33:26.320" v="6857"/>
          <ac:spMkLst>
            <pc:docMk/>
            <pc:sldMk cId="1057609549" sldId="270"/>
            <ac:spMk id="4" creationId="{00000000-0000-0000-0000-000000000000}"/>
          </ac:spMkLst>
        </pc:spChg>
      </pc:sldChg>
      <pc:sldChg chg="modSp ord">
        <pc:chgData name="M.Kureczko" userId="S::mkureczko@saintben.derby.sch.uk::68525a13-0ace-4576-a37c-2deae4ec343a" providerId="AD" clId="Web-{CD7E2753-5930-45BD-9ED8-426DCE4F3E19}" dt="2019-08-11T11:04:43.747" v="1852" actId="20577"/>
        <pc:sldMkLst>
          <pc:docMk/>
          <pc:sldMk cId="2311981538" sldId="272"/>
        </pc:sldMkLst>
        <pc:spChg chg="mod">
          <ac:chgData name="M.Kureczko" userId="S::mkureczko@saintben.derby.sch.uk::68525a13-0ace-4576-a37c-2deae4ec343a" providerId="AD" clId="Web-{CD7E2753-5930-45BD-9ED8-426DCE4F3E19}" dt="2019-08-11T11:04:43.747" v="1852" actId="20577"/>
          <ac:spMkLst>
            <pc:docMk/>
            <pc:sldMk cId="2311981538" sldId="272"/>
            <ac:spMk id="4" creationId="{00000000-0000-0000-0000-000000000000}"/>
          </ac:spMkLst>
        </pc:spChg>
      </pc:sldChg>
      <pc:sldChg chg="addSp delSp modSp add ord replId">
        <pc:chgData name="M.Kureczko" userId="S::mkureczko@saintben.derby.sch.uk::68525a13-0ace-4576-a37c-2deae4ec343a" providerId="AD" clId="Web-{CD7E2753-5930-45BD-9ED8-426DCE4F3E19}" dt="2019-08-11T13:33:57.492" v="6867" actId="20577"/>
        <pc:sldMkLst>
          <pc:docMk/>
          <pc:sldMk cId="4069552758" sldId="273"/>
        </pc:sldMkLst>
        <pc:spChg chg="add mod">
          <ac:chgData name="M.Kureczko" userId="S::mkureczko@saintben.derby.sch.uk::68525a13-0ace-4576-a37c-2deae4ec343a" providerId="AD" clId="Web-{CD7E2753-5930-45BD-9ED8-426DCE4F3E19}" dt="2019-08-11T13:33:57.492" v="6867" actId="20577"/>
          <ac:spMkLst>
            <pc:docMk/>
            <pc:sldMk cId="4069552758" sldId="273"/>
            <ac:spMk id="2" creationId="{386A36E1-17CE-4DDB-A4DB-15DB2CE6B1AB}"/>
          </ac:spMkLst>
        </pc:spChg>
        <pc:spChg chg="del">
          <ac:chgData name="M.Kureczko" userId="S::mkureczko@saintben.derby.sch.uk::68525a13-0ace-4576-a37c-2deae4ec343a" providerId="AD" clId="Web-{CD7E2753-5930-45BD-9ED8-426DCE4F3E19}" dt="2019-08-11T11:04:17.107" v="1830"/>
          <ac:spMkLst>
            <pc:docMk/>
            <pc:sldMk cId="4069552758" sldId="273"/>
            <ac:spMk id="4" creationId="{00000000-0000-0000-0000-000000000000}"/>
          </ac:spMkLst>
        </pc:spChg>
        <pc:graphicFrameChg chg="mod modGraphic">
          <ac:chgData name="M.Kureczko" userId="S::mkureczko@saintben.derby.sch.uk::68525a13-0ace-4576-a37c-2deae4ec343a" providerId="AD" clId="Web-{CD7E2753-5930-45BD-9ED8-426DCE4F3E19}" dt="2019-08-11T11:03:44.997" v="1828"/>
          <ac:graphicFrameMkLst>
            <pc:docMk/>
            <pc:sldMk cId="4069552758" sldId="273"/>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3:34:02.929" v="6868"/>
        <pc:sldMkLst>
          <pc:docMk/>
          <pc:sldMk cId="36523583" sldId="274"/>
        </pc:sldMkLst>
        <pc:spChg chg="mod">
          <ac:chgData name="M.Kureczko" userId="S::mkureczko@saintben.derby.sch.uk::68525a13-0ace-4576-a37c-2deae4ec343a" providerId="AD" clId="Web-{CD7E2753-5930-45BD-9ED8-426DCE4F3E19}" dt="2019-08-11T13:34:02.929" v="6868"/>
          <ac:spMkLst>
            <pc:docMk/>
            <pc:sldMk cId="36523583" sldId="274"/>
            <ac:spMk id="4" creationId="{00000000-0000-0000-0000-000000000000}"/>
          </ac:spMkLst>
        </pc:spChg>
        <pc:graphicFrameChg chg="mod modGraphic">
          <ac:chgData name="M.Kureczko" userId="S::mkureczko@saintben.derby.sch.uk::68525a13-0ace-4576-a37c-2deae4ec343a" providerId="AD" clId="Web-{CD7E2753-5930-45BD-9ED8-426DCE4F3E19}" dt="2019-08-11T11:39:30.324" v="2965"/>
          <ac:graphicFrameMkLst>
            <pc:docMk/>
            <pc:sldMk cId="36523583" sldId="274"/>
            <ac:graphicFrameMk id="5" creationId="{00000000-0000-0000-0000-000000000000}"/>
          </ac:graphicFrameMkLst>
        </pc:graphicFrameChg>
        <pc:picChg chg="mod">
          <ac:chgData name="M.Kureczko" userId="S::mkureczko@saintben.derby.sch.uk::68525a13-0ace-4576-a37c-2deae4ec343a" providerId="AD" clId="Web-{CD7E2753-5930-45BD-9ED8-426DCE4F3E19}" dt="2019-08-11T11:40:22.469" v="2968" actId="1076"/>
          <ac:picMkLst>
            <pc:docMk/>
            <pc:sldMk cId="36523583" sldId="274"/>
            <ac:picMk id="2" creationId="{00000000-0000-0000-0000-000000000000}"/>
          </ac:picMkLst>
        </pc:picChg>
      </pc:sldChg>
      <pc:sldChg chg="add del replId">
        <pc:chgData name="M.Kureczko" userId="S::mkureczko@saintben.derby.sch.uk::68525a13-0ace-4576-a37c-2deae4ec343a" providerId="AD" clId="Web-{CD7E2753-5930-45BD-9ED8-426DCE4F3E19}" dt="2019-08-11T11:08:58.001" v="1855"/>
        <pc:sldMkLst>
          <pc:docMk/>
          <pc:sldMk cId="2144347579" sldId="274"/>
        </pc:sldMkLst>
      </pc:sldChg>
      <pc:sldChg chg="modSp add replId">
        <pc:chgData name="M.Kureczko" userId="S::mkureczko@saintben.derby.sch.uk::68525a13-0ace-4576-a37c-2deae4ec343a" providerId="AD" clId="Web-{CD7E2753-5930-45BD-9ED8-426DCE4F3E19}" dt="2019-08-11T13:34:12.133" v="6869"/>
        <pc:sldMkLst>
          <pc:docMk/>
          <pc:sldMk cId="810474566" sldId="275"/>
        </pc:sldMkLst>
        <pc:spChg chg="mod">
          <ac:chgData name="M.Kureczko" userId="S::mkureczko@saintben.derby.sch.uk::68525a13-0ace-4576-a37c-2deae4ec343a" providerId="AD" clId="Web-{CD7E2753-5930-45BD-9ED8-426DCE4F3E19}" dt="2019-08-11T12:25:15.097" v="4331" actId="1076"/>
          <ac:spMkLst>
            <pc:docMk/>
            <pc:sldMk cId="810474566" sldId="275"/>
            <ac:spMk id="3" creationId="{00000000-0000-0000-0000-000000000000}"/>
          </ac:spMkLst>
        </pc:spChg>
        <pc:spChg chg="mod">
          <ac:chgData name="M.Kureczko" userId="S::mkureczko@saintben.derby.sch.uk::68525a13-0ace-4576-a37c-2deae4ec343a" providerId="AD" clId="Web-{CD7E2753-5930-45BD-9ED8-426DCE4F3E19}" dt="2019-08-11T13:34:12.133" v="6869"/>
          <ac:spMkLst>
            <pc:docMk/>
            <pc:sldMk cId="810474566" sldId="275"/>
            <ac:spMk id="4" creationId="{00000000-0000-0000-0000-000000000000}"/>
          </ac:spMkLst>
        </pc:spChg>
        <pc:spChg chg="mod">
          <ac:chgData name="M.Kureczko" userId="S::mkureczko@saintben.derby.sch.uk::68525a13-0ace-4576-a37c-2deae4ec343a" providerId="AD" clId="Web-{CD7E2753-5930-45BD-9ED8-426DCE4F3E19}" dt="2019-08-11T12:25:11.362" v="4330" actId="1076"/>
          <ac:spMkLst>
            <pc:docMk/>
            <pc:sldMk cId="810474566" sldId="275"/>
            <ac:spMk id="6" creationId="{00000000-0000-0000-0000-000000000000}"/>
          </ac:spMkLst>
        </pc:spChg>
        <pc:graphicFrameChg chg="mod modGraphic">
          <ac:chgData name="M.Kureczko" userId="S::mkureczko@saintben.derby.sch.uk::68525a13-0ace-4576-a37c-2deae4ec343a" providerId="AD" clId="Web-{CD7E2753-5930-45BD-9ED8-426DCE4F3E19}" dt="2019-08-11T12:23:21.267" v="4304"/>
          <ac:graphicFrameMkLst>
            <pc:docMk/>
            <pc:sldMk cId="810474566" sldId="275"/>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3:34:21.227" v="6870"/>
        <pc:sldMkLst>
          <pc:docMk/>
          <pc:sldMk cId="2036974470" sldId="276"/>
        </pc:sldMkLst>
        <pc:spChg chg="mod">
          <ac:chgData name="M.Kureczko" userId="S::mkureczko@saintben.derby.sch.uk::68525a13-0ace-4576-a37c-2deae4ec343a" providerId="AD" clId="Web-{CD7E2753-5930-45BD-9ED8-426DCE4F3E19}" dt="2019-08-11T13:34:21.227" v="6870"/>
          <ac:spMkLst>
            <pc:docMk/>
            <pc:sldMk cId="2036974470" sldId="276"/>
            <ac:spMk id="4" creationId="{00000000-0000-0000-0000-000000000000}"/>
          </ac:spMkLst>
        </pc:spChg>
        <pc:graphicFrameChg chg="mod">
          <ac:chgData name="M.Kureczko" userId="S::mkureczko@saintben.derby.sch.uk::68525a13-0ace-4576-a37c-2deae4ec343a" providerId="AD" clId="Web-{CD7E2753-5930-45BD-9ED8-426DCE4F3E19}" dt="2019-08-11T13:10:27.427" v="6001" actId="14100"/>
          <ac:graphicFrameMkLst>
            <pc:docMk/>
            <pc:sldMk cId="2036974470" sldId="276"/>
            <ac:graphicFrameMk id="3" creationId="{3FE8ECFE-9EF6-4458-91A1-2587836D2036}"/>
          </ac:graphicFrameMkLst>
        </pc:graphicFrameChg>
        <pc:graphicFrameChg chg="mod modGraphic">
          <ac:chgData name="M.Kureczko" userId="S::mkureczko@saintben.derby.sch.uk::68525a13-0ace-4576-a37c-2deae4ec343a" providerId="AD" clId="Web-{CD7E2753-5930-45BD-9ED8-426DCE4F3E19}" dt="2019-08-11T13:10:47.771" v="6017"/>
          <ac:graphicFrameMkLst>
            <pc:docMk/>
            <pc:sldMk cId="2036974470" sldId="276"/>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3:34:31.445" v="6871"/>
        <pc:sldMkLst>
          <pc:docMk/>
          <pc:sldMk cId="2878653872" sldId="277"/>
        </pc:sldMkLst>
        <pc:spChg chg="mod">
          <ac:chgData name="M.Kureczko" userId="S::mkureczko@saintben.derby.sch.uk::68525a13-0ace-4576-a37c-2deae4ec343a" providerId="AD" clId="Web-{CD7E2753-5930-45BD-9ED8-426DCE4F3E19}" dt="2019-08-11T13:34:31.445" v="6871"/>
          <ac:spMkLst>
            <pc:docMk/>
            <pc:sldMk cId="2878653872" sldId="277"/>
            <ac:spMk id="4" creationId="{00000000-0000-0000-0000-000000000000}"/>
          </ac:spMkLst>
        </pc:spChg>
        <pc:graphicFrameChg chg="mod modGraphic">
          <ac:chgData name="M.Kureczko" userId="S::mkureczko@saintben.derby.sch.uk::68525a13-0ace-4576-a37c-2deae4ec343a" providerId="AD" clId="Web-{CD7E2753-5930-45BD-9ED8-426DCE4F3E19}" dt="2019-08-11T13:32:52.241" v="6856"/>
          <ac:graphicFrameMkLst>
            <pc:docMk/>
            <pc:sldMk cId="2878653872" sldId="277"/>
            <ac:graphicFrameMk id="5" creationId="{00000000-0000-0000-0000-000000000000}"/>
          </ac:graphicFrameMkLst>
        </pc:graphicFrameChg>
      </pc:sldChg>
      <pc:sldChg chg="addSp modSp add replId">
        <pc:chgData name="M.Kureczko" userId="S::mkureczko@saintben.derby.sch.uk::68525a13-0ace-4576-a37c-2deae4ec343a" providerId="AD" clId="Web-{CD7E2753-5930-45BD-9ED8-426DCE4F3E19}" dt="2019-08-11T17:35:49.756" v="13894" actId="20577"/>
        <pc:sldMkLst>
          <pc:docMk/>
          <pc:sldMk cId="1314364306" sldId="278"/>
        </pc:sldMkLst>
        <pc:spChg chg="mod">
          <ac:chgData name="M.Kureczko" userId="S::mkureczko@saintben.derby.sch.uk::68525a13-0ace-4576-a37c-2deae4ec343a" providerId="AD" clId="Web-{CD7E2753-5930-45BD-9ED8-426DCE4F3E19}" dt="2019-08-11T15:40:11.598" v="7765" actId="20577"/>
          <ac:spMkLst>
            <pc:docMk/>
            <pc:sldMk cId="1314364306" sldId="278"/>
            <ac:spMk id="3" creationId="{00000000-0000-0000-0000-000000000000}"/>
          </ac:spMkLst>
        </pc:spChg>
        <pc:spChg chg="mod">
          <ac:chgData name="M.Kureczko" userId="S::mkureczko@saintben.derby.sch.uk::68525a13-0ace-4576-a37c-2deae4ec343a" providerId="AD" clId="Web-{CD7E2753-5930-45BD-9ED8-426DCE4F3E19}" dt="2019-08-11T17:35:49.756" v="13894" actId="20577"/>
          <ac:spMkLst>
            <pc:docMk/>
            <pc:sldMk cId="1314364306" sldId="278"/>
            <ac:spMk id="4" creationId="{00000000-0000-0000-0000-000000000000}"/>
          </ac:spMkLst>
        </pc:spChg>
        <pc:spChg chg="mod">
          <ac:chgData name="M.Kureczko" userId="S::mkureczko@saintben.derby.sch.uk::68525a13-0ace-4576-a37c-2deae4ec343a" providerId="AD" clId="Web-{CD7E2753-5930-45BD-9ED8-426DCE4F3E19}" dt="2019-08-11T15:39:50.938" v="7760" actId="20577"/>
          <ac:spMkLst>
            <pc:docMk/>
            <pc:sldMk cId="1314364306" sldId="278"/>
            <ac:spMk id="6" creationId="{00000000-0000-0000-0000-000000000000}"/>
          </ac:spMkLst>
        </pc:spChg>
        <pc:graphicFrameChg chg="mod modGraphic">
          <ac:chgData name="M.Kureczko" userId="S::mkureczko@saintben.derby.sch.uk::68525a13-0ace-4576-a37c-2deae4ec343a" providerId="AD" clId="Web-{CD7E2753-5930-45BD-9ED8-426DCE4F3E19}" dt="2019-08-11T15:55:27.798" v="9286"/>
          <ac:graphicFrameMkLst>
            <pc:docMk/>
            <pc:sldMk cId="1314364306" sldId="278"/>
            <ac:graphicFrameMk id="5" creationId="{00000000-0000-0000-0000-000000000000}"/>
          </ac:graphicFrameMkLst>
        </pc:graphicFrameChg>
        <pc:picChg chg="add mod">
          <ac:chgData name="M.Kureczko" userId="S::mkureczko@saintben.derby.sch.uk::68525a13-0ace-4576-a37c-2deae4ec343a" providerId="AD" clId="Web-{CD7E2753-5930-45BD-9ED8-426DCE4F3E19}" dt="2019-08-11T15:35:10.778" v="7588" actId="14100"/>
          <ac:picMkLst>
            <pc:docMk/>
            <pc:sldMk cId="1314364306" sldId="278"/>
            <ac:picMk id="2" creationId="{7D928FCE-0AB6-4B26-B143-1F7B17619522}"/>
          </ac:picMkLst>
        </pc:picChg>
      </pc:sldChg>
      <pc:sldChg chg="modSp add replId">
        <pc:chgData name="M.Kureczko" userId="S::mkureczko@saintben.derby.sch.uk::68525a13-0ace-4576-a37c-2deae4ec343a" providerId="AD" clId="Web-{CD7E2753-5930-45BD-9ED8-426DCE4F3E19}" dt="2019-08-11T17:36:23.507" v="13929" actId="20577"/>
        <pc:sldMkLst>
          <pc:docMk/>
          <pc:sldMk cId="2074763489" sldId="279"/>
        </pc:sldMkLst>
        <pc:spChg chg="mod">
          <ac:chgData name="M.Kureczko" userId="S::mkureczko@saintben.derby.sch.uk::68525a13-0ace-4576-a37c-2deae4ec343a" providerId="AD" clId="Web-{CD7E2753-5930-45BD-9ED8-426DCE4F3E19}" dt="2019-08-11T17:36:23.507" v="13929" actId="20577"/>
          <ac:spMkLst>
            <pc:docMk/>
            <pc:sldMk cId="2074763489" sldId="279"/>
            <ac:spMk id="4" creationId="{00000000-0000-0000-0000-000000000000}"/>
          </ac:spMkLst>
        </pc:spChg>
        <pc:graphicFrameChg chg="mod modGraphic">
          <ac:chgData name="M.Kureczko" userId="S::mkureczko@saintben.derby.sch.uk::68525a13-0ace-4576-a37c-2deae4ec343a" providerId="AD" clId="Web-{CD7E2753-5930-45BD-9ED8-426DCE4F3E19}" dt="2019-08-11T16:25:49.764" v="10260"/>
          <ac:graphicFrameMkLst>
            <pc:docMk/>
            <pc:sldMk cId="2074763489" sldId="279"/>
            <ac:graphicFrameMk id="5" creationId="{00000000-0000-0000-0000-000000000000}"/>
          </ac:graphicFrameMkLst>
        </pc:graphicFrameChg>
        <pc:picChg chg="mod">
          <ac:chgData name="M.Kureczko" userId="S::mkureczko@saintben.derby.sch.uk::68525a13-0ace-4576-a37c-2deae4ec343a" providerId="AD" clId="Web-{CD7E2753-5930-45BD-9ED8-426DCE4F3E19}" dt="2019-08-11T16:21:04.350" v="9926" actId="14100"/>
          <ac:picMkLst>
            <pc:docMk/>
            <pc:sldMk cId="2074763489" sldId="279"/>
            <ac:picMk id="2" creationId="{6E76CF6C-2831-4F96-8561-82CDF8777776}"/>
          </ac:picMkLst>
        </pc:picChg>
      </pc:sldChg>
      <pc:sldChg chg="modSp add replId">
        <pc:chgData name="M.Kureczko" userId="S::mkureczko@saintben.derby.sch.uk::68525a13-0ace-4576-a37c-2deae4ec343a" providerId="AD" clId="Web-{CD7E2753-5930-45BD-9ED8-426DCE4F3E19}" dt="2019-08-11T17:37:02.319" v="13951" actId="20577"/>
        <pc:sldMkLst>
          <pc:docMk/>
          <pc:sldMk cId="2569424488" sldId="280"/>
        </pc:sldMkLst>
        <pc:spChg chg="mod">
          <ac:chgData name="M.Kureczko" userId="S::mkureczko@saintben.derby.sch.uk::68525a13-0ace-4576-a37c-2deae4ec343a" providerId="AD" clId="Web-{CD7E2753-5930-45BD-9ED8-426DCE4F3E19}" dt="2019-08-11T17:37:02.319" v="13951" actId="20577"/>
          <ac:spMkLst>
            <pc:docMk/>
            <pc:sldMk cId="2569424488" sldId="280"/>
            <ac:spMk id="4" creationId="{00000000-0000-0000-0000-000000000000}"/>
          </ac:spMkLst>
        </pc:spChg>
        <pc:graphicFrameChg chg="mod modGraphic">
          <ac:chgData name="M.Kureczko" userId="S::mkureczko@saintben.derby.sch.uk::68525a13-0ace-4576-a37c-2deae4ec343a" providerId="AD" clId="Web-{CD7E2753-5930-45BD-9ED8-426DCE4F3E19}" dt="2019-08-11T16:43:14.418" v="11757"/>
          <ac:graphicFrameMkLst>
            <pc:docMk/>
            <pc:sldMk cId="2569424488" sldId="280"/>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7:37:37.820" v="13991" actId="20577"/>
        <pc:sldMkLst>
          <pc:docMk/>
          <pc:sldMk cId="1529474696" sldId="281"/>
        </pc:sldMkLst>
        <pc:spChg chg="mod">
          <ac:chgData name="M.Kureczko" userId="S::mkureczko@saintben.derby.sch.uk::68525a13-0ace-4576-a37c-2deae4ec343a" providerId="AD" clId="Web-{CD7E2753-5930-45BD-9ED8-426DCE4F3E19}" dt="2019-08-11T17:37:37.820" v="13991" actId="20577"/>
          <ac:spMkLst>
            <pc:docMk/>
            <pc:sldMk cId="1529474696" sldId="281"/>
            <ac:spMk id="4" creationId="{00000000-0000-0000-0000-000000000000}"/>
          </ac:spMkLst>
        </pc:spChg>
        <pc:graphicFrameChg chg="mod modGraphic">
          <ac:chgData name="M.Kureczko" userId="S::mkureczko@saintben.derby.sch.uk::68525a13-0ace-4576-a37c-2deae4ec343a" providerId="AD" clId="Web-{CD7E2753-5930-45BD-9ED8-426DCE4F3E19}" dt="2019-08-11T17:04:47.322" v="12619"/>
          <ac:graphicFrameMkLst>
            <pc:docMk/>
            <pc:sldMk cId="1529474696" sldId="281"/>
            <ac:graphicFrameMk id="5" creationId="{00000000-0000-0000-0000-000000000000}"/>
          </ac:graphicFrameMkLst>
        </pc:graphicFrameChg>
      </pc:sldChg>
      <pc:sldChg chg="add del replId">
        <pc:chgData name="M.Kureczko" userId="S::mkureczko@saintben.derby.sch.uk::68525a13-0ace-4576-a37c-2deae4ec343a" providerId="AD" clId="Web-{CD7E2753-5930-45BD-9ED8-426DCE4F3E19}" dt="2019-08-11T13:35:36.368" v="6882"/>
        <pc:sldMkLst>
          <pc:docMk/>
          <pc:sldMk cId="1687707184" sldId="281"/>
        </pc:sldMkLst>
      </pc:sldChg>
      <pc:sldChg chg="add del replId">
        <pc:chgData name="M.Kureczko" userId="S::mkureczko@saintben.derby.sch.uk::68525a13-0ace-4576-a37c-2deae4ec343a" providerId="AD" clId="Web-{CD7E2753-5930-45BD-9ED8-426DCE4F3E19}" dt="2019-08-11T13:35:20.680" v="6881"/>
        <pc:sldMkLst>
          <pc:docMk/>
          <pc:sldMk cId="2165853293" sldId="282"/>
        </pc:sldMkLst>
      </pc:sldChg>
      <pc:sldChg chg="modSp add replId">
        <pc:chgData name="M.Kureczko" userId="S::mkureczko@saintben.derby.sch.uk::68525a13-0ace-4576-a37c-2deae4ec343a" providerId="AD" clId="Web-{CD7E2753-5930-45BD-9ED8-426DCE4F3E19}" dt="2019-08-11T17:38:46.264" v="14018" actId="20577"/>
        <pc:sldMkLst>
          <pc:docMk/>
          <pc:sldMk cId="2619641414" sldId="282"/>
        </pc:sldMkLst>
        <pc:spChg chg="mod">
          <ac:chgData name="M.Kureczko" userId="S::mkureczko@saintben.derby.sch.uk::68525a13-0ace-4576-a37c-2deae4ec343a" providerId="AD" clId="Web-{CD7E2753-5930-45BD-9ED8-426DCE4F3E19}" dt="2019-08-11T17:38:46.264" v="14018" actId="20577"/>
          <ac:spMkLst>
            <pc:docMk/>
            <pc:sldMk cId="2619641414" sldId="282"/>
            <ac:spMk id="4" creationId="{00000000-0000-0000-0000-000000000000}"/>
          </ac:spMkLst>
        </pc:spChg>
        <pc:graphicFrameChg chg="mod modGraphic">
          <ac:chgData name="M.Kureczko" userId="S::mkureczko@saintben.derby.sch.uk::68525a13-0ace-4576-a37c-2deae4ec343a" providerId="AD" clId="Web-{CD7E2753-5930-45BD-9ED8-426DCE4F3E19}" dt="2019-08-11T17:33:59.584" v="13881"/>
          <ac:graphicFrameMkLst>
            <pc:docMk/>
            <pc:sldMk cId="2619641414" sldId="282"/>
            <ac:graphicFrameMk id="5" creationId="{00000000-0000-0000-0000-000000000000}"/>
          </ac:graphicFrameMkLst>
        </pc:graphicFrameChg>
      </pc:sldChg>
      <pc:sldChg chg="add del replId">
        <pc:chgData name="M.Kureczko" userId="S::mkureczko@saintben.derby.sch.uk::68525a13-0ace-4576-a37c-2deae4ec343a" providerId="AD" clId="Web-{CD7E2753-5930-45BD-9ED8-426DCE4F3E19}" dt="2019-08-11T15:26:41.665" v="7546"/>
        <pc:sldMkLst>
          <pc:docMk/>
          <pc:sldMk cId="1167795451" sldId="283"/>
        </pc:sldMkLst>
      </pc:sldChg>
      <pc:sldChg chg="add del replId">
        <pc:chgData name="M.Kureczko" userId="S::mkureczko@saintben.derby.sch.uk::68525a13-0ace-4576-a37c-2deae4ec343a" providerId="AD" clId="Web-{CD7E2753-5930-45BD-9ED8-426DCE4F3E19}" dt="2019-08-11T13:35:20.680" v="6880"/>
        <pc:sldMkLst>
          <pc:docMk/>
          <pc:sldMk cId="3741884265" sldId="283"/>
        </pc:sldMkLst>
      </pc:sldChg>
    </pc:docChg>
  </pc:docChgLst>
  <pc:docChgLst>
    <pc:chgData name="M.Kureczko" userId="S::mkureczko@saintben.derby.sch.uk::68525a13-0ace-4576-a37c-2deae4ec343a" providerId="AD" clId="Web-{B3A44C6D-5DF4-170D-E01C-266BAC4A9B0F}"/>
    <pc:docChg chg="delSld">
      <pc:chgData name="M.Kureczko" userId="S::mkureczko@saintben.derby.sch.uk::68525a13-0ace-4576-a37c-2deae4ec343a" providerId="AD" clId="Web-{B3A44C6D-5DF4-170D-E01C-266BAC4A9B0F}" dt="2019-12-15T09:36:14.274" v="12"/>
      <pc:docMkLst>
        <pc:docMk/>
      </pc:docMkLst>
      <pc:sldChg chg="del">
        <pc:chgData name="M.Kureczko" userId="S::mkureczko@saintben.derby.sch.uk::68525a13-0ace-4576-a37c-2deae4ec343a" providerId="AD" clId="Web-{B3A44C6D-5DF4-170D-E01C-266BAC4A9B0F}" dt="2019-12-15T09:35:43.728" v="1"/>
        <pc:sldMkLst>
          <pc:docMk/>
          <pc:sldMk cId="1659316811" sldId="267"/>
        </pc:sldMkLst>
      </pc:sldChg>
      <pc:sldChg chg="del">
        <pc:chgData name="M.Kureczko" userId="S::mkureczko@saintben.derby.sch.uk::68525a13-0ace-4576-a37c-2deae4ec343a" providerId="AD" clId="Web-{B3A44C6D-5DF4-170D-E01C-266BAC4A9B0F}" dt="2019-12-15T09:35:40.150" v="0"/>
        <pc:sldMkLst>
          <pc:docMk/>
          <pc:sldMk cId="1057609549" sldId="270"/>
        </pc:sldMkLst>
      </pc:sldChg>
      <pc:sldChg chg="del">
        <pc:chgData name="M.Kureczko" userId="S::mkureczko@saintben.derby.sch.uk::68525a13-0ace-4576-a37c-2deae4ec343a" providerId="AD" clId="Web-{B3A44C6D-5DF4-170D-E01C-266BAC4A9B0F}" dt="2019-12-15T09:35:45.931" v="2"/>
        <pc:sldMkLst>
          <pc:docMk/>
          <pc:sldMk cId="4069552758" sldId="273"/>
        </pc:sldMkLst>
      </pc:sldChg>
      <pc:sldChg chg="del">
        <pc:chgData name="M.Kureczko" userId="S::mkureczko@saintben.derby.sch.uk::68525a13-0ace-4576-a37c-2deae4ec343a" providerId="AD" clId="Web-{B3A44C6D-5DF4-170D-E01C-266BAC4A9B0F}" dt="2019-12-15T09:35:47.899" v="3"/>
        <pc:sldMkLst>
          <pc:docMk/>
          <pc:sldMk cId="36523583" sldId="274"/>
        </pc:sldMkLst>
      </pc:sldChg>
      <pc:sldChg chg="del">
        <pc:chgData name="M.Kureczko" userId="S::mkureczko@saintben.derby.sch.uk::68525a13-0ace-4576-a37c-2deae4ec343a" providerId="AD" clId="Web-{B3A44C6D-5DF4-170D-E01C-266BAC4A9B0F}" dt="2019-12-15T09:35:51.306" v="4"/>
        <pc:sldMkLst>
          <pc:docMk/>
          <pc:sldMk cId="810474566" sldId="275"/>
        </pc:sldMkLst>
      </pc:sldChg>
      <pc:sldChg chg="del">
        <pc:chgData name="M.Kureczko" userId="S::mkureczko@saintben.derby.sch.uk::68525a13-0ace-4576-a37c-2deae4ec343a" providerId="AD" clId="Web-{B3A44C6D-5DF4-170D-E01C-266BAC4A9B0F}" dt="2019-12-15T09:35:56.212" v="5"/>
        <pc:sldMkLst>
          <pc:docMk/>
          <pc:sldMk cId="2036974470" sldId="276"/>
        </pc:sldMkLst>
      </pc:sldChg>
      <pc:sldChg chg="del">
        <pc:chgData name="M.Kureczko" userId="S::mkureczko@saintben.derby.sch.uk::68525a13-0ace-4576-a37c-2deae4ec343a" providerId="AD" clId="Web-{B3A44C6D-5DF4-170D-E01C-266BAC4A9B0F}" dt="2019-12-15T09:35:58.259" v="6"/>
        <pc:sldMkLst>
          <pc:docMk/>
          <pc:sldMk cId="2878653872" sldId="277"/>
        </pc:sldMkLst>
      </pc:sldChg>
      <pc:sldChg chg="del">
        <pc:chgData name="M.Kureczko" userId="S::mkureczko@saintben.derby.sch.uk::68525a13-0ace-4576-a37c-2deae4ec343a" providerId="AD" clId="Web-{B3A44C6D-5DF4-170D-E01C-266BAC4A9B0F}" dt="2019-12-15T09:36:01.181" v="7"/>
        <pc:sldMkLst>
          <pc:docMk/>
          <pc:sldMk cId="1314364306" sldId="278"/>
        </pc:sldMkLst>
      </pc:sldChg>
      <pc:sldChg chg="del">
        <pc:chgData name="M.Kureczko" userId="S::mkureczko@saintben.derby.sch.uk::68525a13-0ace-4576-a37c-2deae4ec343a" providerId="AD" clId="Web-{B3A44C6D-5DF4-170D-E01C-266BAC4A9B0F}" dt="2019-12-15T09:36:06.649" v="9"/>
        <pc:sldMkLst>
          <pc:docMk/>
          <pc:sldMk cId="2074763489" sldId="279"/>
        </pc:sldMkLst>
      </pc:sldChg>
      <pc:sldChg chg="del">
        <pc:chgData name="M.Kureczko" userId="S::mkureczko@saintben.derby.sch.uk::68525a13-0ace-4576-a37c-2deae4ec343a" providerId="AD" clId="Web-{B3A44C6D-5DF4-170D-E01C-266BAC4A9B0F}" dt="2019-12-15T09:36:10.243" v="10"/>
        <pc:sldMkLst>
          <pc:docMk/>
          <pc:sldMk cId="2569424488" sldId="280"/>
        </pc:sldMkLst>
      </pc:sldChg>
      <pc:sldChg chg="del">
        <pc:chgData name="M.Kureczko" userId="S::mkureczko@saintben.derby.sch.uk::68525a13-0ace-4576-a37c-2deae4ec343a" providerId="AD" clId="Web-{B3A44C6D-5DF4-170D-E01C-266BAC4A9B0F}" dt="2019-12-15T09:36:11.946" v="11"/>
        <pc:sldMkLst>
          <pc:docMk/>
          <pc:sldMk cId="1529474696" sldId="281"/>
        </pc:sldMkLst>
      </pc:sldChg>
      <pc:sldChg chg="del">
        <pc:chgData name="M.Kureczko" userId="S::mkureczko@saintben.derby.sch.uk::68525a13-0ace-4576-a37c-2deae4ec343a" providerId="AD" clId="Web-{B3A44C6D-5DF4-170D-E01C-266BAC4A9B0F}" dt="2019-12-15T09:36:14.274" v="12"/>
        <pc:sldMkLst>
          <pc:docMk/>
          <pc:sldMk cId="2619641414" sldId="282"/>
        </pc:sldMkLst>
      </pc:sldChg>
      <pc:sldChg chg="del">
        <pc:chgData name="M.Kureczko" userId="S::mkureczko@saintben.derby.sch.uk::68525a13-0ace-4576-a37c-2deae4ec343a" providerId="AD" clId="Web-{B3A44C6D-5DF4-170D-E01C-266BAC4A9B0F}" dt="2019-12-15T09:36:04.556" v="8"/>
        <pc:sldMkLst>
          <pc:docMk/>
          <pc:sldMk cId="1312955709" sldId="283"/>
        </pc:sldMkLst>
      </pc:sldChg>
    </pc:docChg>
  </pc:docChgLst>
  <pc:docChgLst>
    <pc:chgData name="M.Kureczko" userId="S::mkureczko@saintben.derby.sch.uk::68525a13-0ace-4576-a37c-2deae4ec343a" providerId="AD" clId="Web-{81735044-2974-9249-C42A-A69EAF3B2A22}"/>
    <pc:docChg chg="modSld sldOrd">
      <pc:chgData name="M.Kureczko" userId="S::mkureczko@saintben.derby.sch.uk::68525a13-0ace-4576-a37c-2deae4ec343a" providerId="AD" clId="Web-{81735044-2974-9249-C42A-A69EAF3B2A22}" dt="2020-01-19T18:28:47.379" v="952"/>
      <pc:docMkLst>
        <pc:docMk/>
      </pc:docMkLst>
      <pc:sldChg chg="addSp delSp modSp ord">
        <pc:chgData name="M.Kureczko" userId="S::mkureczko@saintben.derby.sch.uk::68525a13-0ace-4576-a37c-2deae4ec343a" providerId="AD" clId="Web-{81735044-2974-9249-C42A-A69EAF3B2A22}" dt="2020-01-19T18:28:47.379" v="952"/>
        <pc:sldMkLst>
          <pc:docMk/>
          <pc:sldMk cId="1537271645" sldId="288"/>
        </pc:sldMkLst>
        <pc:spChg chg="del">
          <ac:chgData name="M.Kureczko" userId="S::mkureczko@saintben.derby.sch.uk::68525a13-0ace-4576-a37c-2deae4ec343a" providerId="AD" clId="Web-{81735044-2974-9249-C42A-A69EAF3B2A22}" dt="2020-01-19T18:20:07.541" v="215"/>
          <ac:spMkLst>
            <pc:docMk/>
            <pc:sldMk cId="1537271645" sldId="288"/>
            <ac:spMk id="2" creationId="{00000000-0000-0000-0000-000000000000}"/>
          </ac:spMkLst>
        </pc:spChg>
        <pc:spChg chg="add del">
          <ac:chgData name="M.Kureczko" userId="S::mkureczko@saintben.derby.sch.uk::68525a13-0ace-4576-a37c-2deae4ec343a" providerId="AD" clId="Web-{81735044-2974-9249-C42A-A69EAF3B2A22}" dt="2020-01-19T18:26:22.034" v="618"/>
          <ac:spMkLst>
            <pc:docMk/>
            <pc:sldMk cId="1537271645" sldId="288"/>
            <ac:spMk id="9" creationId="{A52E3081-29C9-460A-9C2A-39C6707E53B6}"/>
          </ac:spMkLst>
        </pc:spChg>
        <pc:spChg chg="add del">
          <ac:chgData name="M.Kureczko" userId="S::mkureczko@saintben.derby.sch.uk::68525a13-0ace-4576-a37c-2deae4ec343a" providerId="AD" clId="Web-{81735044-2974-9249-C42A-A69EAF3B2A22}" dt="2020-01-19T18:26:12.815" v="615"/>
          <ac:spMkLst>
            <pc:docMk/>
            <pc:sldMk cId="1537271645" sldId="288"/>
            <ac:spMk id="10" creationId="{4E51E3F6-A439-4E1D-9073-725C420DEDE6}"/>
          </ac:spMkLst>
        </pc:spChg>
        <pc:spChg chg="add del">
          <ac:chgData name="M.Kureczko" userId="S::mkureczko@saintben.derby.sch.uk::68525a13-0ace-4576-a37c-2deae4ec343a" providerId="AD" clId="Web-{81735044-2974-9249-C42A-A69EAF3B2A22}" dt="2020-01-19T18:26:19.315" v="617"/>
          <ac:spMkLst>
            <pc:docMk/>
            <pc:sldMk cId="1537271645" sldId="288"/>
            <ac:spMk id="11" creationId="{AC1C0CAF-31FF-42B3-9873-7D3E9FCD590D}"/>
          </ac:spMkLst>
        </pc:spChg>
        <pc:spChg chg="add del">
          <ac:chgData name="M.Kureczko" userId="S::mkureczko@saintben.derby.sch.uk::68525a13-0ace-4576-a37c-2deae4ec343a" providerId="AD" clId="Web-{81735044-2974-9249-C42A-A69EAF3B2A22}" dt="2020-01-19T18:26:14.987" v="616"/>
          <ac:spMkLst>
            <pc:docMk/>
            <pc:sldMk cId="1537271645" sldId="288"/>
            <ac:spMk id="12" creationId="{EB027CB6-6D33-48B0-9114-4D486F535128}"/>
          </ac:spMkLst>
        </pc:spChg>
        <pc:spChg chg="add mod">
          <ac:chgData name="M.Kureczko" userId="S::mkureczko@saintben.derby.sch.uk::68525a13-0ace-4576-a37c-2deae4ec343a" providerId="AD" clId="Web-{81735044-2974-9249-C42A-A69EAF3B2A22}" dt="2020-01-19T18:28:47.379" v="952"/>
          <ac:spMkLst>
            <pc:docMk/>
            <pc:sldMk cId="1537271645" sldId="288"/>
            <ac:spMk id="13" creationId="{E2FA6FD2-8FB8-4D6C-A87C-E8ECAC00AE7E}"/>
          </ac:spMkLst>
        </pc:spChg>
        <pc:graphicFrameChg chg="mod modGraphic">
          <ac:chgData name="M.Kureczko" userId="S::mkureczko@saintben.derby.sch.uk::68525a13-0ace-4576-a37c-2deae4ec343a" providerId="AD" clId="Web-{81735044-2974-9249-C42A-A69EAF3B2A22}" dt="2020-01-19T18:27:49.597" v="814"/>
          <ac:graphicFrameMkLst>
            <pc:docMk/>
            <pc:sldMk cId="1537271645" sldId="288"/>
            <ac:graphicFrameMk id="5" creationId="{00000000-0000-0000-0000-000000000000}"/>
          </ac:graphicFrameMkLst>
        </pc:graphicFrameChg>
        <pc:picChg chg="add mod">
          <ac:chgData name="M.Kureczko" userId="S::mkureczko@saintben.derby.sch.uk::68525a13-0ace-4576-a37c-2deae4ec343a" providerId="AD" clId="Web-{81735044-2974-9249-C42A-A69EAF3B2A22}" dt="2020-01-19T18:20:23.541" v="224" actId="14100"/>
          <ac:picMkLst>
            <pc:docMk/>
            <pc:sldMk cId="1537271645" sldId="288"/>
            <ac:picMk id="3" creationId="{91F45E9A-C39C-43B7-9CC1-37254097F228}"/>
          </ac:picMkLst>
        </pc:picChg>
        <pc:picChg chg="add mod">
          <ac:chgData name="M.Kureczko" userId="S::mkureczko@saintben.derby.sch.uk::68525a13-0ace-4576-a37c-2deae4ec343a" providerId="AD" clId="Web-{81735044-2974-9249-C42A-A69EAF3B2A22}" dt="2020-01-19T18:26:27.956" v="620" actId="1076"/>
          <ac:picMkLst>
            <pc:docMk/>
            <pc:sldMk cId="1537271645" sldId="288"/>
            <ac:picMk id="7" creationId="{992AA3C8-7C58-4144-9C66-888536D2E6FD}"/>
          </ac:picMkLst>
        </pc:picChg>
      </pc:sldChg>
    </pc:docChg>
  </pc:docChgLst>
  <pc:docChgLst>
    <pc:chgData name="M.Kureczko" userId="S::mkureczko@saintben.derby.sch.uk::68525a13-0ace-4576-a37c-2deae4ec343a" providerId="AD" clId="Web-{5B337BA9-3CCF-C435-0AB7-4F5CCF201EFB}"/>
    <pc:docChg chg="modSld">
      <pc:chgData name="M.Kureczko" userId="S::mkureczko@saintben.derby.sch.uk::68525a13-0ace-4576-a37c-2deae4ec343a" providerId="AD" clId="Web-{5B337BA9-3CCF-C435-0AB7-4F5CCF201EFB}" dt="2020-03-13T12:25:45.612" v="1"/>
      <pc:docMkLst>
        <pc:docMk/>
      </pc:docMkLst>
      <pc:sldChg chg="mod setBg">
        <pc:chgData name="M.Kureczko" userId="S::mkureczko@saintben.derby.sch.uk::68525a13-0ace-4576-a37c-2deae4ec343a" providerId="AD" clId="Web-{5B337BA9-3CCF-C435-0AB7-4F5CCF201EFB}" dt="2020-03-13T12:25:45.612" v="1"/>
        <pc:sldMkLst>
          <pc:docMk/>
          <pc:sldMk cId="4146132403" sldId="292"/>
        </pc:sldMkLst>
      </pc:sldChg>
    </pc:docChg>
  </pc:docChgLst>
  <pc:docChgLst>
    <pc:chgData name="M.Kureczko" userId="S::mkureczko@saintben.derby.sch.uk::68525a13-0ace-4576-a37c-2deae4ec343a" providerId="AD" clId="Web-{46EAB679-6099-FC0B-BB48-981F24BAFF0F}"/>
    <pc:docChg chg="addSld modSld sldOrd">
      <pc:chgData name="M.Kureczko" userId="S::mkureczko@saintben.derby.sch.uk::68525a13-0ace-4576-a37c-2deae4ec343a" providerId="AD" clId="Web-{46EAB679-6099-FC0B-BB48-981F24BAFF0F}" dt="2020-01-13T09:49:30.103" v="1078"/>
      <pc:docMkLst>
        <pc:docMk/>
      </pc:docMkLst>
      <pc:sldChg chg="ord">
        <pc:chgData name="M.Kureczko" userId="S::mkureczko@saintben.derby.sch.uk::68525a13-0ace-4576-a37c-2deae4ec343a" providerId="AD" clId="Web-{46EAB679-6099-FC0B-BB48-981F24BAFF0F}" dt="2020-01-13T09:36:07.302" v="1"/>
        <pc:sldMkLst>
          <pc:docMk/>
          <pc:sldMk cId="2249149354" sldId="273"/>
        </pc:sldMkLst>
      </pc:sldChg>
      <pc:sldChg chg="modSp add replId">
        <pc:chgData name="M.Kureczko" userId="S::mkureczko@saintben.derby.sch.uk::68525a13-0ace-4576-a37c-2deae4ec343a" providerId="AD" clId="Web-{46EAB679-6099-FC0B-BB48-981F24BAFF0F}" dt="2020-01-13T09:49:30.103" v="1078"/>
        <pc:sldMkLst>
          <pc:docMk/>
          <pc:sldMk cId="62023792" sldId="287"/>
        </pc:sldMkLst>
        <pc:spChg chg="mod">
          <ac:chgData name="M.Kureczko" userId="S::mkureczko@saintben.derby.sch.uk::68525a13-0ace-4576-a37c-2deae4ec343a" providerId="AD" clId="Web-{46EAB679-6099-FC0B-BB48-981F24BAFF0F}" dt="2020-01-13T09:36:13.317" v="2"/>
          <ac:spMkLst>
            <pc:docMk/>
            <pc:sldMk cId="62023792" sldId="287"/>
            <ac:spMk id="4" creationId="{00000000-0000-0000-0000-000000000000}"/>
          </ac:spMkLst>
        </pc:spChg>
        <pc:graphicFrameChg chg="mod modGraphic">
          <ac:chgData name="M.Kureczko" userId="S::mkureczko@saintben.derby.sch.uk::68525a13-0ace-4576-a37c-2deae4ec343a" providerId="AD" clId="Web-{46EAB679-6099-FC0B-BB48-981F24BAFF0F}" dt="2020-01-13T09:49:30.103" v="1078"/>
          <ac:graphicFrameMkLst>
            <pc:docMk/>
            <pc:sldMk cId="62023792" sldId="287"/>
            <ac:graphicFrameMk id="5" creationId="{00000000-0000-0000-0000-000000000000}"/>
          </ac:graphicFrameMkLst>
        </pc:graphicFrameChg>
      </pc:sldChg>
    </pc:docChg>
  </pc:docChgLst>
  <pc:docChgLst>
    <pc:chgData name="O.Wallace" userId="S::owallace@saintben.derby.sch.uk::430e2fb9-ff9b-47cf-a823-e9aef9775bc3" providerId="AD" clId="Web-{A492ADF9-8EEC-B5FA-BB33-1E68E0837506}"/>
    <pc:docChg chg="modSld">
      <pc:chgData name="O.Wallace" userId="S::owallace@saintben.derby.sch.uk::430e2fb9-ff9b-47cf-a823-e9aef9775bc3" providerId="AD" clId="Web-{A492ADF9-8EEC-B5FA-BB33-1E68E0837506}" dt="2019-11-27T13:58:03.147" v="1"/>
      <pc:docMkLst>
        <pc:docMk/>
      </pc:docMkLst>
      <pc:sldChg chg="modSp">
        <pc:chgData name="O.Wallace" userId="S::owallace@saintben.derby.sch.uk::430e2fb9-ff9b-47cf-a823-e9aef9775bc3" providerId="AD" clId="Web-{A492ADF9-8EEC-B5FA-BB33-1E68E0837506}" dt="2019-11-27T13:58:03.147" v="1"/>
        <pc:sldMkLst>
          <pc:docMk/>
          <pc:sldMk cId="2074763489" sldId="279"/>
        </pc:sldMkLst>
        <pc:graphicFrameChg chg="mod modGraphic">
          <ac:chgData name="O.Wallace" userId="S::owallace@saintben.derby.sch.uk::430e2fb9-ff9b-47cf-a823-e9aef9775bc3" providerId="AD" clId="Web-{A492ADF9-8EEC-B5FA-BB33-1E68E0837506}" dt="2019-11-27T13:58:03.147" v="1"/>
          <ac:graphicFrameMkLst>
            <pc:docMk/>
            <pc:sldMk cId="2074763489" sldId="279"/>
            <ac:graphicFrameMk id="5" creationId="{00000000-0000-0000-0000-000000000000}"/>
          </ac:graphicFrameMkLst>
        </pc:graphicFrameChg>
      </pc:sldChg>
    </pc:docChg>
  </pc:docChgLst>
  <pc:docChgLst>
    <pc:chgData name="M.Kureczko" userId="S::mkureczko@saintben.derby.sch.uk::68525a13-0ace-4576-a37c-2deae4ec343a" providerId="AD" clId="Web-{141FB94F-9323-FA32-695B-F9AAA4C41843}"/>
    <pc:docChg chg="modSld">
      <pc:chgData name="M.Kureczko" userId="S::mkureczko@saintben.derby.sch.uk::68525a13-0ace-4576-a37c-2deae4ec343a" providerId="AD" clId="Web-{141FB94F-9323-FA32-695B-F9AAA4C41843}" dt="2019-08-09T14:51:58.112" v="1672"/>
      <pc:docMkLst>
        <pc:docMk/>
      </pc:docMkLst>
      <pc:sldChg chg="modSp">
        <pc:chgData name="M.Kureczko" userId="S::mkureczko@saintben.derby.sch.uk::68525a13-0ace-4576-a37c-2deae4ec343a" providerId="AD" clId="Web-{141FB94F-9323-FA32-695B-F9AAA4C41843}" dt="2019-08-09T14:05:22.544" v="259"/>
        <pc:sldMkLst>
          <pc:docMk/>
          <pc:sldMk cId="4173858862" sldId="265"/>
        </pc:sldMkLst>
        <pc:graphicFrameChg chg="mod modGraphic">
          <ac:chgData name="M.Kureczko" userId="S::mkureczko@saintben.derby.sch.uk::68525a13-0ace-4576-a37c-2deae4ec343a" providerId="AD" clId="Web-{141FB94F-9323-FA32-695B-F9AAA4C41843}" dt="2019-08-09T14:05:22.544" v="259"/>
          <ac:graphicFrameMkLst>
            <pc:docMk/>
            <pc:sldMk cId="4173858862" sldId="265"/>
            <ac:graphicFrameMk id="5" creationId="{00000000-0000-0000-0000-000000000000}"/>
          </ac:graphicFrameMkLst>
        </pc:graphicFrameChg>
      </pc:sldChg>
      <pc:sldChg chg="modSp">
        <pc:chgData name="M.Kureczko" userId="S::mkureczko@saintben.derby.sch.uk::68525a13-0ace-4576-a37c-2deae4ec343a" providerId="AD" clId="Web-{141FB94F-9323-FA32-695B-F9AAA4C41843}" dt="2019-08-09T14:51:58.112" v="1672"/>
        <pc:sldMkLst>
          <pc:docMk/>
          <pc:sldMk cId="2711417652" sldId="266"/>
        </pc:sldMkLst>
        <pc:graphicFrameChg chg="mod modGraphic">
          <ac:chgData name="M.Kureczko" userId="S::mkureczko@saintben.derby.sch.uk::68525a13-0ace-4576-a37c-2deae4ec343a" providerId="AD" clId="Web-{141FB94F-9323-FA32-695B-F9AAA4C41843}" dt="2019-08-09T14:51:58.112" v="1672"/>
          <ac:graphicFrameMkLst>
            <pc:docMk/>
            <pc:sldMk cId="2711417652" sldId="266"/>
            <ac:graphicFrameMk id="5"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14/04/2022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14/04/2022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14/04/2022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14/04/2022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a:cs typeface="Calibri Light"/>
              </a:rPr>
              <a:t>Weekly Homework Grids</a:t>
            </a:r>
            <a:endParaRPr lang="en-GB"/>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a:ea typeface="+mn-lt"/>
                <a:cs typeface="+mn-lt"/>
              </a:rPr>
              <a:t>YEAR 9 BOOKLET </a:t>
            </a:r>
            <a:endParaRPr lang="en-US">
              <a:ea typeface="+mn-lt"/>
              <a:cs typeface="+mn-lt"/>
            </a:endParaRPr>
          </a:p>
          <a:p>
            <a:endParaRPr lang="en-US">
              <a:ea typeface="+mn-lt"/>
              <a:cs typeface="+mn-lt"/>
            </a:endParaRPr>
          </a:p>
          <a:p>
            <a:r>
              <a:rPr lang="en-US" b="1">
                <a:ea typeface="+mn-lt"/>
                <a:cs typeface="+mn-lt"/>
              </a:rPr>
              <a:t>Summer Part 1 </a:t>
            </a:r>
          </a:p>
          <a:p>
            <a:endParaRPr lang="en-US">
              <a:ea typeface="+mn-lt"/>
              <a:cs typeface="+mn-lt"/>
            </a:endParaRPr>
          </a:p>
          <a:p>
            <a:pPr algn="l"/>
            <a:r>
              <a:rPr lang="en-US">
                <a:ea typeface="+mn-lt"/>
                <a:cs typeface="+mn-lt"/>
              </a:rPr>
              <a:t>Name: _____________________________</a:t>
            </a:r>
          </a:p>
          <a:p>
            <a:pPr algn="l"/>
            <a:r>
              <a:rPr lang="en-US">
                <a:ea typeface="+mn-lt"/>
                <a:cs typeface="+mn-lt"/>
              </a:rPr>
              <a:t>Teacher: ____________________________</a:t>
            </a:r>
          </a:p>
          <a:p>
            <a:pPr algn="l"/>
            <a:r>
              <a:rPr lang="en-US">
                <a:ea typeface="+mn-lt"/>
                <a:cs typeface="+mn-lt"/>
              </a:rPr>
              <a:t>Room: ______________________________</a:t>
            </a:r>
          </a:p>
          <a:p>
            <a:endParaRPr lang="en-GB">
              <a:cs typeface="Calibri"/>
            </a:endParaRPr>
          </a:p>
        </p:txBody>
      </p:sp>
      <p:graphicFrame>
        <p:nvGraphicFramePr>
          <p:cNvPr id="4" name="Table 4">
            <a:extLst>
              <a:ext uri="{FF2B5EF4-FFF2-40B4-BE49-F238E27FC236}">
                <a16:creationId xmlns:a16="http://schemas.microsoft.com/office/drawing/2014/main" id="{98660D4C-B119-A586-64DB-EF51BCB990B0}"/>
              </a:ext>
            </a:extLst>
          </p:cNvPr>
          <p:cNvGraphicFramePr>
            <a:graphicFrameLocks noGrp="1"/>
          </p:cNvGraphicFramePr>
          <p:nvPr>
            <p:extLst>
              <p:ext uri="{D42A27DB-BD31-4B8C-83A1-F6EECF244321}">
                <p14:modId xmlns:p14="http://schemas.microsoft.com/office/powerpoint/2010/main" val="231766407"/>
              </p:ext>
            </p:extLst>
          </p:nvPr>
        </p:nvGraphicFramePr>
        <p:xfrm>
          <a:off x="7762399" y="3591782"/>
          <a:ext cx="3135874" cy="2548494"/>
        </p:xfrm>
        <a:graphic>
          <a:graphicData uri="http://schemas.openxmlformats.org/drawingml/2006/table">
            <a:tbl>
              <a:tblPr firstRow="1" bandRow="1">
                <a:tableStyleId>{5940675A-B579-460E-94D1-54222C63F5DA}</a:tableStyleId>
              </a:tblPr>
              <a:tblGrid>
                <a:gridCol w="754731">
                  <a:extLst>
                    <a:ext uri="{9D8B030D-6E8A-4147-A177-3AD203B41FA5}">
                      <a16:colId xmlns:a16="http://schemas.microsoft.com/office/drawing/2014/main" val="162317930"/>
                    </a:ext>
                  </a:extLst>
                </a:gridCol>
                <a:gridCol w="2381143">
                  <a:extLst>
                    <a:ext uri="{9D8B030D-6E8A-4147-A177-3AD203B41FA5}">
                      <a16:colId xmlns:a16="http://schemas.microsoft.com/office/drawing/2014/main" val="2748156708"/>
                    </a:ext>
                  </a:extLst>
                </a:gridCol>
              </a:tblGrid>
              <a:tr h="424749">
                <a:tc>
                  <a:txBody>
                    <a:bodyPr/>
                    <a:lstStyle/>
                    <a:p>
                      <a:r>
                        <a:rPr lang="en-GB"/>
                        <a:t>Grid</a:t>
                      </a:r>
                    </a:p>
                  </a:txBody>
                  <a:tcPr/>
                </a:tc>
                <a:tc>
                  <a:txBody>
                    <a:bodyPr/>
                    <a:lstStyle/>
                    <a:p>
                      <a:r>
                        <a:rPr lang="en-GB"/>
                        <a:t>Comment</a:t>
                      </a:r>
                    </a:p>
                  </a:txBody>
                  <a:tcPr/>
                </a:tc>
                <a:extLst>
                  <a:ext uri="{0D108BD9-81ED-4DB2-BD59-A6C34878D82A}">
                    <a16:rowId xmlns:a16="http://schemas.microsoft.com/office/drawing/2014/main" val="1583078777"/>
                  </a:ext>
                </a:extLst>
              </a:tr>
              <a:tr h="435927">
                <a:tc>
                  <a:txBody>
                    <a:bodyPr/>
                    <a:lstStyle/>
                    <a:p>
                      <a:r>
                        <a:rPr lang="en-GB"/>
                        <a:t>1.1</a:t>
                      </a:r>
                    </a:p>
                  </a:txBody>
                  <a:tcPr/>
                </a:tc>
                <a:tc>
                  <a:txBody>
                    <a:bodyPr/>
                    <a:lstStyle/>
                    <a:p>
                      <a:endParaRPr lang="en-GB"/>
                    </a:p>
                  </a:txBody>
                  <a:tcPr/>
                </a:tc>
                <a:extLst>
                  <a:ext uri="{0D108BD9-81ED-4DB2-BD59-A6C34878D82A}">
                    <a16:rowId xmlns:a16="http://schemas.microsoft.com/office/drawing/2014/main" val="2363333608"/>
                  </a:ext>
                </a:extLst>
              </a:tr>
              <a:tr h="424749">
                <a:tc>
                  <a:txBody>
                    <a:bodyPr/>
                    <a:lstStyle/>
                    <a:p>
                      <a:r>
                        <a:rPr lang="en-GB"/>
                        <a:t>1.2</a:t>
                      </a:r>
                    </a:p>
                  </a:txBody>
                  <a:tcPr/>
                </a:tc>
                <a:tc>
                  <a:txBody>
                    <a:bodyPr/>
                    <a:lstStyle/>
                    <a:p>
                      <a:endParaRPr lang="en-GB"/>
                    </a:p>
                  </a:txBody>
                  <a:tcPr/>
                </a:tc>
                <a:extLst>
                  <a:ext uri="{0D108BD9-81ED-4DB2-BD59-A6C34878D82A}">
                    <a16:rowId xmlns:a16="http://schemas.microsoft.com/office/drawing/2014/main" val="3434905041"/>
                  </a:ext>
                </a:extLst>
              </a:tr>
              <a:tr h="424749">
                <a:tc>
                  <a:txBody>
                    <a:bodyPr/>
                    <a:lstStyle/>
                    <a:p>
                      <a:r>
                        <a:rPr lang="en-GB"/>
                        <a:t>1.3</a:t>
                      </a:r>
                    </a:p>
                  </a:txBody>
                  <a:tcPr/>
                </a:tc>
                <a:tc>
                  <a:txBody>
                    <a:bodyPr/>
                    <a:lstStyle/>
                    <a:p>
                      <a:endParaRPr lang="en-GB"/>
                    </a:p>
                  </a:txBody>
                  <a:tcPr/>
                </a:tc>
                <a:extLst>
                  <a:ext uri="{0D108BD9-81ED-4DB2-BD59-A6C34878D82A}">
                    <a16:rowId xmlns:a16="http://schemas.microsoft.com/office/drawing/2014/main" val="627307742"/>
                  </a:ext>
                </a:extLst>
              </a:tr>
              <a:tr h="413571">
                <a:tc>
                  <a:txBody>
                    <a:bodyPr/>
                    <a:lstStyle/>
                    <a:p>
                      <a:r>
                        <a:rPr lang="en-GB"/>
                        <a:t>1.4</a:t>
                      </a:r>
                    </a:p>
                  </a:txBody>
                  <a:tcPr/>
                </a:tc>
                <a:tc>
                  <a:txBody>
                    <a:bodyPr/>
                    <a:lstStyle/>
                    <a:p>
                      <a:endParaRPr lang="en-GB"/>
                    </a:p>
                  </a:txBody>
                  <a:tcPr/>
                </a:tc>
                <a:extLst>
                  <a:ext uri="{0D108BD9-81ED-4DB2-BD59-A6C34878D82A}">
                    <a16:rowId xmlns:a16="http://schemas.microsoft.com/office/drawing/2014/main" val="746181469"/>
                  </a:ext>
                </a:extLst>
              </a:tr>
              <a:tr h="424749">
                <a:tc>
                  <a:txBody>
                    <a:bodyPr/>
                    <a:lstStyle/>
                    <a:p>
                      <a:pPr lvl="0">
                        <a:buNone/>
                      </a:pPr>
                      <a:r>
                        <a:rPr lang="en-GB"/>
                        <a:t>1.5 </a:t>
                      </a:r>
                    </a:p>
                  </a:txBody>
                  <a:tcPr/>
                </a:tc>
                <a:tc>
                  <a:txBody>
                    <a:bodyPr/>
                    <a:lstStyle/>
                    <a:p>
                      <a:pPr lvl="0">
                        <a:buNone/>
                      </a:pPr>
                      <a:endParaRPr lang="en-GB"/>
                    </a:p>
                  </a:txBody>
                  <a:tcPr/>
                </a:tc>
                <a:extLst>
                  <a:ext uri="{0D108BD9-81ED-4DB2-BD59-A6C34878D82A}">
                    <a16:rowId xmlns:a16="http://schemas.microsoft.com/office/drawing/2014/main" val="3511531000"/>
                  </a:ext>
                </a:extLst>
              </a:tr>
            </a:tbl>
          </a:graphicData>
        </a:graphic>
      </p:graphicFrame>
    </p:spTree>
    <p:extLst>
      <p:ext uri="{BB962C8B-B14F-4D97-AF65-F5344CB8AC3E}">
        <p14:creationId xmlns:p14="http://schemas.microsoft.com/office/powerpoint/2010/main" val="3566289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9 English Weekly Homework 							 Summer  1.4</a:t>
            </a:r>
          </a:p>
        </p:txBody>
      </p:sp>
      <p:graphicFrame>
        <p:nvGraphicFramePr>
          <p:cNvPr id="5" name="Table 4"/>
          <p:cNvGraphicFramePr>
            <a:graphicFrameLocks noGrp="1"/>
          </p:cNvGraphicFramePr>
          <p:nvPr>
            <p:extLst>
              <p:ext uri="{D42A27DB-BD31-4B8C-83A1-F6EECF244321}">
                <p14:modId xmlns:p14="http://schemas.microsoft.com/office/powerpoint/2010/main" val="2101064226"/>
              </p:ext>
            </p:extLst>
          </p:nvPr>
        </p:nvGraphicFramePr>
        <p:xfrm>
          <a:off x="165100" y="605366"/>
          <a:ext cx="11836401" cy="624840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kern="1200" baseline="0" dirty="0">
                          <a:solidFill>
                            <a:schemeClr val="tx1"/>
                          </a:solidFill>
                          <a:effectLst/>
                          <a:latin typeface="+mn-lt"/>
                          <a:ea typeface="+mn-ea"/>
                          <a:cs typeface="+mn-cs"/>
                        </a:rPr>
                        <a:t>Circle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dirty="0" err="1">
                          <a:solidFill>
                            <a:schemeClr val="tx1"/>
                          </a:solidFill>
                          <a:effectLst/>
                          <a:latin typeface="+mn-lt"/>
                          <a:ea typeface="+mn-ea"/>
                          <a:cs typeface="+mn-cs"/>
                        </a:rPr>
                        <a:t>aceptable</a:t>
                      </a:r>
                      <a:r>
                        <a:rPr lang="en-GB" sz="1800" b="0" i="0" kern="1200" baseline="0" dirty="0">
                          <a:solidFill>
                            <a:schemeClr val="tx1"/>
                          </a:solidFill>
                          <a:effectLst/>
                          <a:latin typeface="+mn-lt"/>
                          <a:ea typeface="+mn-ea"/>
                          <a:cs typeface="+mn-cs"/>
                        </a:rPr>
                        <a:t> – acceptable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dirty="0">
                          <a:solidFill>
                            <a:schemeClr val="tx1"/>
                          </a:solidFill>
                          <a:effectLst/>
                          <a:latin typeface="+mn-lt"/>
                          <a:ea typeface="+mn-ea"/>
                          <a:cs typeface="+mn-cs"/>
                        </a:rPr>
                        <a:t>reference – reference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dirty="0" err="1">
                          <a:solidFill>
                            <a:schemeClr val="tx1"/>
                          </a:solidFill>
                          <a:effectLst/>
                          <a:latin typeface="+mn-lt"/>
                          <a:ea typeface="+mn-ea"/>
                          <a:cs typeface="+mn-cs"/>
                        </a:rPr>
                        <a:t>exiliarated</a:t>
                      </a:r>
                      <a:r>
                        <a:rPr lang="en-GB" sz="1800" b="0" i="0" kern="1200" baseline="0" dirty="0">
                          <a:solidFill>
                            <a:schemeClr val="tx1"/>
                          </a:solidFill>
                          <a:effectLst/>
                          <a:latin typeface="+mn-lt"/>
                          <a:ea typeface="+mn-ea"/>
                          <a:cs typeface="+mn-cs"/>
                        </a:rPr>
                        <a:t> – exhilarated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kern="1200" baseline="0" dirty="0">
                          <a:solidFill>
                            <a:schemeClr val="tx1"/>
                          </a:solidFill>
                          <a:effectLst/>
                          <a:latin typeface="+mn-lt"/>
                          <a:ea typeface="+mn-ea"/>
                          <a:cs typeface="+mn-cs"/>
                        </a:rPr>
                        <a:t>Write a sentence using one of the words above: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kern="1200" baseline="0" dirty="0">
                          <a:solidFill>
                            <a:schemeClr val="tx1"/>
                          </a:solidFill>
                          <a:effectLst/>
                          <a:latin typeface="+mn-lt"/>
                          <a:ea typeface="+mn-ea"/>
                          <a:cs typeface="+mn-cs"/>
                        </a:rPr>
                        <a:t>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r>
                        <a:rPr lang="en-GB" sz="1600" b="0" i="0" baseline="0" dirty="0"/>
                        <a:t>Highlight the </a:t>
                      </a:r>
                      <a:r>
                        <a:rPr lang="en-GB" sz="1600" b="0" i="0" baseline="0" dirty="0">
                          <a:highlight>
                            <a:srgbClr val="FFFF00"/>
                          </a:highlight>
                        </a:rPr>
                        <a:t>proper nouns  </a:t>
                      </a:r>
                      <a:r>
                        <a:rPr lang="en-GB" sz="1600" b="0" i="0" baseline="0" dirty="0"/>
                        <a:t>and </a:t>
                      </a:r>
                      <a:r>
                        <a:rPr lang="en-GB" sz="1600" b="0" i="0" u="sng" baseline="0" dirty="0"/>
                        <a:t>underline</a:t>
                      </a:r>
                      <a:r>
                        <a:rPr lang="en-GB" sz="1600" b="0" i="0" baseline="0" dirty="0"/>
                        <a:t> the common nouns in the following sentences:</a:t>
                      </a:r>
                    </a:p>
                    <a:p>
                      <a:r>
                        <a:rPr lang="en-GB" sz="1400" b="0" i="0" kern="1200" dirty="0">
                          <a:solidFill>
                            <a:schemeClr val="tx1"/>
                          </a:solidFill>
                          <a:effectLst/>
                          <a:latin typeface="+mn-lt"/>
                          <a:ea typeface="+mn-ea"/>
                          <a:cs typeface="+mn-cs"/>
                        </a:rPr>
                        <a:t>e.g. I want to be a </a:t>
                      </a:r>
                      <a:r>
                        <a:rPr lang="en-GB" sz="1400" b="0" i="0" u="sng" kern="1200" dirty="0">
                          <a:solidFill>
                            <a:schemeClr val="tx1"/>
                          </a:solidFill>
                          <a:effectLst/>
                          <a:latin typeface="+mn-lt"/>
                          <a:ea typeface="+mn-ea"/>
                          <a:cs typeface="+mn-cs"/>
                        </a:rPr>
                        <a:t>writer</a:t>
                      </a:r>
                      <a:r>
                        <a:rPr lang="en-GB" sz="1400" b="0" i="0" kern="1200" dirty="0">
                          <a:solidFill>
                            <a:schemeClr val="tx1"/>
                          </a:solidFill>
                          <a:effectLst/>
                          <a:latin typeface="+mn-lt"/>
                          <a:ea typeface="+mn-ea"/>
                          <a:cs typeface="+mn-cs"/>
                        </a:rPr>
                        <a:t> like </a:t>
                      </a:r>
                      <a:r>
                        <a:rPr lang="en-GB" sz="1400" b="0" i="0" kern="1200" dirty="0">
                          <a:solidFill>
                            <a:schemeClr val="tx1"/>
                          </a:solidFill>
                          <a:effectLst/>
                          <a:highlight>
                            <a:srgbClr val="FFFF00"/>
                          </a:highlight>
                          <a:latin typeface="+mn-lt"/>
                          <a:ea typeface="+mn-ea"/>
                          <a:cs typeface="+mn-cs"/>
                        </a:rPr>
                        <a:t>Chimamanda Ngozi. </a:t>
                      </a:r>
                    </a:p>
                    <a:p>
                      <a:endParaRPr lang="en-GB" sz="1400" b="0" i="0" kern="1200" dirty="0">
                        <a:solidFill>
                          <a:schemeClr val="tx1"/>
                        </a:solidFill>
                        <a:effectLst/>
                        <a:highlight>
                          <a:srgbClr val="FFFF00"/>
                        </a:highlight>
                        <a:latin typeface="+mn-lt"/>
                        <a:ea typeface="+mn-ea"/>
                        <a:cs typeface="+mn-cs"/>
                      </a:endParaRPr>
                    </a:p>
                    <a:p>
                      <a:pPr marL="342900" indent="-342900">
                        <a:buAutoNum type="alphaLcParenR"/>
                      </a:pPr>
                      <a:r>
                        <a:rPr lang="en-GB" sz="1400" b="0" i="0" kern="1200" dirty="0">
                          <a:solidFill>
                            <a:schemeClr val="tx1"/>
                          </a:solidFill>
                          <a:effectLst/>
                          <a:latin typeface="+mn-lt"/>
                          <a:ea typeface="+mn-ea"/>
                          <a:cs typeface="+mn-cs"/>
                        </a:rPr>
                        <a:t>Oreos are the best biscuits- ever!</a:t>
                      </a:r>
                    </a:p>
                    <a:p>
                      <a:pPr marL="342900" indent="-342900">
                        <a:buAutoNum type="alphaLcParenR"/>
                      </a:pPr>
                      <a:r>
                        <a:rPr lang="en-GB" sz="1400" b="0" i="0" kern="1200" dirty="0">
                          <a:solidFill>
                            <a:schemeClr val="tx1"/>
                          </a:solidFill>
                          <a:effectLst/>
                          <a:latin typeface="+mn-lt"/>
                          <a:ea typeface="+mn-ea"/>
                          <a:cs typeface="+mn-cs"/>
                        </a:rPr>
                        <a:t>I am not sure whether Pluto is a star or a planet.</a:t>
                      </a:r>
                    </a:p>
                    <a:p>
                      <a:pPr marL="342900" indent="-342900">
                        <a:buAutoNum type="alphaLcParenR"/>
                      </a:pPr>
                      <a:r>
                        <a:rPr lang="en-GB" sz="1400" b="0" i="0" kern="1200" dirty="0">
                          <a:solidFill>
                            <a:schemeClr val="tx1"/>
                          </a:solidFill>
                          <a:effectLst/>
                          <a:latin typeface="+mn-lt"/>
                          <a:ea typeface="+mn-ea"/>
                          <a:cs typeface="+mn-cs"/>
                        </a:rPr>
                        <a:t>In the library there are many books, files and important documents.</a:t>
                      </a:r>
                    </a:p>
                    <a:p>
                      <a:pPr marL="342900" indent="-342900">
                        <a:buAutoNum type="alphaLcParenR"/>
                      </a:pPr>
                      <a:r>
                        <a:rPr lang="en-GB" sz="1400" b="0" i="0" kern="1200" dirty="0" err="1">
                          <a:solidFill>
                            <a:schemeClr val="tx1"/>
                          </a:solidFill>
                          <a:effectLst/>
                          <a:latin typeface="+mn-lt"/>
                          <a:ea typeface="+mn-ea"/>
                          <a:cs typeface="+mn-cs"/>
                        </a:rPr>
                        <a:t>Widlest</a:t>
                      </a:r>
                      <a:r>
                        <a:rPr lang="en-GB" sz="1400" b="0" i="0" kern="1200" dirty="0">
                          <a:solidFill>
                            <a:schemeClr val="tx1"/>
                          </a:solidFill>
                          <a:effectLst/>
                          <a:latin typeface="+mn-lt"/>
                          <a:ea typeface="+mn-ea"/>
                          <a:cs typeface="+mn-cs"/>
                        </a:rPr>
                        <a:t> Dreams is one of my favourite songs.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Nostalgia</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Understanding idioms. Read the following idiom and explain what you think it means. </a:t>
                      </a:r>
                    </a:p>
                    <a:p>
                      <a:endParaRPr lang="en-US" sz="1400" b="0" i="0" kern="1200" baseline="0" dirty="0">
                        <a:solidFill>
                          <a:schemeClr val="tx1"/>
                        </a:solidFill>
                        <a:effectLst/>
                        <a:latin typeface="+mn-lt"/>
                        <a:ea typeface="+mn-ea"/>
                        <a:cs typeface="+mn-cs"/>
                      </a:endParaRPr>
                    </a:p>
                    <a:p>
                      <a:r>
                        <a:rPr lang="en-US" sz="1400" b="1" i="0" kern="1200" baseline="0" dirty="0">
                          <a:solidFill>
                            <a:schemeClr val="tx1"/>
                          </a:solidFill>
                          <a:effectLst/>
                          <a:latin typeface="+mn-lt"/>
                          <a:ea typeface="+mn-ea"/>
                          <a:cs typeface="+mn-cs"/>
                        </a:rPr>
                        <a:t>Once in a blue moon. </a:t>
                      </a: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r>
                        <a:rPr lang="en-GB" sz="1600" baseline="0" dirty="0"/>
                        <a:t>The below sentence uses an allusion: </a:t>
                      </a:r>
                    </a:p>
                    <a:p>
                      <a:pPr lvl="0">
                        <a:buNone/>
                      </a:pPr>
                      <a:endParaRPr lang="en-GB" sz="1600" baseline="0" dirty="0"/>
                    </a:p>
                    <a:p>
                      <a:pPr lvl="0">
                        <a:buNone/>
                      </a:pPr>
                      <a:r>
                        <a:rPr lang="en-GB" sz="1600" b="1" baseline="0" dirty="0"/>
                        <a:t>Carrot cake is my Achilles' heel. </a:t>
                      </a:r>
                    </a:p>
                    <a:p>
                      <a:endParaRPr lang="en-GB" sz="1600" b="0" baseline="0" dirty="0"/>
                    </a:p>
                    <a:p>
                      <a:r>
                        <a:rPr lang="en-GB" sz="1200" b="0" baseline="0" dirty="0"/>
                        <a:t>Who is the cake being compared to? </a:t>
                      </a:r>
                      <a:r>
                        <a:rPr lang="en-GB" sz="1600" b="0" baseline="0" dirty="0"/>
                        <a:t>____________________________________</a:t>
                      </a:r>
                    </a:p>
                    <a:p>
                      <a:r>
                        <a:rPr lang="en-GB" sz="1200" b="0" baseline="0" dirty="0"/>
                        <a:t>Who was </a:t>
                      </a:r>
                      <a:r>
                        <a:rPr lang="en-GB" sz="1200" b="0" baseline="0" dirty="0" err="1"/>
                        <a:t>Achillies</a:t>
                      </a:r>
                      <a:r>
                        <a:rPr lang="en-GB" sz="1200" b="0" baseline="0" dirty="0"/>
                        <a:t>? </a:t>
                      </a:r>
                    </a:p>
                    <a:p>
                      <a:r>
                        <a:rPr lang="en-GB" sz="1600" b="0" baseline="0" dirty="0"/>
                        <a:t>_____________________________________</a:t>
                      </a:r>
                    </a:p>
                    <a:p>
                      <a:r>
                        <a:rPr lang="en-GB" sz="1600" b="0" baseline="0" dirty="0"/>
                        <a:t>_____________________________________</a:t>
                      </a:r>
                    </a:p>
                    <a:p>
                      <a:endParaRPr lang="en-GB" sz="1600" b="0" baseline="0" dirty="0"/>
                    </a:p>
                    <a:p>
                      <a:r>
                        <a:rPr lang="en-GB" sz="1200" b="0" baseline="0" dirty="0"/>
                        <a:t>What does the allusion tell you?</a:t>
                      </a:r>
                    </a:p>
                    <a:p>
                      <a:r>
                        <a:rPr lang="en-GB" sz="1600" b="0" baseline="0" dirty="0"/>
                        <a:t>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6. Challenge</a:t>
                      </a:r>
                    </a:p>
                    <a:p>
                      <a:pPr marL="0" marR="0" lvl="0" indent="0" algn="l" rtl="0" eaLnBrk="1" fontAlgn="auto" latinLnBrk="0" hangingPunct="1">
                        <a:lnSpc>
                          <a:spcPct val="100000"/>
                        </a:lnSpc>
                        <a:spcBef>
                          <a:spcPts val="0"/>
                        </a:spcBef>
                        <a:spcAft>
                          <a:spcPts val="0"/>
                        </a:spcAft>
                        <a:buFontTx/>
                        <a:buNone/>
                      </a:pPr>
                      <a:r>
                        <a:rPr lang="en-GB" sz="1600" dirty="0"/>
                        <a:t>Transform this image into a short description (5 sentences minimum) : </a:t>
                      </a:r>
                    </a:p>
                    <a:p>
                      <a:r>
                        <a:rPr lang="en-GB" sz="1600" baseline="0" dirty="0"/>
                        <a:t>__________________________________________________________________________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dirty="0"/>
                    </a:p>
                    <a:p>
                      <a:pPr marL="0" marR="0" lvl="0" indent="0" algn="l" rtl="0" eaLnBrk="1" fontAlgn="auto" latinLnBrk="0" hangingPunct="1">
                        <a:lnSpc>
                          <a:spcPct val="100000"/>
                        </a:lnSpc>
                        <a:spcBef>
                          <a:spcPts val="0"/>
                        </a:spcBef>
                        <a:spcAft>
                          <a:spcPts val="0"/>
                        </a:spcAft>
                        <a:buFontTx/>
                        <a:buNone/>
                      </a:pPr>
                      <a:r>
                        <a:rPr lang="en-GB" sz="1600" baseline="0" dirty="0"/>
                        <a:t>__________________________________________________________________________</a:t>
                      </a:r>
                      <a:r>
                        <a:rPr lang="en-GB" sz="1200" b="1" i="1" u="none" strike="noStrike" baseline="0" noProof="0" dirty="0">
                          <a:solidFill>
                            <a:schemeClr val="tx1"/>
                          </a:solidFill>
                          <a:latin typeface="Calibri"/>
                        </a:rPr>
                        <a:t>(You can write a full version for We Are Writers)</a:t>
                      </a:r>
                    </a:p>
                  </a:txBody>
                  <a:tcPr/>
                </a:tc>
                <a:extLst>
                  <a:ext uri="{0D108BD9-81ED-4DB2-BD59-A6C34878D82A}">
                    <a16:rowId xmlns:a16="http://schemas.microsoft.com/office/drawing/2014/main" val="765756520"/>
                  </a:ext>
                </a:extLst>
              </a:tr>
            </a:tbl>
          </a:graphicData>
        </a:graphic>
      </p:graphicFrame>
      <p:pic>
        <p:nvPicPr>
          <p:cNvPr id="3" name="Picture 2">
            <a:extLst>
              <a:ext uri="{FF2B5EF4-FFF2-40B4-BE49-F238E27FC236}">
                <a16:creationId xmlns:a16="http://schemas.microsoft.com/office/drawing/2014/main" id="{A5A98CD0-EA79-4C6F-9E67-CFB3A02C040A}"/>
              </a:ext>
            </a:extLst>
          </p:cNvPr>
          <p:cNvPicPr>
            <a:picLocks noChangeAspect="1"/>
          </p:cNvPicPr>
          <p:nvPr/>
        </p:nvPicPr>
        <p:blipFill>
          <a:blip r:embed="rId2"/>
          <a:stretch>
            <a:fillRect/>
          </a:stretch>
        </p:blipFill>
        <p:spPr>
          <a:xfrm>
            <a:off x="1989547" y="4227202"/>
            <a:ext cx="1913150" cy="1135547"/>
          </a:xfrm>
          <a:prstGeom prst="rect">
            <a:avLst/>
          </a:prstGeom>
        </p:spPr>
      </p:pic>
      <p:pic>
        <p:nvPicPr>
          <p:cNvPr id="6" name="Picture 2" descr="Parenting a child alone is the ultimate mountain climb. But I'm getting  there. - The Washington Post">
            <a:extLst>
              <a:ext uri="{FF2B5EF4-FFF2-40B4-BE49-F238E27FC236}">
                <a16:creationId xmlns:a16="http://schemas.microsoft.com/office/drawing/2014/main" id="{8D40F243-626A-4FE9-B9FA-42F04FFE57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6268" y="4227202"/>
            <a:ext cx="1737035" cy="1155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010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Summer 1.4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767251156"/>
              </p:ext>
            </p:extLst>
          </p:nvPr>
        </p:nvGraphicFramePr>
        <p:xfrm>
          <a:off x="178593" y="511968"/>
          <a:ext cx="11819994" cy="6187440"/>
        </p:xfrm>
        <a:graphic>
          <a:graphicData uri="http://schemas.openxmlformats.org/drawingml/2006/table">
            <a:tbl>
              <a:tblPr firstRow="1" bandRow="1">
                <a:tableStyleId>{5940675A-B579-460E-94D1-54222C63F5DA}</a:tableStyleId>
              </a:tblPr>
              <a:tblGrid>
                <a:gridCol w="3929062">
                  <a:extLst>
                    <a:ext uri="{9D8B030D-6E8A-4147-A177-3AD203B41FA5}">
                      <a16:colId xmlns:a16="http://schemas.microsoft.com/office/drawing/2014/main" val="165332826"/>
                    </a:ext>
                  </a:extLst>
                </a:gridCol>
                <a:gridCol w="3945466">
                  <a:extLst>
                    <a:ext uri="{9D8B030D-6E8A-4147-A177-3AD203B41FA5}">
                      <a16:colId xmlns:a16="http://schemas.microsoft.com/office/drawing/2014/main" val="3332211594"/>
                    </a:ext>
                  </a:extLst>
                </a:gridCol>
                <a:gridCol w="3945466">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baseline="0" dirty="0"/>
                        <a:t>When you were studying the Genre study, you looked at different types of texts. (from P. 35) </a:t>
                      </a:r>
                      <a:endParaRPr lang="en-US" dirty="0"/>
                    </a:p>
                    <a:p>
                      <a:pPr marL="0" marR="0" lvl="0" indent="0" algn="l">
                        <a:lnSpc>
                          <a:spcPct val="100000"/>
                        </a:lnSpc>
                        <a:spcBef>
                          <a:spcPts val="0"/>
                        </a:spcBef>
                        <a:spcAft>
                          <a:spcPts val="0"/>
                        </a:spcAft>
                        <a:buNone/>
                      </a:pPr>
                      <a:endParaRPr lang="en-GB" sz="1600" b="0"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dirty="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dirty="0"/>
                    </a:p>
                    <a:p>
                      <a:pPr marL="0" marR="0" lvl="0" indent="0" algn="l" rtl="0" eaLnBrk="1" fontAlgn="auto" latinLnBrk="0" hangingPunct="1">
                        <a:lnSpc>
                          <a:spcPct val="100000"/>
                        </a:lnSpc>
                        <a:spcBef>
                          <a:spcPts val="0"/>
                        </a:spcBef>
                        <a:spcAft>
                          <a:spcPts val="0"/>
                        </a:spcAft>
                        <a:buClrTx/>
                        <a:buSzTx/>
                        <a:buFontTx/>
                        <a:buNone/>
                      </a:pPr>
                      <a:r>
                        <a:rPr lang="en-GB" sz="1600" b="0" i="0" baseline="0" dirty="0"/>
                        <a:t>Name a text that fits the genre and explain why it belongs to that genre: </a:t>
                      </a:r>
                    </a:p>
                    <a:p>
                      <a:pPr marL="0" marR="0" lvl="0" indent="0" algn="l" rtl="0" eaLnBrk="1" fontAlgn="auto" latinLnBrk="0" hangingPunct="1">
                        <a:lnSpc>
                          <a:spcPct val="100000"/>
                        </a:lnSpc>
                        <a:spcBef>
                          <a:spcPts val="0"/>
                        </a:spcBef>
                        <a:spcAft>
                          <a:spcPts val="0"/>
                        </a:spcAft>
                        <a:buClrTx/>
                        <a:buSzTx/>
                        <a:buFontTx/>
                        <a:buNone/>
                      </a:pPr>
                      <a:endParaRPr lang="en-GB" sz="1600" b="0" i="0" baseline="0" dirty="0"/>
                    </a:p>
                    <a:p>
                      <a:pPr marL="0" marR="0" lvl="0" indent="0" algn="l">
                        <a:lnSpc>
                          <a:spcPct val="100000"/>
                        </a:lnSpc>
                        <a:spcBef>
                          <a:spcPts val="0"/>
                        </a:spcBef>
                        <a:spcAft>
                          <a:spcPts val="0"/>
                        </a:spcAft>
                        <a:buClrTx/>
                        <a:buSzTx/>
                        <a:buFontTx/>
                        <a:buNone/>
                      </a:pPr>
                      <a:r>
                        <a:rPr lang="en-GB" sz="1600" b="0" i="0" baseline="0" dirty="0"/>
                        <a:t>Tragedy:_________________________________________________________________________________________________________________________________________</a:t>
                      </a:r>
                      <a:endParaRPr lang="en-GB" dirty="0"/>
                    </a:p>
                    <a:p>
                      <a:pPr marL="0" marR="0" lvl="0" indent="0" algn="l">
                        <a:lnSpc>
                          <a:spcPct val="100000"/>
                        </a:lnSpc>
                        <a:spcBef>
                          <a:spcPts val="0"/>
                        </a:spcBef>
                        <a:spcAft>
                          <a:spcPts val="0"/>
                        </a:spcAft>
                        <a:buClrTx/>
                        <a:buSzTx/>
                        <a:buFontTx/>
                        <a:buNone/>
                      </a:pPr>
                      <a:endParaRPr lang="en-GB" sz="1600" b="0" i="0" baseline="0" dirty="0"/>
                    </a:p>
                    <a:p>
                      <a:pPr marL="0" marR="0" lvl="0" indent="0" algn="l">
                        <a:lnSpc>
                          <a:spcPct val="100000"/>
                        </a:lnSpc>
                        <a:spcBef>
                          <a:spcPts val="0"/>
                        </a:spcBef>
                        <a:spcAft>
                          <a:spcPts val="0"/>
                        </a:spcAft>
                        <a:buClrTx/>
                        <a:buSzTx/>
                        <a:buFontTx/>
                        <a:buNone/>
                      </a:pPr>
                      <a:r>
                        <a:rPr lang="en-GB" sz="1600" b="0" i="0" baseline="0" dirty="0"/>
                        <a:t>Dystopia: ________________________________________________________________________________________________________________________________________</a:t>
                      </a:r>
                    </a:p>
                    <a:p>
                      <a:pPr marL="0" marR="0" lvl="0" indent="0" algn="l">
                        <a:lnSpc>
                          <a:spcPct val="100000"/>
                        </a:lnSpc>
                        <a:spcBef>
                          <a:spcPts val="0"/>
                        </a:spcBef>
                        <a:spcAft>
                          <a:spcPts val="0"/>
                        </a:spcAft>
                        <a:buClrTx/>
                        <a:buSzTx/>
                        <a:buFontTx/>
                        <a:buNone/>
                      </a:pPr>
                      <a:endParaRPr lang="en-GB" sz="1600" b="0" i="0" baseline="0" dirty="0"/>
                    </a:p>
                    <a:p>
                      <a:pPr marL="0" marR="0" lvl="0" indent="0" algn="l">
                        <a:lnSpc>
                          <a:spcPct val="100000"/>
                        </a:lnSpc>
                        <a:spcBef>
                          <a:spcPts val="0"/>
                        </a:spcBef>
                        <a:spcAft>
                          <a:spcPts val="0"/>
                        </a:spcAft>
                        <a:buClrTx/>
                        <a:buSzTx/>
                        <a:buFontTx/>
                        <a:buNone/>
                      </a:pPr>
                      <a:r>
                        <a:rPr lang="en-GB" sz="1600" b="0" i="0" baseline="0" dirty="0"/>
                        <a:t>Gothic:______________________________________________________________________________________________________________________________________________________________________________</a:t>
                      </a:r>
                      <a:endParaRPr lang="en-GB" dirty="0"/>
                    </a:p>
                  </a:txBody>
                  <a:tcPr/>
                </a:tc>
                <a:tc>
                  <a:txBody>
                    <a:bodyPr/>
                    <a:lstStyle/>
                    <a:p>
                      <a:pPr marL="0" marR="0" lvl="0" indent="0" algn="l">
                        <a:lnSpc>
                          <a:spcPct val="100000"/>
                        </a:lnSpc>
                        <a:spcBef>
                          <a:spcPts val="0"/>
                        </a:spcBef>
                        <a:spcAft>
                          <a:spcPts val="0"/>
                        </a:spcAft>
                        <a:buNone/>
                      </a:pPr>
                      <a:r>
                        <a:rPr lang="en-GB" sz="1600" b="0" i="0" u="none" strike="noStrike" noProof="0">
                          <a:latin typeface="Calibri"/>
                        </a:rPr>
                        <a:t>Writers use rhetorical devices to persuade their readers. Can you remember the following techniques (P.24 and 25):</a:t>
                      </a: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defTabSz="914400">
                        <a:lnSpc>
                          <a:spcPct val="100000"/>
                        </a:lnSpc>
                        <a:spcBef>
                          <a:spcPts val="0"/>
                        </a:spcBef>
                        <a:spcAft>
                          <a:spcPts val="0"/>
                        </a:spcAft>
                        <a:buNone/>
                        <a:tabLst/>
                        <a:defRPr/>
                      </a:pPr>
                      <a:r>
                        <a:rPr lang="en-GB" sz="1600" b="0" i="0" u="none" strike="noStrike" noProof="0">
                          <a:latin typeface="Calibri"/>
                        </a:rPr>
                        <a:t>Complete the following task:</a:t>
                      </a:r>
                      <a:endParaRPr lang="en-GB"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reading of 'Of Mice and Men' you learnt the word ‘marginalised’. (P.17)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 is the meaning of the word ‘marginalised’?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 type of word is ‘marginalised’?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rtl="0" eaLnBrk="1" fontAlgn="auto" latinLnBrk="0" hangingPunct="1">
                        <a:lnSpc>
                          <a:spcPct val="100000"/>
                        </a:lnSpc>
                        <a:spcBef>
                          <a:spcPts val="0"/>
                        </a:spcBef>
                        <a:spcAft>
                          <a:spcPts val="0"/>
                        </a:spcAft>
                        <a:buClrTx/>
                        <a:buSzTx/>
                        <a:buFontTx/>
                        <a:buNone/>
                      </a:pPr>
                      <a:r>
                        <a:rPr lang="en-GB" sz="1600" dirty="0"/>
                        <a:t>Based on your study of 'Of Mice and Men', who would be described as marginalised?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rtl="0" eaLnBrk="1" fontAlgn="auto" latinLnBrk="0" hangingPunct="1">
                        <a:lnSpc>
                          <a:spcPct val="100000"/>
                        </a:lnSpc>
                        <a:spcBef>
                          <a:spcPts val="0"/>
                        </a:spcBef>
                        <a:spcAft>
                          <a:spcPts val="0"/>
                        </a:spcAft>
                        <a:buClrTx/>
                        <a:buSzTx/>
                        <a:buFontTx/>
                        <a:buNone/>
                      </a:pPr>
                      <a:r>
                        <a:rPr lang="en-GB" sz="1600" dirty="0"/>
                        <a:t>Think of any text you have read in Year 7 or Year 8 or this year and describe who is ‘marginalised’ in that text.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pic>
        <p:nvPicPr>
          <p:cNvPr id="6" name="Picture 6" descr="Icon&#10;&#10;Description automatically generated">
            <a:extLst>
              <a:ext uri="{FF2B5EF4-FFF2-40B4-BE49-F238E27FC236}">
                <a16:creationId xmlns:a16="http://schemas.microsoft.com/office/drawing/2014/main" id="{BC4323A0-EA0E-0AF5-D47E-FE1E74AFC2B4}"/>
              </a:ext>
            </a:extLst>
          </p:cNvPr>
          <p:cNvPicPr>
            <a:picLocks noChangeAspect="1"/>
          </p:cNvPicPr>
          <p:nvPr/>
        </p:nvPicPr>
        <p:blipFill>
          <a:blip r:embed="rId2"/>
          <a:stretch>
            <a:fillRect/>
          </a:stretch>
        </p:blipFill>
        <p:spPr>
          <a:xfrm>
            <a:off x="4362450" y="4776787"/>
            <a:ext cx="561975" cy="542925"/>
          </a:xfrm>
          <a:prstGeom prst="rect">
            <a:avLst/>
          </a:prstGeom>
        </p:spPr>
      </p:pic>
      <p:pic>
        <p:nvPicPr>
          <p:cNvPr id="7" name="Picture 7">
            <a:extLst>
              <a:ext uri="{FF2B5EF4-FFF2-40B4-BE49-F238E27FC236}">
                <a16:creationId xmlns:a16="http://schemas.microsoft.com/office/drawing/2014/main" id="{AB0CF5A9-70C6-5965-E473-48063211A7FB}"/>
              </a:ext>
            </a:extLst>
          </p:cNvPr>
          <p:cNvPicPr>
            <a:picLocks noChangeAspect="1"/>
          </p:cNvPicPr>
          <p:nvPr/>
        </p:nvPicPr>
        <p:blipFill>
          <a:blip r:embed="rId3"/>
          <a:stretch>
            <a:fillRect/>
          </a:stretch>
        </p:blipFill>
        <p:spPr>
          <a:xfrm>
            <a:off x="4286250" y="3369469"/>
            <a:ext cx="714375" cy="666750"/>
          </a:xfrm>
          <a:prstGeom prst="rect">
            <a:avLst/>
          </a:prstGeom>
        </p:spPr>
      </p:pic>
      <p:pic>
        <p:nvPicPr>
          <p:cNvPr id="8" name="Picture 8" descr="A picture containing graphical user interface&#10;&#10;Description automatically generated">
            <a:extLst>
              <a:ext uri="{FF2B5EF4-FFF2-40B4-BE49-F238E27FC236}">
                <a16:creationId xmlns:a16="http://schemas.microsoft.com/office/drawing/2014/main" id="{89E4A550-582D-BCBC-FC32-86D0B9EBDF96}"/>
              </a:ext>
            </a:extLst>
          </p:cNvPr>
          <p:cNvPicPr>
            <a:picLocks noChangeAspect="1"/>
          </p:cNvPicPr>
          <p:nvPr/>
        </p:nvPicPr>
        <p:blipFill>
          <a:blip r:embed="rId4"/>
          <a:stretch>
            <a:fillRect/>
          </a:stretch>
        </p:blipFill>
        <p:spPr>
          <a:xfrm>
            <a:off x="4262438" y="2131219"/>
            <a:ext cx="666750" cy="666750"/>
          </a:xfrm>
          <a:prstGeom prst="rect">
            <a:avLst/>
          </a:prstGeom>
        </p:spPr>
      </p:pic>
      <p:pic>
        <p:nvPicPr>
          <p:cNvPr id="9" name="Picture 9">
            <a:extLst>
              <a:ext uri="{FF2B5EF4-FFF2-40B4-BE49-F238E27FC236}">
                <a16:creationId xmlns:a16="http://schemas.microsoft.com/office/drawing/2014/main" id="{3A017025-2ADC-1608-1BD5-05CED3E14E9A}"/>
              </a:ext>
            </a:extLst>
          </p:cNvPr>
          <p:cNvPicPr>
            <a:picLocks noChangeAspect="1"/>
          </p:cNvPicPr>
          <p:nvPr/>
        </p:nvPicPr>
        <p:blipFill>
          <a:blip r:embed="rId5"/>
          <a:stretch>
            <a:fillRect/>
          </a:stretch>
        </p:blipFill>
        <p:spPr>
          <a:xfrm>
            <a:off x="4257675" y="5936456"/>
            <a:ext cx="628650" cy="628650"/>
          </a:xfrm>
          <a:prstGeom prst="rect">
            <a:avLst/>
          </a:prstGeom>
        </p:spPr>
      </p:pic>
      <p:sp>
        <p:nvSpPr>
          <p:cNvPr id="11" name="TextBox 10">
            <a:extLst>
              <a:ext uri="{FF2B5EF4-FFF2-40B4-BE49-F238E27FC236}">
                <a16:creationId xmlns:a16="http://schemas.microsoft.com/office/drawing/2014/main" id="{709EACC8-E65E-8579-119E-EDDF371F7708}"/>
              </a:ext>
            </a:extLst>
          </p:cNvPr>
          <p:cNvSpPr txBox="1"/>
          <p:nvPr/>
        </p:nvSpPr>
        <p:spPr>
          <a:xfrm>
            <a:off x="5010150" y="1950244"/>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
        <p:nvSpPr>
          <p:cNvPr id="13" name="TextBox 12">
            <a:extLst>
              <a:ext uri="{FF2B5EF4-FFF2-40B4-BE49-F238E27FC236}">
                <a16:creationId xmlns:a16="http://schemas.microsoft.com/office/drawing/2014/main" id="{7D9DA8F3-0C89-BB9C-6813-F34294DCB450}"/>
              </a:ext>
            </a:extLst>
          </p:cNvPr>
          <p:cNvSpPr txBox="1"/>
          <p:nvPr/>
        </p:nvSpPr>
        <p:spPr>
          <a:xfrm>
            <a:off x="5007769" y="3114675"/>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
        <p:nvSpPr>
          <p:cNvPr id="15" name="TextBox 14">
            <a:extLst>
              <a:ext uri="{FF2B5EF4-FFF2-40B4-BE49-F238E27FC236}">
                <a16:creationId xmlns:a16="http://schemas.microsoft.com/office/drawing/2014/main" id="{5C2830DF-88F2-CBB0-8A2A-84CECCFABC6D}"/>
              </a:ext>
            </a:extLst>
          </p:cNvPr>
          <p:cNvSpPr txBox="1"/>
          <p:nvPr/>
        </p:nvSpPr>
        <p:spPr>
          <a:xfrm>
            <a:off x="4995863" y="4460081"/>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
        <p:nvSpPr>
          <p:cNvPr id="17" name="TextBox 16">
            <a:extLst>
              <a:ext uri="{FF2B5EF4-FFF2-40B4-BE49-F238E27FC236}">
                <a16:creationId xmlns:a16="http://schemas.microsoft.com/office/drawing/2014/main" id="{4ED23E41-C2D9-B469-4861-62963C2402D0}"/>
              </a:ext>
            </a:extLst>
          </p:cNvPr>
          <p:cNvSpPr txBox="1"/>
          <p:nvPr/>
        </p:nvSpPr>
        <p:spPr>
          <a:xfrm>
            <a:off x="4876800" y="5686425"/>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Tree>
    <p:extLst>
      <p:ext uri="{BB962C8B-B14F-4D97-AF65-F5344CB8AC3E}">
        <p14:creationId xmlns:p14="http://schemas.microsoft.com/office/powerpoint/2010/main" val="187862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9 English Weekly Homework 							 Summer 1.5</a:t>
            </a:r>
          </a:p>
        </p:txBody>
      </p:sp>
      <p:graphicFrame>
        <p:nvGraphicFramePr>
          <p:cNvPr id="5" name="Table 4"/>
          <p:cNvGraphicFramePr>
            <a:graphicFrameLocks noGrp="1"/>
          </p:cNvGraphicFramePr>
          <p:nvPr>
            <p:extLst>
              <p:ext uri="{D42A27DB-BD31-4B8C-83A1-F6EECF244321}">
                <p14:modId xmlns:p14="http://schemas.microsoft.com/office/powerpoint/2010/main" val="1270743731"/>
              </p:ext>
            </p:extLst>
          </p:nvPr>
        </p:nvGraphicFramePr>
        <p:xfrm>
          <a:off x="165099" y="605367"/>
          <a:ext cx="11943166" cy="6201279"/>
        </p:xfrm>
        <a:graphic>
          <a:graphicData uri="http://schemas.openxmlformats.org/drawingml/2006/table">
            <a:tbl>
              <a:tblPr firstRow="1" bandRow="1">
                <a:tableStyleId>{5940675A-B579-460E-94D1-54222C63F5DA}</a:tableStyleId>
              </a:tblPr>
              <a:tblGrid>
                <a:gridCol w="3572888">
                  <a:extLst>
                    <a:ext uri="{9D8B030D-6E8A-4147-A177-3AD203B41FA5}">
                      <a16:colId xmlns:a16="http://schemas.microsoft.com/office/drawing/2014/main" val="165332826"/>
                    </a:ext>
                  </a:extLst>
                </a:gridCol>
                <a:gridCol w="2078351">
                  <a:extLst>
                    <a:ext uri="{9D8B030D-6E8A-4147-A177-3AD203B41FA5}">
                      <a16:colId xmlns:a16="http://schemas.microsoft.com/office/drawing/2014/main" val="3332211594"/>
                    </a:ext>
                  </a:extLst>
                </a:gridCol>
                <a:gridCol w="2483601">
                  <a:extLst>
                    <a:ext uri="{9D8B030D-6E8A-4147-A177-3AD203B41FA5}">
                      <a16:colId xmlns:a16="http://schemas.microsoft.com/office/drawing/2014/main" val="2595284469"/>
                    </a:ext>
                  </a:extLst>
                </a:gridCol>
                <a:gridCol w="3808326">
                  <a:extLst>
                    <a:ext uri="{9D8B030D-6E8A-4147-A177-3AD203B41FA5}">
                      <a16:colId xmlns:a16="http://schemas.microsoft.com/office/drawing/2014/main" val="374417020"/>
                    </a:ext>
                  </a:extLst>
                </a:gridCol>
              </a:tblGrid>
              <a:tr h="28936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rtl="0" eaLnBrk="1" fontAlgn="auto" latinLnBrk="0" hangingPunct="1">
                        <a:lnSpc>
                          <a:spcPct val="100000"/>
                        </a:lnSpc>
                        <a:spcBef>
                          <a:spcPts val="0"/>
                        </a:spcBef>
                        <a:spcAft>
                          <a:spcPts val="0"/>
                        </a:spcAft>
                        <a:buClrTx/>
                        <a:buSzTx/>
                        <a:buFontTx/>
                        <a:buNone/>
                      </a:pPr>
                      <a:r>
                        <a:rPr lang="en-GB" sz="1600" b="1" i="0" kern="1200" baseline="0" dirty="0">
                          <a:solidFill>
                            <a:schemeClr val="tx1"/>
                          </a:solidFill>
                          <a:effectLst/>
                          <a:latin typeface="+mn-lt"/>
                          <a:ea typeface="+mn-ea"/>
                          <a:cs typeface="+mn-cs"/>
                        </a:rPr>
                        <a:t>Change the following verbs to the past tense: </a:t>
                      </a:r>
                    </a:p>
                    <a:p>
                      <a:pPr marL="0" marR="0" lvl="0" indent="0" algn="l" rtl="0" eaLnBrk="1" fontAlgn="auto" latinLnBrk="0" hangingPunct="1">
                        <a:lnSpc>
                          <a:spcPct val="100000"/>
                        </a:lnSpc>
                        <a:spcBef>
                          <a:spcPts val="0"/>
                        </a:spcBef>
                        <a:spcAft>
                          <a:spcPts val="0"/>
                        </a:spcAft>
                        <a:buClrTx/>
                        <a:buSzTx/>
                        <a:buFontTx/>
                        <a:buNone/>
                      </a:pP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e.g. to catch – I caught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To buy - 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To think -______________________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To be - 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To feel - ______________________</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1" dirty="0"/>
                        <a:t>2. Grammar and punctuation</a:t>
                      </a:r>
                      <a:endParaRPr lang="en-GB" sz="1400" dirty="0"/>
                    </a:p>
                    <a:p>
                      <a:pPr marL="0" marR="0" lvl="0" indent="0" algn="l" rtl="0" eaLnBrk="1" fontAlgn="auto" latinLnBrk="0" hangingPunct="1">
                        <a:lnSpc>
                          <a:spcPct val="100000"/>
                        </a:lnSpc>
                        <a:spcBef>
                          <a:spcPts val="0"/>
                        </a:spcBef>
                        <a:spcAft>
                          <a:spcPts val="0"/>
                        </a:spcAft>
                        <a:buFontTx/>
                        <a:buNone/>
                      </a:pPr>
                      <a:r>
                        <a:rPr lang="en-GB" sz="1400" b="0" i="0" baseline="0" dirty="0"/>
                        <a:t>Highlight the collective nouns in the following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600" b="0"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baseline="0" dirty="0"/>
                        <a:t>e.g. The</a:t>
                      </a:r>
                      <a:r>
                        <a:rPr lang="en-GB" sz="1400" b="0" i="0" baseline="0" dirty="0">
                          <a:highlight>
                            <a:srgbClr val="FFFF00"/>
                          </a:highlight>
                        </a:rPr>
                        <a:t> flock </a:t>
                      </a:r>
                      <a:r>
                        <a:rPr lang="en-GB" sz="1400" b="0" i="0" baseline="0" dirty="0"/>
                        <a:t>of birds swept down to earth from the sky.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baseline="0" dirty="0"/>
                    </a:p>
                    <a:p>
                      <a:pPr marL="342900" indent="-342900">
                        <a:buFont typeface="+mj-lt"/>
                        <a:buAutoNum type="alphaLcParenR"/>
                      </a:pPr>
                      <a:r>
                        <a:rPr lang="en-GB" sz="1400" b="0" i="0" kern="1200" dirty="0">
                          <a:solidFill>
                            <a:schemeClr val="tx1"/>
                          </a:solidFill>
                          <a:effectLst/>
                          <a:latin typeface="+mn-lt"/>
                          <a:ea typeface="+mn-ea"/>
                          <a:cs typeface="+mn-cs"/>
                        </a:rPr>
                        <a:t>Our class took a field trip to the natural history museum.</a:t>
                      </a:r>
                    </a:p>
                    <a:p>
                      <a:pPr marL="342900" indent="-342900">
                        <a:buFont typeface="+mj-lt"/>
                        <a:buAutoNum type="alphaLcParenR"/>
                      </a:pPr>
                      <a:r>
                        <a:rPr lang="en-GB" sz="1400" b="0" i="0" kern="1200" dirty="0">
                          <a:solidFill>
                            <a:schemeClr val="tx1"/>
                          </a:solidFill>
                          <a:effectLst/>
                          <a:latin typeface="+mn-lt"/>
                          <a:ea typeface="+mn-ea"/>
                          <a:cs typeface="+mn-cs"/>
                        </a:rPr>
                        <a:t>The herd of bison ran across the prairie, leaving a massive dust cloud in its wake.</a:t>
                      </a:r>
                    </a:p>
                    <a:p>
                      <a:pPr marL="342900" indent="-342900">
                        <a:buFont typeface="+mj-lt"/>
                        <a:buAutoNum type="alphaLcParenR"/>
                      </a:pPr>
                      <a:r>
                        <a:rPr lang="en-GB" sz="1400" b="0" i="0" kern="1200" dirty="0">
                          <a:solidFill>
                            <a:schemeClr val="tx1"/>
                          </a:solidFill>
                          <a:effectLst/>
                          <a:latin typeface="+mn-lt"/>
                          <a:ea typeface="+mn-ea"/>
                          <a:cs typeface="+mn-cs"/>
                        </a:rPr>
                        <a:t>We waited anxiously for the jury to come to a verdict.</a:t>
                      </a:r>
                    </a:p>
                    <a:p>
                      <a:pPr marL="342900" indent="-342900">
                        <a:buFont typeface="+mj-lt"/>
                        <a:buAutoNum type="alphaLcParenR"/>
                      </a:pPr>
                      <a:r>
                        <a:rPr lang="en-GB" sz="1400" b="0" i="0" kern="1200" dirty="0">
                          <a:solidFill>
                            <a:schemeClr val="tx1"/>
                          </a:solidFill>
                          <a:effectLst/>
                          <a:latin typeface="+mn-lt"/>
                          <a:ea typeface="+mn-ea"/>
                          <a:cs typeface="+mn-cs"/>
                        </a:rPr>
                        <a:t>Napoleon’s army was finally defeated at Waterloo.</a:t>
                      </a:r>
                    </a:p>
                    <a:p>
                      <a:pPr marL="342900" indent="-342900">
                        <a:buFont typeface="+mj-lt"/>
                        <a:buAutoNum type="alphaLcParenR"/>
                      </a:pPr>
                      <a:r>
                        <a:rPr lang="en-GB" sz="1400" b="0" i="0" kern="1200" dirty="0">
                          <a:solidFill>
                            <a:schemeClr val="tx1"/>
                          </a:solidFill>
                          <a:effectLst/>
                          <a:latin typeface="+mn-lt"/>
                          <a:ea typeface="+mn-ea"/>
                          <a:cs typeface="+mn-cs"/>
                        </a:rPr>
                        <a:t>The town council has approved plans to create a new park.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baseline="0" dirty="0"/>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r>
                        <a:rPr lang="en-GB" sz="1600" b="1" i="1" dirty="0"/>
                        <a:t>Dystopia</a:t>
                      </a:r>
                    </a:p>
                    <a:p>
                      <a:endParaRPr lang="en-GB" sz="1600" dirty="0"/>
                    </a:p>
                    <a:p>
                      <a:r>
                        <a:rPr lang="en-GB" sz="1600" dirty="0"/>
                        <a:t>Type of word _______</a:t>
                      </a:r>
                    </a:p>
                    <a:p>
                      <a:endParaRPr lang="en-GB" sz="1600" dirty="0"/>
                    </a:p>
                    <a:p>
                      <a:r>
                        <a:rPr lang="en-GB" sz="1600" dirty="0"/>
                        <a:t>Definition</a:t>
                      </a:r>
                      <a:r>
                        <a:rPr lang="en-GB" sz="1600" baseline="0" dirty="0"/>
                        <a:t> ___________________________________ ______________________________________________________________________</a:t>
                      </a:r>
                      <a:endParaRPr lang="en-GB" sz="1600" dirty="0"/>
                    </a:p>
                  </a:txBody>
                  <a:tcPr anchor="ctr"/>
                </a:tc>
                <a:extLst>
                  <a:ext uri="{0D108BD9-81ED-4DB2-BD59-A6C34878D82A}">
                    <a16:rowId xmlns:a16="http://schemas.microsoft.com/office/drawing/2014/main" val="3075240843"/>
                  </a:ext>
                </a:extLst>
              </a:tr>
              <a:tr h="324471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4. Create</a:t>
                      </a:r>
                      <a:r>
                        <a:rPr lang="en-GB" sz="1600" b="1" i="1" baseline="0" dirty="0"/>
                        <a:t> a connections map for the following words linking them to topics you have studied – explain your links on the lines provided:                                                                </a:t>
                      </a:r>
                    </a:p>
                    <a:p>
                      <a:r>
                        <a:rPr lang="en-GB" sz="1600" b="0" i="0" kern="1200" baseline="0" dirty="0">
                          <a:solidFill>
                            <a:schemeClr val="tx1"/>
                          </a:solidFill>
                          <a:effectLst/>
                          <a:latin typeface="+mn-lt"/>
                          <a:ea typeface="+mn-ea"/>
                          <a:cs typeface="+mn-cs"/>
                        </a:rPr>
                        <a:t>                                                                                               destitution</a:t>
                      </a:r>
                    </a:p>
                    <a:p>
                      <a:r>
                        <a:rPr lang="en-GB" sz="2000" b="0" i="0" kern="1200" baseline="0" dirty="0">
                          <a:solidFill>
                            <a:schemeClr val="tx1"/>
                          </a:solidFill>
                          <a:effectLst/>
                          <a:latin typeface="+mn-lt"/>
                          <a:ea typeface="+mn-ea"/>
                          <a:cs typeface="+mn-cs"/>
                        </a:rPr>
                        <a:t>gender                                equality</a:t>
                      </a:r>
                    </a:p>
                    <a:p>
                      <a:endParaRPr lang="en-GB" sz="2000" b="0" i="0" kern="1200" baseline="0" dirty="0">
                        <a:solidFill>
                          <a:schemeClr val="tx1"/>
                        </a:solidFill>
                        <a:effectLst/>
                        <a:latin typeface="+mn-lt"/>
                        <a:ea typeface="+mn-ea"/>
                        <a:cs typeface="+mn-cs"/>
                      </a:endParaRPr>
                    </a:p>
                    <a:p>
                      <a:r>
                        <a:rPr lang="en-GB" sz="2000" b="0" i="0" kern="1200" baseline="0" dirty="0">
                          <a:solidFill>
                            <a:schemeClr val="tx1"/>
                          </a:solidFill>
                          <a:effectLst/>
                          <a:latin typeface="+mn-lt"/>
                          <a:ea typeface="+mn-ea"/>
                          <a:cs typeface="+mn-cs"/>
                        </a:rPr>
                        <a:t>                       capitalism                                                futility                                                                 welfare                                    </a:t>
                      </a:r>
                    </a:p>
                    <a:p>
                      <a:r>
                        <a:rPr lang="en-GB" sz="2000" b="0" i="0" kern="1200" dirty="0">
                          <a:solidFill>
                            <a:schemeClr val="tx1"/>
                          </a:solidFill>
                          <a:effectLst/>
                          <a:latin typeface="+mn-lt"/>
                          <a:ea typeface="+mn-ea"/>
                          <a:cs typeface="+mn-cs"/>
                        </a:rPr>
                        <a:t>                                                   </a:t>
                      </a:r>
                    </a:p>
                    <a:p>
                      <a:r>
                        <a:rPr lang="en-GB" sz="2000" b="0" i="0" kern="1200" dirty="0">
                          <a:solidFill>
                            <a:schemeClr val="tx1"/>
                          </a:solidFill>
                          <a:effectLst/>
                          <a:latin typeface="+mn-lt"/>
                          <a:ea typeface="+mn-ea"/>
                          <a:cs typeface="+mn-cs"/>
                        </a:rPr>
                        <a:t>                                                      misogyny                                                                                                                                               legislation</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__________________________________________________________________________________________________________________________________________________________________________________________________________________</a:t>
                      </a:r>
                      <a:endParaRPr lang="en-GB" sz="18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_________________________________________________________________________________________________________</a:t>
                      </a:r>
                      <a:endParaRPr lang="en-GB" sz="18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_________________________________________________________________________________________________________</a:t>
                      </a:r>
                      <a:endParaRPr lang="en-GB" sz="18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_________________________________________________________________________________________________________</a:t>
                      </a:r>
                      <a:endParaRPr lang="en-GB" sz="18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_____________________________________________________</a:t>
                      </a:r>
                      <a:endParaRPr lang="en-GB" sz="1800" b="0" i="0" kern="1200" dirty="0">
                        <a:solidFill>
                          <a:schemeClr val="tx1"/>
                        </a:solidFill>
                        <a:effectLst/>
                        <a:latin typeface="+mn-lt"/>
                        <a:ea typeface="+mn-ea"/>
                        <a:cs typeface="+mn-cs"/>
                      </a:endParaRPr>
                    </a:p>
                  </a:txBody>
                  <a:tcPr/>
                </a:tc>
                <a:tc hMerge="1">
                  <a:txBody>
                    <a:bodyPr/>
                    <a:lstStyle/>
                    <a:p>
                      <a:pPr marL="0" marR="0" lvl="0" indent="0" algn="l" rtl="0" eaLnBrk="1" fontAlgn="auto" latinLnBrk="0" hangingPunct="1">
                        <a:lnSpc>
                          <a:spcPct val="100000"/>
                        </a:lnSpc>
                        <a:spcBef>
                          <a:spcPts val="0"/>
                        </a:spcBef>
                        <a:spcAft>
                          <a:spcPts val="0"/>
                        </a:spcAft>
                        <a:buClrTx/>
                        <a:buSzTx/>
                        <a:buFontTx/>
                        <a:buNone/>
                      </a:pPr>
                      <a:endParaRPr lang="en-GB" sz="1600" b="1" i="1" baseline="0"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489369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Summer 1.5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551310699"/>
              </p:ext>
            </p:extLst>
          </p:nvPr>
        </p:nvGraphicFramePr>
        <p:xfrm>
          <a:off x="236538" y="569647"/>
          <a:ext cx="11760463" cy="6187440"/>
        </p:xfrm>
        <a:graphic>
          <a:graphicData uri="http://schemas.openxmlformats.org/drawingml/2006/table">
            <a:tbl>
              <a:tblPr firstRow="1" bandRow="1">
                <a:tableStyleId>{5940675A-B579-460E-94D1-54222C63F5DA}</a:tableStyleId>
              </a:tblPr>
              <a:tblGrid>
                <a:gridCol w="3945466">
                  <a:extLst>
                    <a:ext uri="{9D8B030D-6E8A-4147-A177-3AD203B41FA5}">
                      <a16:colId xmlns:a16="http://schemas.microsoft.com/office/drawing/2014/main" val="165332826"/>
                    </a:ext>
                  </a:extLst>
                </a:gridCol>
                <a:gridCol w="3945466">
                  <a:extLst>
                    <a:ext uri="{9D8B030D-6E8A-4147-A177-3AD203B41FA5}">
                      <a16:colId xmlns:a16="http://schemas.microsoft.com/office/drawing/2014/main" val="3332211594"/>
                    </a:ext>
                  </a:extLst>
                </a:gridCol>
                <a:gridCol w="3869531">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a:t>When studying different genres of text, you looked at conventions of a genre. (P.37)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a:lnSpc>
                          <a:spcPct val="100000"/>
                        </a:lnSpc>
                        <a:spcBef>
                          <a:spcPts val="0"/>
                        </a:spcBef>
                        <a:spcAft>
                          <a:spcPts val="0"/>
                        </a:spcAft>
                        <a:buNone/>
                      </a:pPr>
                      <a:r>
                        <a:rPr lang="en-GB" sz="1600" b="0" i="0" baseline="0"/>
                        <a:t>Explain the following conventions/tropes of a dystopian text and give an example: </a:t>
                      </a: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rtl="0" eaLnBrk="1" fontAlgn="auto" latinLnBrk="0" hangingPunct="1">
                        <a:lnSpc>
                          <a:spcPct val="100000"/>
                        </a:lnSpc>
                        <a:spcBef>
                          <a:spcPts val="0"/>
                        </a:spcBef>
                        <a:spcAft>
                          <a:spcPts val="0"/>
                        </a:spcAft>
                        <a:buClrTx/>
                        <a:buSzTx/>
                        <a:buFontTx/>
                        <a:buNone/>
                      </a:pPr>
                      <a:r>
                        <a:rPr lang="en-GB" sz="1600" b="0" i="0" baseline="0"/>
                        <a:t>SURVEILLANCE:_______________________________________________________________________________________________________________________________________</a:t>
                      </a:r>
                    </a:p>
                    <a:p>
                      <a:pPr marL="0" marR="0" lvl="0" indent="0" algn="l">
                        <a:lnSpc>
                          <a:spcPct val="100000"/>
                        </a:lnSpc>
                        <a:spcBef>
                          <a:spcPts val="0"/>
                        </a:spcBef>
                        <a:spcAft>
                          <a:spcPts val="0"/>
                        </a:spcAft>
                        <a:buClrTx/>
                        <a:buSzTx/>
                        <a:buFontTx/>
                        <a:buNone/>
                      </a:pPr>
                      <a:endParaRPr lang="en-GB" sz="1600" b="0" i="0" baseline="0"/>
                    </a:p>
                    <a:p>
                      <a:pPr marL="0" marR="0" lvl="0" indent="0" algn="l">
                        <a:lnSpc>
                          <a:spcPct val="100000"/>
                        </a:lnSpc>
                        <a:spcBef>
                          <a:spcPts val="0"/>
                        </a:spcBef>
                        <a:spcAft>
                          <a:spcPts val="0"/>
                        </a:spcAft>
                        <a:buClrTx/>
                        <a:buSzTx/>
                        <a:buFontTx/>
                        <a:buNone/>
                      </a:pPr>
                      <a:r>
                        <a:rPr lang="en-GB" sz="1600" b="0" i="0" baseline="0"/>
                        <a:t>OPPRESSION:_________________________________________________________________________________________________________________________________________</a:t>
                      </a:r>
                    </a:p>
                    <a:p>
                      <a:pPr marL="0" marR="0" lvl="0" indent="0" algn="l">
                        <a:lnSpc>
                          <a:spcPct val="100000"/>
                        </a:lnSpc>
                        <a:spcBef>
                          <a:spcPts val="0"/>
                        </a:spcBef>
                        <a:spcAft>
                          <a:spcPts val="0"/>
                        </a:spcAft>
                        <a:buClrTx/>
                        <a:buSzTx/>
                        <a:buFontTx/>
                        <a:buNone/>
                      </a:pPr>
                      <a:endParaRPr lang="en-GB" sz="1600" b="0" i="0" baseline="0"/>
                    </a:p>
                    <a:p>
                      <a:pPr marL="0" marR="0" lvl="0" indent="0" algn="l">
                        <a:lnSpc>
                          <a:spcPct val="100000"/>
                        </a:lnSpc>
                        <a:spcBef>
                          <a:spcPts val="0"/>
                        </a:spcBef>
                        <a:spcAft>
                          <a:spcPts val="0"/>
                        </a:spcAft>
                        <a:buNone/>
                      </a:pPr>
                      <a:r>
                        <a:rPr lang="en-GB" sz="1600" b="0" i="0" u="none" strike="noStrike" baseline="0" noProof="0">
                          <a:latin typeface="Calibri"/>
                        </a:rPr>
                        <a:t>INEQUALITY:_________________________________________________________________________________________________________________________________________</a:t>
                      </a:r>
                      <a:endParaRPr lang="en-GB"/>
                    </a:p>
                  </a:txBody>
                  <a:tcPr/>
                </a:tc>
                <a:tc>
                  <a:txBody>
                    <a:bodyPr/>
                    <a:lstStyle/>
                    <a:p>
                      <a:pPr marL="0" marR="0" lvl="0" indent="0" algn="l">
                        <a:lnSpc>
                          <a:spcPct val="100000"/>
                        </a:lnSpc>
                        <a:spcBef>
                          <a:spcPts val="0"/>
                        </a:spcBef>
                        <a:spcAft>
                          <a:spcPts val="0"/>
                        </a:spcAft>
                        <a:buNone/>
                      </a:pPr>
                      <a:r>
                        <a:rPr lang="en-GB" sz="1600" b="0" i="0" u="none" strike="noStrike" noProof="0">
                          <a:latin typeface="Calibri"/>
                        </a:rPr>
                        <a:t>When studying different genres of text, you looked at conventions of a genre. (P.38)  </a:t>
                      </a:r>
                    </a:p>
                    <a:p>
                      <a:pPr marL="0" marR="0" lvl="0" indent="0" algn="l" defTabSz="914400">
                        <a:lnSpc>
                          <a:spcPct val="100000"/>
                        </a:lnSpc>
                        <a:spcBef>
                          <a:spcPts val="0"/>
                        </a:spcBef>
                        <a:spcAft>
                          <a:spcPts val="0"/>
                        </a:spcAft>
                        <a:buNone/>
                        <a:tabLst/>
                        <a:defRPr/>
                      </a:pPr>
                      <a:endParaRPr lang="en-GB" sz="1600" b="0" i="0" u="none" strike="noStrike" noProof="0">
                        <a:latin typeface="Calibri"/>
                      </a:endParaRPr>
                    </a:p>
                    <a:p>
                      <a:pPr marL="0" marR="0" lvl="0" indent="0" algn="l" defTabSz="914400">
                        <a:lnSpc>
                          <a:spcPct val="100000"/>
                        </a:lnSpc>
                        <a:spcBef>
                          <a:spcPts val="0"/>
                        </a:spcBef>
                        <a:spcAft>
                          <a:spcPts val="0"/>
                        </a:spcAft>
                        <a:buNone/>
                        <a:tabLst/>
                        <a:defRPr/>
                      </a:pPr>
                      <a:r>
                        <a:rPr lang="en-GB" sz="1600" b="0" i="0" u="none" strike="noStrike" noProof="0">
                          <a:latin typeface="Calibri"/>
                        </a:rPr>
                        <a:t>Complete the following tasks:</a:t>
                      </a:r>
                      <a:endParaRPr lang="en-US" sz="1600" b="0" i="0" u="none" strike="noStrike" noProof="0">
                        <a:latin typeface="Calibri"/>
                      </a:endParaRPr>
                    </a:p>
                    <a:p>
                      <a:pPr marL="0" marR="0" lvl="0" indent="0" algn="l" defTabSz="914400">
                        <a:lnSpc>
                          <a:spcPct val="100000"/>
                        </a:lnSpc>
                        <a:spcBef>
                          <a:spcPts val="0"/>
                        </a:spcBef>
                        <a:spcAft>
                          <a:spcPts val="0"/>
                        </a:spcAft>
                        <a:buNone/>
                        <a:tabLst/>
                        <a:defRPr/>
                      </a:pPr>
                      <a:endParaRPr lang="en-GB"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Explain the following conventions/tropes of a gothic/horror text and give an example: </a:t>
                      </a:r>
                    </a:p>
                    <a:p>
                      <a:pPr marL="0" marR="0" lvl="0" indent="0" algn="l" defTabSz="914400">
                        <a:lnSpc>
                          <a:spcPct val="100000"/>
                        </a:lnSpc>
                        <a:spcBef>
                          <a:spcPts val="0"/>
                        </a:spcBef>
                        <a:spcAft>
                          <a:spcPts val="0"/>
                        </a:spcAft>
                        <a:buNone/>
                        <a:tabLst/>
                        <a:defRPr/>
                      </a:pPr>
                      <a:endParaRPr lang="en-GB"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ISOLATED PLACES:______________________</a:t>
                      </a:r>
                      <a:endParaRPr lang="en-US"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_______________________________________________________________________________________________________________</a:t>
                      </a:r>
                      <a:endParaRPr lang="en-US" sz="1600" b="0" i="0" u="none" strike="noStrike" noProof="0">
                        <a:latin typeface="Calibri"/>
                      </a:endParaRPr>
                    </a:p>
                    <a:p>
                      <a:pPr marL="0" marR="0" lvl="0" indent="0" algn="l" defTabSz="914400">
                        <a:lnSpc>
                          <a:spcPct val="100000"/>
                        </a:lnSpc>
                        <a:spcBef>
                          <a:spcPts val="0"/>
                        </a:spcBef>
                        <a:spcAft>
                          <a:spcPts val="0"/>
                        </a:spcAft>
                        <a:buNone/>
                        <a:tabLst/>
                        <a:defRPr/>
                      </a:pPr>
                      <a:endParaRPr lang="en-GB" sz="1600" b="0" i="0" u="none" strike="noStrike" noProof="0">
                        <a:latin typeface="Calibri"/>
                      </a:endParaRPr>
                    </a:p>
                    <a:p>
                      <a:pPr marL="0" marR="0" lvl="0" indent="0" algn="l" defTabSz="914400">
                        <a:lnSpc>
                          <a:spcPct val="100000"/>
                        </a:lnSpc>
                        <a:spcBef>
                          <a:spcPts val="0"/>
                        </a:spcBef>
                        <a:spcAft>
                          <a:spcPts val="0"/>
                        </a:spcAft>
                        <a:buNone/>
                        <a:tabLst/>
                        <a:defRPr/>
                      </a:pPr>
                      <a:r>
                        <a:rPr lang="en-GB" sz="1600" b="0" i="0" u="none" strike="noStrike" noProof="0">
                          <a:latin typeface="Calibri"/>
                        </a:rPr>
                        <a:t>SUPERNATURAL:______________________________________________________________________________________________________________________________________</a:t>
                      </a:r>
                    </a:p>
                    <a:p>
                      <a:pPr marL="0" marR="0" lvl="0" indent="0" algn="l" defTabSz="914400">
                        <a:lnSpc>
                          <a:spcPct val="100000"/>
                        </a:lnSpc>
                        <a:spcBef>
                          <a:spcPts val="0"/>
                        </a:spcBef>
                        <a:spcAft>
                          <a:spcPts val="0"/>
                        </a:spcAft>
                        <a:buNone/>
                        <a:tabLst/>
                        <a:defRPr/>
                      </a:pPr>
                      <a:endParaRPr lang="en-GB" sz="1600" b="0" i="0" u="none" strike="noStrike" noProof="0">
                        <a:latin typeface="Calibri"/>
                      </a:endParaRPr>
                    </a:p>
                    <a:p>
                      <a:pPr marL="0" marR="0" lvl="0" indent="0" algn="l" defTabSz="914400">
                        <a:lnSpc>
                          <a:spcPct val="100000"/>
                        </a:lnSpc>
                        <a:spcBef>
                          <a:spcPts val="0"/>
                        </a:spcBef>
                        <a:spcAft>
                          <a:spcPts val="0"/>
                        </a:spcAft>
                        <a:buNone/>
                        <a:tabLst/>
                        <a:defRPr/>
                      </a:pPr>
                      <a:r>
                        <a:rPr lang="en-GB" sz="1600" b="0" i="0" u="none" strike="noStrike" noProof="0">
                          <a:latin typeface="Calibri"/>
                        </a:rPr>
                        <a:t>VILLAIN:_____________________________________________________________________________________________________________________________________________</a:t>
                      </a:r>
                      <a:endParaRPr lang="en-GB"/>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When you were learning about writing speeches, you learnt about Aristotle’s three pillars of persuasion. (P.26) </a:t>
                      </a:r>
                    </a:p>
                    <a:p>
                      <a:pPr marL="0" marR="0" lvl="0" indent="0" algn="l" defTabSz="914400">
                        <a:lnSpc>
                          <a:spcPct val="100000"/>
                        </a:lnSpc>
                        <a:spcBef>
                          <a:spcPts val="0"/>
                        </a:spcBef>
                        <a:spcAft>
                          <a:spcPts val="0"/>
                        </a:spcAft>
                        <a:buNone/>
                        <a:tabLst/>
                        <a:defRPr/>
                      </a:pPr>
                      <a:endParaRPr lang="en-GB" sz="1600" b="0" i="0" u="none" strike="noStrike" noProof="0" dirty="0">
                        <a:latin typeface="Calibri"/>
                      </a:endParaRPr>
                    </a:p>
                    <a:p>
                      <a:pPr marL="0" marR="0" lvl="0" indent="0" algn="l" defTabSz="914400">
                        <a:lnSpc>
                          <a:spcPct val="100000"/>
                        </a:lnSpc>
                        <a:spcBef>
                          <a:spcPts val="0"/>
                        </a:spcBef>
                        <a:spcAft>
                          <a:spcPts val="0"/>
                        </a:spcAft>
                        <a:buNone/>
                        <a:tabLst/>
                        <a:defRPr/>
                      </a:pPr>
                      <a:r>
                        <a:rPr lang="en-GB" sz="1600" b="0" i="0" u="none" strike="noStrike" noProof="0" dirty="0">
                          <a:latin typeface="Calibri"/>
                        </a:rPr>
                        <a:t>Complete the following task:</a:t>
                      </a:r>
                      <a:endParaRPr lang="en-US" sz="1600" b="0" i="0" u="none" strike="noStrike" noProof="0" dirty="0">
                        <a:latin typeface="Calibri"/>
                      </a:endParaRPr>
                    </a:p>
                    <a:p>
                      <a:pPr marL="0" marR="0" lvl="0" indent="0" algn="l" defTabSz="914400">
                        <a:lnSpc>
                          <a:spcPct val="100000"/>
                        </a:lnSpc>
                        <a:spcBef>
                          <a:spcPts val="0"/>
                        </a:spcBef>
                        <a:spcAft>
                          <a:spcPts val="0"/>
                        </a:spcAft>
                        <a:buClrTx/>
                        <a:buSzTx/>
                        <a:buFontTx/>
                        <a:buNone/>
                        <a:tabLst/>
                        <a:defRPr/>
                      </a:pPr>
                      <a:endParaRPr lang="en-GB" sz="1600" dirty="0"/>
                    </a:p>
                    <a:p>
                      <a:pPr marL="0" marR="0" lvl="0" indent="0" algn="l">
                        <a:lnSpc>
                          <a:spcPct val="100000"/>
                        </a:lnSpc>
                        <a:spcBef>
                          <a:spcPts val="0"/>
                        </a:spcBef>
                        <a:spcAft>
                          <a:spcPts val="0"/>
                        </a:spcAft>
                        <a:buClrTx/>
                        <a:buSzTx/>
                        <a:buFontTx/>
                        <a:buNone/>
                      </a:pPr>
                      <a:r>
                        <a:rPr lang="en-GB" sz="1600" dirty="0"/>
                        <a:t>Think of rhetorical device that would help you achieve one of Aristotle's pillars – explain your answer (you may also need pages 24 and 25). </a:t>
                      </a:r>
                    </a:p>
                    <a:p>
                      <a:pPr marL="0" marR="0" lvl="0" indent="0" algn="l">
                        <a:lnSpc>
                          <a:spcPct val="100000"/>
                        </a:lnSpc>
                        <a:spcBef>
                          <a:spcPts val="0"/>
                        </a:spcBef>
                        <a:spcAft>
                          <a:spcPts val="0"/>
                        </a:spcAft>
                        <a:buClrTx/>
                        <a:buSzTx/>
                        <a:buFontTx/>
                        <a:buNone/>
                      </a:pPr>
                      <a:endParaRPr lang="en-GB" sz="1600" dirty="0"/>
                    </a:p>
                    <a:p>
                      <a:pPr marL="0" marR="0" lvl="0" indent="0" algn="l">
                        <a:lnSpc>
                          <a:spcPct val="100000"/>
                        </a:lnSpc>
                        <a:spcBef>
                          <a:spcPts val="0"/>
                        </a:spcBef>
                        <a:spcAft>
                          <a:spcPts val="0"/>
                        </a:spcAft>
                        <a:buNone/>
                      </a:pPr>
                      <a:r>
                        <a:rPr lang="en-GB" sz="1600" b="0" i="0" u="none" strike="noStrike" noProof="0" dirty="0">
                          <a:latin typeface="Calibri"/>
                        </a:rPr>
                        <a:t>Logos:___________________________________________________________________________________________________________________________________________</a:t>
                      </a:r>
                      <a:endParaRPr lang="en-US"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Calibri"/>
                        </a:rPr>
                        <a:t>Ethos:___________________________________________________________________________________________________________________________________________</a:t>
                      </a:r>
                      <a:endParaRPr lang="en-US"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Calibri"/>
                        </a:rPr>
                        <a:t>Pathos:__________________________________________________________________________________________________________________________________________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145591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424205628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r>
                        <a:rPr lang="en-GB" sz="1600" dirty="0"/>
                        <a:t>This task will check pupils general knowledge of how to proof-read and correctly structure sentences. They might need to add missing capital letters and punctuation, or create sentences using key words. Tasks may also focus on securing grammatical terms.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dirty="0"/>
                        <a:t>Example:</a:t>
                      </a:r>
                    </a:p>
                    <a:p>
                      <a:pPr lvl="0">
                        <a:buNone/>
                      </a:pPr>
                      <a:endParaRPr lang="en-GB" sz="1600" b="1" i="1" dirty="0"/>
                    </a:p>
                    <a:p>
                      <a:pPr lvl="0">
                        <a:buNone/>
                      </a:pPr>
                      <a:r>
                        <a:rPr lang="en-GB" sz="1600" b="0" i="0" dirty="0"/>
                        <a:t>As you can see from the example below, pupils must state the word type as well as the </a:t>
                      </a:r>
                      <a:r>
                        <a:rPr lang="en-GB" sz="1600" b="0" i="0" dirty="0" err="1"/>
                        <a:t>defintion</a:t>
                      </a:r>
                      <a:r>
                        <a:rPr lang="en-GB" sz="1600" b="0" i="0" dirty="0"/>
                        <a:t>:</a:t>
                      </a:r>
                      <a:endParaRPr lang="en-GB" sz="1600" b="1" i="1" dirty="0"/>
                    </a:p>
                    <a:p>
                      <a:pPr lvl="0">
                        <a:buNone/>
                      </a:pPr>
                      <a:endParaRPr lang="en-GB" sz="1600" b="1" i="1" dirty="0"/>
                    </a:p>
                    <a:p>
                      <a:pPr lvl="0">
                        <a:buNone/>
                      </a:pPr>
                      <a:r>
                        <a:rPr lang="en-GB" sz="1600" b="1" i="1" dirty="0"/>
                        <a:t>Education </a:t>
                      </a:r>
                      <a:r>
                        <a:rPr lang="en-GB" sz="1600" b="0" i="0" u="sng" dirty="0">
                          <a:solidFill>
                            <a:schemeClr val="accent2"/>
                          </a:solidFill>
                        </a:rPr>
                        <a:t>noun</a:t>
                      </a:r>
                    </a:p>
                    <a:p>
                      <a:pPr lvl="0">
                        <a:buNone/>
                      </a:pPr>
                      <a:endParaRPr lang="en-GB" sz="1600" b="0" i="0" u="sng" dirty="0"/>
                    </a:p>
                    <a:p>
                      <a:pPr lvl="0">
                        <a:buNone/>
                      </a:pPr>
                      <a:r>
                        <a:rPr lang="en-GB" sz="1600" b="0" i="0" u="sng" dirty="0">
                          <a:solidFill>
                            <a:schemeClr val="accent2"/>
                          </a:solidFill>
                        </a:rPr>
                        <a:t>This means </a:t>
                      </a:r>
                      <a:r>
                        <a:rPr lang="en-GB" sz="1600" b="0" i="0" u="sng" strike="noStrike" noProof="0" dirty="0">
                          <a:solidFill>
                            <a:schemeClr val="accent2"/>
                          </a:solidFill>
                          <a:latin typeface="Calibri"/>
                        </a:rPr>
                        <a:t>the process of receiving or giving systematic instruction, especially at a school or university, in order to learn.</a:t>
                      </a:r>
                      <a:endParaRPr lang="en-GB" sz="1600" b="0" i="0" u="sng" dirty="0">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3370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ea typeface="+mn-lt"/>
                <a:cs typeface="+mn-lt"/>
              </a:rPr>
              <a:t>How to complete the homework grids (Tasks 4-6) and the revision grids </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810037024"/>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dirty="0"/>
                        <a:t>4.</a:t>
                      </a:r>
                      <a:r>
                        <a:rPr lang="en-GB" sz="1600" b="1" i="1" baseline="0" dirty="0"/>
                        <a:t> Reading Comprehension</a:t>
                      </a:r>
                    </a:p>
                    <a:p>
                      <a:pPr lvl="0">
                        <a:buNone/>
                      </a:pPr>
                      <a:endParaRPr lang="en-GB" sz="1600" baseline="0" dirty="0"/>
                    </a:p>
                    <a:p>
                      <a:pPr lvl="0">
                        <a:buNone/>
                      </a:pPr>
                      <a:endParaRPr lang="en-GB" sz="1600" baseline="0" dirty="0"/>
                    </a:p>
                    <a:p>
                      <a:pPr lvl="0">
                        <a:buNone/>
                      </a:pPr>
                      <a:r>
                        <a:rPr lang="en-GB" sz="1600" baseline="0" dirty="0"/>
                        <a:t>This term’s comprehension tasks are focused on ensuring pupils are securing an understanding of common idioms.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 this is not optional. </a:t>
                      </a:r>
                    </a:p>
                    <a:p>
                      <a:pPr marL="0" marR="0" lvl="0" indent="0" algn="l">
                        <a:lnSpc>
                          <a:spcPct val="100000"/>
                        </a:lnSpc>
                        <a:spcBef>
                          <a:spcPts val="0"/>
                        </a:spcBef>
                        <a:spcAft>
                          <a:spcPts val="0"/>
                        </a:spcAft>
                        <a:buNone/>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dirty="0"/>
                        <a:t>Key terms:</a:t>
                      </a:r>
                    </a:p>
                    <a:p>
                      <a:pPr lvl="0">
                        <a:buNone/>
                      </a:pPr>
                      <a:endParaRPr lang="en-GB" sz="1600" b="1" baseline="0" dirty="0"/>
                    </a:p>
                    <a:p>
                      <a:pPr lvl="0">
                        <a:buNone/>
                      </a:pPr>
                      <a:r>
                        <a:rPr lang="en-GB" sz="1600" b="1" baseline="0" dirty="0">
                          <a:solidFill>
                            <a:srgbClr val="00B050"/>
                          </a:solidFill>
                        </a:rPr>
                        <a:t>Idiom </a:t>
                      </a:r>
                      <a:r>
                        <a:rPr lang="en-GB" sz="1600" b="0" baseline="0" dirty="0"/>
                        <a:t>– </a:t>
                      </a:r>
                      <a:r>
                        <a:rPr lang="en-GB" sz="1800" b="0" i="0" kern="1200" dirty="0">
                          <a:solidFill>
                            <a:schemeClr val="tx1"/>
                          </a:solidFill>
                          <a:effectLst/>
                          <a:latin typeface="+mn-lt"/>
                          <a:ea typeface="+mn-ea"/>
                          <a:cs typeface="+mn-cs"/>
                        </a:rPr>
                        <a:t> is a phrase or expression that typically presents a figurative (not real), non-literal meaning attached to the phrase.</a:t>
                      </a:r>
                      <a:endParaRPr lang="en-GB" sz="1600" b="0" baseline="0" dirty="0"/>
                    </a:p>
                    <a:p>
                      <a:pPr lvl="0">
                        <a:buNone/>
                      </a:pPr>
                      <a:endParaRPr lang="en-GB" sz="1600" b="0" baseline="0" dirty="0"/>
                    </a:p>
                  </a:txBody>
                  <a:tcPr/>
                </a:tc>
                <a:tc>
                  <a:txBody>
                    <a:bodyPr/>
                    <a:lstStyle/>
                    <a:p>
                      <a:pPr lvl="0">
                        <a:buNone/>
                      </a:pPr>
                      <a:r>
                        <a:rPr lang="en-GB" sz="1600" b="1" i="1" baseline="0" dirty="0"/>
                        <a:t>Example:</a:t>
                      </a:r>
                    </a:p>
                    <a:p>
                      <a:pPr lvl="0">
                        <a:buNone/>
                      </a:pPr>
                      <a:endParaRPr lang="en-GB" sz="1600" b="1" baseline="0" dirty="0"/>
                    </a:p>
                    <a:p>
                      <a:pPr lvl="0" algn="ctr">
                        <a:buNone/>
                      </a:pPr>
                      <a:r>
                        <a:rPr lang="en-GB" sz="1600" b="1" i="1" u="none" strike="noStrike" baseline="0" noProof="0" dirty="0">
                          <a:latin typeface="Calibri"/>
                        </a:rPr>
                        <a:t>The cat fell heavily onto the mat.</a:t>
                      </a:r>
                    </a:p>
                    <a:p>
                      <a:pPr lvl="0">
                        <a:buNone/>
                      </a:pPr>
                      <a:endParaRPr lang="en-GB" sz="1600" b="0" i="0" u="none" strike="noStrike" baseline="0" noProof="0" dirty="0">
                        <a:latin typeface="Calibri"/>
                      </a:endParaRPr>
                    </a:p>
                    <a:p>
                      <a:pPr lvl="0">
                        <a:buNone/>
                      </a:pPr>
                      <a:r>
                        <a:rPr lang="en-GB" sz="1600" b="0" i="0" u="none" strike="noStrike" baseline="0" noProof="0" dirty="0">
                          <a:latin typeface="Calibri"/>
                        </a:rPr>
                        <a:t>What is this technique? </a:t>
                      </a:r>
                      <a:r>
                        <a:rPr lang="en-GB" sz="1600" b="0" i="0" u="sng" strike="noStrike" baseline="0" noProof="0" dirty="0">
                          <a:solidFill>
                            <a:schemeClr val="accent2"/>
                          </a:solidFill>
                          <a:latin typeface="Calibri"/>
                        </a:rPr>
                        <a:t>adverb</a:t>
                      </a:r>
                      <a:endParaRPr lang="en-US" sz="1600" b="0" i="0" u="sng" strike="noStrike" baseline="0" noProof="0" dirty="0">
                        <a:solidFill>
                          <a:schemeClr val="accent2"/>
                        </a:solidFill>
                        <a:latin typeface="Calibri"/>
                      </a:endParaRPr>
                    </a:p>
                    <a:p>
                      <a:pPr lvl="0">
                        <a:buNone/>
                      </a:pPr>
                      <a:endParaRPr lang="en-GB" sz="1600" b="0" i="0" u="none" strike="noStrike" baseline="0" noProof="0" dirty="0">
                        <a:latin typeface="Calibri"/>
                      </a:endParaRPr>
                    </a:p>
                    <a:p>
                      <a:pPr lvl="0">
                        <a:buNone/>
                      </a:pPr>
                      <a:r>
                        <a:rPr lang="en-GB" sz="1600" b="0" i="0" u="none" strike="noStrike" baseline="0" noProof="0" dirty="0">
                          <a:latin typeface="Calibri"/>
                        </a:rPr>
                        <a:t>Challenge: what is the effect?</a:t>
                      </a:r>
                      <a:endParaRPr lang="en-GB" dirty="0"/>
                    </a:p>
                    <a:p>
                      <a:pPr lvl="0">
                        <a:buNone/>
                      </a:pPr>
                      <a:r>
                        <a:rPr lang="en-GB" sz="1600" b="0" i="0" u="sng" strike="noStrike" baseline="0" noProof="0" dirty="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6CCA420-AD9C-BBB0-85CF-2E26D00A5A8D}"/>
              </a:ext>
            </a:extLst>
          </p:cNvPr>
          <p:cNvSpPr txBox="1"/>
          <p:nvPr/>
        </p:nvSpPr>
        <p:spPr>
          <a:xfrm>
            <a:off x="8047668" y="5129920"/>
            <a:ext cx="3957635" cy="1754326"/>
          </a:xfrm>
          <a:prstGeom prst="rect">
            <a:avLst/>
          </a:prstGeom>
          <a:solidFill>
            <a:schemeClr val="bg2"/>
          </a:solid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a:ea typeface="Calibri"/>
                <a:cs typeface="Calibri"/>
              </a:rPr>
              <a:t>Revising the Curriculum: </a:t>
            </a:r>
          </a:p>
          <a:p>
            <a:r>
              <a:rPr lang="en-GB">
                <a:ea typeface="Calibri"/>
                <a:cs typeface="Calibri"/>
              </a:rPr>
              <a:t>Pupils have 3 tasks that are closely linked to securing the knowledge from their Knowledge Books. Knowledge Book pages are specified to go with the task. </a:t>
            </a:r>
          </a:p>
        </p:txBody>
      </p:sp>
    </p:spTree>
    <p:extLst>
      <p:ext uri="{BB962C8B-B14F-4D97-AF65-F5344CB8AC3E}">
        <p14:creationId xmlns:p14="http://schemas.microsoft.com/office/powerpoint/2010/main" val="18991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Summer 1.1</a:t>
            </a:r>
          </a:p>
        </p:txBody>
      </p:sp>
      <p:graphicFrame>
        <p:nvGraphicFramePr>
          <p:cNvPr id="5" name="Table 4"/>
          <p:cNvGraphicFramePr>
            <a:graphicFrameLocks noGrp="1"/>
          </p:cNvGraphicFramePr>
          <p:nvPr>
            <p:extLst>
              <p:ext uri="{D42A27DB-BD31-4B8C-83A1-F6EECF244321}">
                <p14:modId xmlns:p14="http://schemas.microsoft.com/office/powerpoint/2010/main" val="381052567"/>
              </p:ext>
            </p:extLst>
          </p:nvPr>
        </p:nvGraphicFramePr>
        <p:xfrm>
          <a:off x="165100" y="605366"/>
          <a:ext cx="11836401" cy="6084468"/>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579268">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1" i="1" dirty="0"/>
                        <a:t>Spelling:</a:t>
                      </a:r>
                      <a:r>
                        <a:rPr lang="en-GB" sz="1600" b="1" i="1" baseline="0" dirty="0"/>
                        <a:t> plurals</a:t>
                      </a:r>
                    </a:p>
                    <a:p>
                      <a:pPr marL="0" marR="0" lvl="0" indent="0" algn="l">
                        <a:lnSpc>
                          <a:spcPct val="100000"/>
                        </a:lnSpc>
                        <a:spcBef>
                          <a:spcPts val="0"/>
                        </a:spcBef>
                        <a:spcAft>
                          <a:spcPts val="0"/>
                        </a:spcAft>
                        <a:buNone/>
                      </a:pPr>
                      <a:r>
                        <a:rPr lang="en-GB" sz="1600" b="1" i="0" baseline="0" dirty="0"/>
                        <a:t>Select the correct homophone:</a:t>
                      </a:r>
                    </a:p>
                    <a:p>
                      <a:pPr marL="0" lvl="0" indent="0" algn="l">
                        <a:lnSpc>
                          <a:spcPct val="100000"/>
                        </a:lnSpc>
                        <a:spcBef>
                          <a:spcPts val="0"/>
                        </a:spcBef>
                        <a:spcAft>
                          <a:spcPts val="0"/>
                        </a:spcAft>
                        <a:buNone/>
                      </a:pPr>
                      <a:r>
                        <a:rPr lang="en-GB" sz="1800" b="0" i="0" u="none" strike="noStrike" baseline="0" noProof="0" dirty="0">
                          <a:latin typeface="Calibri"/>
                        </a:rPr>
                        <a:t>a) </a:t>
                      </a:r>
                      <a:r>
                        <a:rPr lang="en-GB" sz="1800" b="1" i="0" u="none" strike="noStrike" baseline="0" noProof="0" dirty="0">
                          <a:latin typeface="Calibri"/>
                        </a:rPr>
                        <a:t>(Were/Where) </a:t>
                      </a:r>
                      <a:r>
                        <a:rPr lang="en-GB" sz="1800" b="0" i="0" u="none" strike="noStrike" baseline="0" noProof="0" dirty="0">
                          <a:latin typeface="Calibri"/>
                        </a:rPr>
                        <a:t>are you going?</a:t>
                      </a:r>
                      <a:endParaRPr lang="en-GB" sz="1800" dirty="0"/>
                    </a:p>
                    <a:p>
                      <a:pPr marL="0" lvl="0" indent="0" algn="l">
                        <a:lnSpc>
                          <a:spcPct val="100000"/>
                        </a:lnSpc>
                        <a:spcBef>
                          <a:spcPts val="0"/>
                        </a:spcBef>
                        <a:spcAft>
                          <a:spcPts val="0"/>
                        </a:spcAft>
                        <a:buNone/>
                      </a:pPr>
                      <a:r>
                        <a:rPr lang="en-GB" sz="1800" b="0" i="0" u="none" strike="noStrike" baseline="0" noProof="0" dirty="0">
                          <a:latin typeface="Calibri"/>
                        </a:rPr>
                        <a:t>b) The cowboy </a:t>
                      </a:r>
                      <a:r>
                        <a:rPr lang="en-GB" sz="1800" b="1" i="0" u="none" strike="noStrike" baseline="0" noProof="0" dirty="0">
                          <a:latin typeface="Calibri"/>
                        </a:rPr>
                        <a:t>(rode/road) </a:t>
                      </a:r>
                      <a:r>
                        <a:rPr lang="en-GB" sz="1800" b="0" i="0" u="none" strike="noStrike" baseline="0" noProof="0" dirty="0">
                          <a:latin typeface="Calibri"/>
                        </a:rPr>
                        <a:t>off into the sunset.</a:t>
                      </a:r>
                    </a:p>
                    <a:p>
                      <a:pPr marL="0" lvl="0" indent="0" algn="l">
                        <a:lnSpc>
                          <a:spcPct val="100000"/>
                        </a:lnSpc>
                        <a:spcBef>
                          <a:spcPts val="0"/>
                        </a:spcBef>
                        <a:spcAft>
                          <a:spcPts val="0"/>
                        </a:spcAft>
                        <a:buNone/>
                      </a:pPr>
                      <a:r>
                        <a:rPr lang="en-GB" sz="1800" b="0" i="0" u="none" strike="noStrike" baseline="0" noProof="0" dirty="0">
                          <a:latin typeface="Calibri"/>
                        </a:rPr>
                        <a:t>c) That </a:t>
                      </a:r>
                      <a:r>
                        <a:rPr lang="en-GB" sz="1800" b="1" i="0" u="none" strike="noStrike" baseline="0" noProof="0" dirty="0">
                          <a:latin typeface="Calibri"/>
                        </a:rPr>
                        <a:t>(pear/pair/pare) </a:t>
                      </a:r>
                      <a:r>
                        <a:rPr lang="en-GB" sz="1800" b="0" i="0" u="none" strike="noStrike" baseline="0" noProof="0" dirty="0">
                          <a:latin typeface="Calibri"/>
                        </a:rPr>
                        <a:t>is lovely and juicy.</a:t>
                      </a:r>
                      <a:endParaRPr lang="en-GB" sz="1800" dirty="0"/>
                    </a:p>
                    <a:p>
                      <a:pPr marL="0" lvl="0" indent="0" algn="l">
                        <a:lnSpc>
                          <a:spcPct val="100000"/>
                        </a:lnSpc>
                        <a:spcBef>
                          <a:spcPts val="0"/>
                        </a:spcBef>
                        <a:spcAft>
                          <a:spcPts val="0"/>
                        </a:spcAft>
                        <a:buNone/>
                      </a:pPr>
                      <a:r>
                        <a:rPr lang="en-GB" sz="1800" b="0" i="0" u="none" strike="noStrike" baseline="0" noProof="0" dirty="0">
                          <a:latin typeface="Calibri"/>
                        </a:rPr>
                        <a:t>d) </a:t>
                      </a:r>
                      <a:r>
                        <a:rPr lang="en-GB" sz="1800" b="1" i="0" u="none" strike="noStrike" baseline="0" noProof="0" dirty="0">
                          <a:latin typeface="Calibri"/>
                        </a:rPr>
                        <a:t>(Witch/Which) </a:t>
                      </a:r>
                      <a:r>
                        <a:rPr lang="en-GB" sz="1800" b="0" i="0" u="none" strike="noStrike" baseline="0" noProof="0" dirty="0">
                          <a:latin typeface="Calibri"/>
                        </a:rPr>
                        <a:t>is the brightest star in the sky?</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Add the apostrophes</a:t>
                      </a:r>
                      <a:r>
                        <a:rPr lang="en-GB" sz="1600" baseline="0" dirty="0"/>
                        <a:t> and explain their use</a:t>
                      </a:r>
                      <a:r>
                        <a:rPr lang="en-GB" sz="16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r>
                        <a:rPr lang="en-GB" sz="1800" dirty="0" err="1"/>
                        <a:t>Theres</a:t>
                      </a:r>
                      <a:r>
                        <a:rPr lang="en-GB" sz="1800" dirty="0"/>
                        <a:t> a lot to do for </a:t>
                      </a:r>
                      <a:r>
                        <a:rPr lang="en-GB" sz="1800" dirty="0" err="1"/>
                        <a:t>Anthonys</a:t>
                      </a:r>
                      <a:r>
                        <a:rPr lang="en-GB" sz="1800" dirty="0"/>
                        <a:t> wedding.</a:t>
                      </a:r>
                    </a:p>
                    <a:p>
                      <a:pPr marL="457200" indent="-457200">
                        <a:buAutoNum type="arabicPeriod"/>
                      </a:pPr>
                      <a:r>
                        <a:rPr lang="en-GB" sz="1800" baseline="0" dirty="0"/>
                        <a:t>____________________________</a:t>
                      </a:r>
                    </a:p>
                    <a:p>
                      <a:pPr marL="0" indent="0">
                        <a:buNone/>
                      </a:pPr>
                      <a:r>
                        <a:rPr lang="en-GB" sz="1800" baseline="0" dirty="0"/>
                        <a:t>________________________________</a:t>
                      </a:r>
                    </a:p>
                    <a:p>
                      <a:pPr marL="0" indent="0">
                        <a:buNone/>
                      </a:pPr>
                      <a:r>
                        <a:rPr lang="en-GB" sz="1800" baseline="0" dirty="0"/>
                        <a:t>2. ______________________________</a:t>
                      </a:r>
                    </a:p>
                    <a:p>
                      <a:pPr marL="0" indent="0">
                        <a:buNone/>
                      </a:pPr>
                      <a:r>
                        <a:rPr lang="en-GB" sz="1800" baseline="0" dirty="0"/>
                        <a:t>________________________________</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r>
                        <a:rPr lang="en-GB" sz="1600" b="1" i="1"/>
                        <a:t>Nationalism</a:t>
                      </a:r>
                    </a:p>
                    <a:p>
                      <a:r>
                        <a:rPr lang="en-GB" sz="1600"/>
                        <a:t>Definition</a:t>
                      </a:r>
                      <a:r>
                        <a:rPr lang="en-GB" sz="1600" baseline="0"/>
                        <a:t> ____________________________ __________________________________________________________________________</a:t>
                      </a:r>
                    </a:p>
                    <a:p>
                      <a:r>
                        <a:rPr lang="en-GB" sz="1600" baseline="0"/>
                        <a:t>Does it have positive or negative connotations?___________________________________________________________________________________________________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GB" sz="1600" baseline="0" dirty="0"/>
                        <a:t>Understanding idioms. Read the following idiom and explain what you think it means. </a:t>
                      </a:r>
                    </a:p>
                    <a:p>
                      <a:endParaRPr lang="en-GB" sz="1600" baseline="0" dirty="0"/>
                    </a:p>
                    <a:p>
                      <a:r>
                        <a:rPr lang="en-GB" sz="1600" b="1" baseline="0" dirty="0"/>
                        <a:t>Cat got your tongue?</a:t>
                      </a:r>
                    </a:p>
                    <a:p>
                      <a:endParaRPr lang="en-GB" sz="1600" baseline="0" dirty="0"/>
                    </a:p>
                    <a:p>
                      <a:endParaRPr lang="en-GB" sz="1600" baseline="0" dirty="0"/>
                    </a:p>
                    <a:p>
                      <a:endParaRPr lang="en-GB"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US" sz="1800" b="0" i="0" kern="1200">
                          <a:solidFill>
                            <a:schemeClr val="tx1"/>
                          </a:solidFill>
                          <a:effectLst/>
                          <a:latin typeface="+mn-lt"/>
                          <a:ea typeface="+mn-ea"/>
                          <a:cs typeface="+mn-cs"/>
                        </a:rPr>
                        <a:t>He had herculean strength. </a:t>
                      </a:r>
                    </a:p>
                    <a:p>
                      <a:endParaRPr lang="en-GB" sz="1600" baseline="0"/>
                    </a:p>
                    <a:p>
                      <a:r>
                        <a:rPr lang="en-GB" sz="1600" baseline="0"/>
                        <a:t>What is this technique? ____________</a:t>
                      </a:r>
                    </a:p>
                    <a:p>
                      <a:endParaRPr lang="en-GB" sz="1600" baseline="0"/>
                    </a:p>
                    <a:p>
                      <a:r>
                        <a:rPr lang="en-GB" sz="1600" b="1" baseline="0"/>
                        <a:t>Challenge: </a:t>
                      </a:r>
                      <a:r>
                        <a:rPr lang="en-GB" sz="1600" baseline="0"/>
                        <a:t>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6. Challenge</a:t>
                      </a:r>
                      <a:r>
                        <a:rPr lang="en-GB" sz="1600" b="1" i="1"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dirty="0"/>
                    </a:p>
                    <a:p>
                      <a:pPr marL="0" marR="0" lvl="0" indent="0" algn="l" rtl="0" eaLnBrk="1" fontAlgn="auto" latinLnBrk="0" hangingPunct="1">
                        <a:lnSpc>
                          <a:spcPct val="100000"/>
                        </a:lnSpc>
                        <a:spcBef>
                          <a:spcPts val="0"/>
                        </a:spcBef>
                        <a:spcAft>
                          <a:spcPts val="0"/>
                        </a:spcAft>
                        <a:buClrTx/>
                        <a:buSzTx/>
                        <a:buFontTx/>
                        <a:buNone/>
                      </a:pPr>
                      <a:r>
                        <a:rPr lang="en-GB" sz="1600" baseline="0" dirty="0"/>
                        <a:t>List 3 things you know or have learned about the 1930s America? (Of Mice and 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1.____________________________________________________________________________________________________________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2.____________________________________________________________________________________________________________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3.____________________________________________________________________________________________________________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pic>
        <p:nvPicPr>
          <p:cNvPr id="3" name="Picture 2">
            <a:extLst>
              <a:ext uri="{FF2B5EF4-FFF2-40B4-BE49-F238E27FC236}">
                <a16:creationId xmlns:a16="http://schemas.microsoft.com/office/drawing/2014/main" id="{3BB11114-B47C-4A73-9F43-3F1506DAD2EC}"/>
              </a:ext>
            </a:extLst>
          </p:cNvPr>
          <p:cNvPicPr>
            <a:picLocks noChangeAspect="1"/>
          </p:cNvPicPr>
          <p:nvPr/>
        </p:nvPicPr>
        <p:blipFill>
          <a:blip r:embed="rId2"/>
          <a:stretch>
            <a:fillRect/>
          </a:stretch>
        </p:blipFill>
        <p:spPr>
          <a:xfrm>
            <a:off x="2158738" y="4136169"/>
            <a:ext cx="1659118" cy="1035413"/>
          </a:xfrm>
          <a:prstGeom prst="rect">
            <a:avLst/>
          </a:prstGeom>
        </p:spPr>
      </p:pic>
    </p:spTree>
    <p:extLst>
      <p:ext uri="{BB962C8B-B14F-4D97-AF65-F5344CB8AC3E}">
        <p14:creationId xmlns:p14="http://schemas.microsoft.com/office/powerpoint/2010/main" val="347068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Summer 1.1</a:t>
            </a:r>
            <a:r>
              <a:rPr lang="en-GB"/>
              <a:t>   </a:t>
            </a:r>
            <a:r>
              <a:rPr lang="en-GB" dirty="0"/>
              <a:t> Revising the curriculum</a:t>
            </a:r>
            <a:r>
              <a:rPr lang="en-GB"/>
              <a:t> </a:t>
            </a:r>
            <a:endParaRPr lang="en-GB"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55307089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a:t>When you read ‘Of Mice and Men’, you learnt that Steinbeck uses a cyclical structure to his narrative. (P.21)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Explain what is a cyclical structure: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Explain the effect of the cyclical structure – what meaning does it create: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a:t>When you were learning about writing speeches, you learnt about Aristotle’s three pillars of persuasion. </a:t>
                      </a:r>
                      <a:r>
                        <a:rPr lang="en-GB" sz="1600" b="0" i="0" u="none" strike="noStrike" noProof="0">
                          <a:latin typeface="Calibri"/>
                        </a:rPr>
                        <a:t>(P.26) </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following task: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Who was Aristotle: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Name Aristotle’s three pillars of persuasion and give a brief explanation of what they mean:</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800"/>
                        <a:t>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2. 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3. 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a:t>During your 19</a:t>
                      </a:r>
                      <a:r>
                        <a:rPr lang="en-GB" sz="1600" baseline="30000"/>
                        <a:t>th</a:t>
                      </a:r>
                      <a:r>
                        <a:rPr lang="en-GB" sz="1600"/>
                        <a:t> Century study you learnt the word ‘destitute’. </a:t>
                      </a:r>
                      <a:r>
                        <a:rPr lang="en-GB" sz="1600" b="0" i="0" u="none" strike="noStrike" noProof="0">
                          <a:latin typeface="Calibri"/>
                        </a:rPr>
                        <a:t>(P.53) </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 is the meaning of the word ‘destitute’?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 type of word is ‘destitute’?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Based on your 19</a:t>
                      </a:r>
                      <a:r>
                        <a:rPr lang="en-GB" sz="1600" baseline="30000"/>
                        <a:t>th</a:t>
                      </a:r>
                      <a:r>
                        <a:rPr lang="en-GB" sz="1600"/>
                        <a:t> Century literature study, who would be described as destitute?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Think of a 19</a:t>
                      </a:r>
                      <a:r>
                        <a:rPr lang="en-GB" sz="1600" baseline="30000"/>
                        <a:t>th</a:t>
                      </a:r>
                      <a:r>
                        <a:rPr lang="en-GB" sz="1600"/>
                        <a:t> Century text you have read in Year 7 or Year 8 or this year and describe who is ‘destitute’ in that text.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1177693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9 English Weekly Homework                                                                                                                         Summer 1.2</a:t>
            </a:r>
          </a:p>
        </p:txBody>
      </p:sp>
      <p:graphicFrame>
        <p:nvGraphicFramePr>
          <p:cNvPr id="5" name="Table 4"/>
          <p:cNvGraphicFramePr>
            <a:graphicFrameLocks noGrp="1"/>
          </p:cNvGraphicFramePr>
          <p:nvPr>
            <p:extLst>
              <p:ext uri="{D42A27DB-BD31-4B8C-83A1-F6EECF244321}">
                <p14:modId xmlns:p14="http://schemas.microsoft.com/office/powerpoint/2010/main" val="2024448930"/>
              </p:ext>
            </p:extLst>
          </p:nvPr>
        </p:nvGraphicFramePr>
        <p:xfrm>
          <a:off x="146291" y="571400"/>
          <a:ext cx="11949252" cy="6179920"/>
        </p:xfrm>
        <a:graphic>
          <a:graphicData uri="http://schemas.openxmlformats.org/drawingml/2006/table">
            <a:tbl>
              <a:tblPr firstRow="1" bandRow="1">
                <a:tableStyleId>{5940675A-B579-460E-94D1-54222C63F5DA}</a:tableStyleId>
              </a:tblPr>
              <a:tblGrid>
                <a:gridCol w="3983084">
                  <a:extLst>
                    <a:ext uri="{9D8B030D-6E8A-4147-A177-3AD203B41FA5}">
                      <a16:colId xmlns:a16="http://schemas.microsoft.com/office/drawing/2014/main" val="165332826"/>
                    </a:ext>
                  </a:extLst>
                </a:gridCol>
                <a:gridCol w="3983084">
                  <a:extLst>
                    <a:ext uri="{9D8B030D-6E8A-4147-A177-3AD203B41FA5}">
                      <a16:colId xmlns:a16="http://schemas.microsoft.com/office/drawing/2014/main" val="3332211594"/>
                    </a:ext>
                  </a:extLst>
                </a:gridCol>
                <a:gridCol w="3983084">
                  <a:extLst>
                    <a:ext uri="{9D8B030D-6E8A-4147-A177-3AD203B41FA5}">
                      <a16:colId xmlns:a16="http://schemas.microsoft.com/office/drawing/2014/main" val="374417020"/>
                    </a:ext>
                  </a:extLst>
                </a:gridCol>
              </a:tblGrid>
              <a:tr h="2805304">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1" i="1" dirty="0"/>
                        <a:t>Spelling</a:t>
                      </a:r>
                      <a:endParaRPr lang="en-GB" sz="1600" b="0"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kern="1200" baseline="0" dirty="0">
                          <a:solidFill>
                            <a:schemeClr val="tx1"/>
                          </a:solidFill>
                          <a:effectLst/>
                          <a:latin typeface="+mn-lt"/>
                          <a:ea typeface="+mn-ea"/>
                          <a:cs typeface="+mn-cs"/>
                        </a:rPr>
                        <a:t>Circle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i="0" kern="1200" baseline="0" dirty="0" err="1">
                          <a:solidFill>
                            <a:schemeClr val="tx1"/>
                          </a:solidFill>
                          <a:effectLst/>
                          <a:latin typeface="+mn-lt"/>
                          <a:ea typeface="+mn-ea"/>
                          <a:cs typeface="+mn-cs"/>
                        </a:rPr>
                        <a:t>cemmentery</a:t>
                      </a:r>
                      <a:r>
                        <a:rPr lang="en-GB" sz="2000" b="0" i="0" kern="1200" baseline="0" dirty="0">
                          <a:solidFill>
                            <a:schemeClr val="tx1"/>
                          </a:solidFill>
                          <a:effectLst/>
                          <a:latin typeface="+mn-lt"/>
                          <a:ea typeface="+mn-ea"/>
                          <a:cs typeface="+mn-cs"/>
                        </a:rPr>
                        <a:t> – cemetery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i="0" kern="1200" baseline="0" dirty="0" err="1">
                          <a:solidFill>
                            <a:schemeClr val="tx1"/>
                          </a:solidFill>
                          <a:effectLst/>
                          <a:latin typeface="+mn-lt"/>
                          <a:ea typeface="+mn-ea"/>
                          <a:cs typeface="+mn-cs"/>
                        </a:rPr>
                        <a:t>suces</a:t>
                      </a:r>
                      <a:r>
                        <a:rPr lang="en-GB" sz="2000" b="0" i="0" kern="1200" baseline="0" dirty="0">
                          <a:solidFill>
                            <a:schemeClr val="tx1"/>
                          </a:solidFill>
                          <a:effectLst/>
                          <a:latin typeface="+mn-lt"/>
                          <a:ea typeface="+mn-ea"/>
                          <a:cs typeface="+mn-cs"/>
                        </a:rPr>
                        <a:t> – success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i="0" kern="1200" baseline="0" dirty="0">
                          <a:solidFill>
                            <a:schemeClr val="tx1"/>
                          </a:solidFill>
                          <a:effectLst/>
                          <a:latin typeface="+mn-lt"/>
                          <a:ea typeface="+mn-ea"/>
                          <a:cs typeface="+mn-cs"/>
                        </a:rPr>
                        <a:t>official – official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baseline="0" dirty="0">
                          <a:solidFill>
                            <a:schemeClr val="bg1"/>
                          </a:solidFill>
                          <a:effectLst/>
                          <a:latin typeface="+mn-lt"/>
                          <a:ea typeface="+mn-ea"/>
                          <a:cs typeface="+mn-cs"/>
                        </a:rPr>
                        <a:t>mm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kern="1200" baseline="0" dirty="0">
                          <a:solidFill>
                            <a:schemeClr val="tx1"/>
                          </a:solidFill>
                          <a:effectLst/>
                          <a:latin typeface="+mn-lt"/>
                          <a:ea typeface="+mn-ea"/>
                          <a:cs typeface="+mn-cs"/>
                        </a:rPr>
                        <a:t>Write a sentence using one of the words above: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i="0" kern="1200" baseline="0" dirty="0">
                          <a:solidFill>
                            <a:schemeClr val="tx1"/>
                          </a:solidFill>
                          <a:effectLst/>
                          <a:latin typeface="+mn-lt"/>
                          <a:ea typeface="+mn-ea"/>
                          <a:cs typeface="+mn-cs"/>
                        </a:rPr>
                        <a:t>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r>
                        <a:rPr lang="en-GB" sz="1600" b="0" i="0" baseline="0" dirty="0"/>
                        <a:t>Highlight the proper nouns in the following sentences:</a:t>
                      </a:r>
                    </a:p>
                    <a:p>
                      <a:r>
                        <a:rPr lang="en-GB" sz="1400" b="0" i="0" kern="1200" dirty="0">
                          <a:solidFill>
                            <a:schemeClr val="tx1"/>
                          </a:solidFill>
                          <a:effectLst/>
                          <a:latin typeface="+mn-lt"/>
                          <a:ea typeface="+mn-ea"/>
                          <a:cs typeface="+mn-cs"/>
                        </a:rPr>
                        <a:t>e.g. The boy threw the ball to his dog, </a:t>
                      </a:r>
                      <a:r>
                        <a:rPr lang="en-GB" sz="1400" b="0" i="0" kern="1200" dirty="0">
                          <a:solidFill>
                            <a:schemeClr val="tx1"/>
                          </a:solidFill>
                          <a:effectLst/>
                          <a:highlight>
                            <a:srgbClr val="FFFF00"/>
                          </a:highlight>
                          <a:latin typeface="+mn-lt"/>
                          <a:ea typeface="+mn-ea"/>
                          <a:cs typeface="+mn-cs"/>
                        </a:rPr>
                        <a:t>Wilson.</a:t>
                      </a:r>
                    </a:p>
                    <a:p>
                      <a:endParaRPr lang="en-GB" sz="1400" b="0" i="0" kern="1200" dirty="0">
                        <a:solidFill>
                          <a:schemeClr val="tx1"/>
                        </a:solidFill>
                        <a:effectLst/>
                        <a:highlight>
                          <a:srgbClr val="FFFF00"/>
                        </a:highlight>
                        <a:latin typeface="+mn-lt"/>
                        <a:ea typeface="+mn-ea"/>
                        <a:cs typeface="+mn-cs"/>
                      </a:endParaRPr>
                    </a:p>
                    <a:p>
                      <a:pPr marL="342900" indent="-342900">
                        <a:buFont typeface="+mj-lt"/>
                        <a:buAutoNum type="alphaLcParenR"/>
                      </a:pPr>
                      <a:r>
                        <a:rPr lang="en-GB" sz="1400" b="0" i="0" kern="1200" dirty="0">
                          <a:solidFill>
                            <a:schemeClr val="tx1"/>
                          </a:solidFill>
                          <a:effectLst/>
                          <a:latin typeface="+mn-lt"/>
                          <a:ea typeface="+mn-ea"/>
                          <a:cs typeface="+mn-cs"/>
                        </a:rPr>
                        <a:t>I’d like you to meet my friend Jeremy.</a:t>
                      </a:r>
                    </a:p>
                    <a:p>
                      <a:pPr marL="342900" indent="-342900">
                        <a:buFont typeface="+mj-lt"/>
                        <a:buAutoNum type="alphaLcParenR"/>
                      </a:pPr>
                      <a:r>
                        <a:rPr lang="en-GB" sz="1400" b="0" i="0" kern="1200" dirty="0">
                          <a:solidFill>
                            <a:schemeClr val="tx1"/>
                          </a:solidFill>
                          <a:effectLst/>
                          <a:latin typeface="+mn-lt"/>
                          <a:ea typeface="+mn-ea"/>
                          <a:cs typeface="+mn-cs"/>
                        </a:rPr>
                        <a:t>We’ll be vacationing in Aspen this year.</a:t>
                      </a:r>
                    </a:p>
                    <a:p>
                      <a:pPr marL="342900" indent="-342900">
                        <a:buFont typeface="+mj-lt"/>
                        <a:buAutoNum type="alphaLcParenR"/>
                      </a:pPr>
                      <a:r>
                        <a:rPr lang="en-GB" sz="1400" b="0" i="0" kern="1200" dirty="0">
                          <a:solidFill>
                            <a:schemeClr val="tx1"/>
                          </a:solidFill>
                          <a:effectLst/>
                          <a:latin typeface="+mn-lt"/>
                          <a:ea typeface="+mn-ea"/>
                          <a:cs typeface="+mn-cs"/>
                        </a:rPr>
                        <a:t>My second grade teacher was Mrs. Gilbert, an old battle-axe.</a:t>
                      </a:r>
                    </a:p>
                    <a:p>
                      <a:pPr marL="342900" indent="-342900">
                        <a:buFont typeface="+mj-lt"/>
                        <a:buAutoNum type="alphaLcParenR"/>
                      </a:pPr>
                      <a:r>
                        <a:rPr lang="en-GB" sz="1400" b="0" i="0" kern="1200" dirty="0">
                          <a:solidFill>
                            <a:schemeClr val="tx1"/>
                          </a:solidFill>
                          <a:effectLst/>
                          <a:latin typeface="+mn-lt"/>
                          <a:ea typeface="+mn-ea"/>
                          <a:cs typeface="+mn-cs"/>
                        </a:rPr>
                        <a:t>We went to Smith’s Furniture and bought a new couch to replace our old one.</a:t>
                      </a:r>
                    </a:p>
                    <a:p>
                      <a:pPr marL="342900" indent="-342900">
                        <a:buFont typeface="+mj-lt"/>
                        <a:buAutoNum type="alphaLcParenR"/>
                      </a:pPr>
                      <a:r>
                        <a:rPr lang="en-GB" sz="1400" b="0" i="0" kern="1200" dirty="0">
                          <a:solidFill>
                            <a:schemeClr val="tx1"/>
                          </a:solidFill>
                          <a:effectLst/>
                          <a:latin typeface="+mn-lt"/>
                          <a:ea typeface="+mn-ea"/>
                          <a:cs typeface="+mn-cs"/>
                        </a:rPr>
                        <a:t>Do you think the Dolphins will win the game?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Cowardice</a:t>
                      </a:r>
                    </a:p>
                    <a:p>
                      <a:endParaRPr lang="en-GB" sz="1600"/>
                    </a:p>
                    <a:p>
                      <a:r>
                        <a:rPr lang="en-GB" sz="1600"/>
                        <a:t>Transform the </a:t>
                      </a:r>
                    </a:p>
                    <a:p>
                      <a:r>
                        <a:rPr lang="en-GB" sz="1600"/>
                        <a:t>word</a:t>
                      </a:r>
                      <a:r>
                        <a:rPr lang="en-GB" sz="1600" baseline="0"/>
                        <a:t> into an image: </a:t>
                      </a:r>
                      <a:endParaRPr lang="en-GB" sz="1600"/>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360520">
                <a:tc>
                  <a:txBody>
                    <a:bodyPr/>
                    <a:lstStyle/>
                    <a:p>
                      <a:r>
                        <a:rPr lang="en-GB" sz="1600" b="1" i="1" dirty="0"/>
                        <a:t>4.</a:t>
                      </a:r>
                      <a:r>
                        <a:rPr lang="en-GB" sz="1600" b="1" i="1" baseline="0" dirty="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Understanding idioms. Read the following idiom and explain what you think it means. </a:t>
                      </a:r>
                    </a:p>
                    <a:p>
                      <a:endParaRPr lang="en-US" sz="1400" b="0" i="0" kern="1200" baseline="0" dirty="0">
                        <a:solidFill>
                          <a:schemeClr val="tx1"/>
                        </a:solidFill>
                        <a:effectLst/>
                        <a:latin typeface="+mn-lt"/>
                        <a:ea typeface="+mn-ea"/>
                        <a:cs typeface="+mn-cs"/>
                      </a:endParaRPr>
                    </a:p>
                    <a:p>
                      <a:r>
                        <a:rPr lang="en-US" sz="1400" b="1" i="0" kern="1200" baseline="0" dirty="0">
                          <a:solidFill>
                            <a:schemeClr val="tx1"/>
                          </a:solidFill>
                          <a:effectLst/>
                          <a:latin typeface="+mn-lt"/>
                          <a:ea typeface="+mn-ea"/>
                          <a:cs typeface="+mn-cs"/>
                        </a:rPr>
                        <a:t>Going the extra mile. </a:t>
                      </a: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US" sz="1800" b="1" i="0" kern="1200">
                          <a:solidFill>
                            <a:schemeClr val="tx1"/>
                          </a:solidFill>
                          <a:effectLst/>
                          <a:latin typeface="+mn-lt"/>
                          <a:ea typeface="+mn-ea"/>
                          <a:cs typeface="+mn-cs"/>
                        </a:rPr>
                        <a:t>The sun smiled at the world below. </a:t>
                      </a:r>
                    </a:p>
                    <a:p>
                      <a:endParaRPr lang="en-GB" sz="1600" baseline="0"/>
                    </a:p>
                    <a:p>
                      <a:r>
                        <a:rPr lang="en-GB" sz="1600" baseline="0"/>
                        <a:t>What is this technique? ____________</a:t>
                      </a:r>
                    </a:p>
                    <a:p>
                      <a:endParaRPr lang="en-GB" sz="1600" baseline="0"/>
                    </a:p>
                    <a:p>
                      <a:r>
                        <a:rPr lang="en-GB" sz="1600" b="1" baseline="0"/>
                        <a:t>Challenge</a:t>
                      </a:r>
                      <a:r>
                        <a:rPr lang="en-GB" sz="1600" baseline="0"/>
                        <a:t>: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6. Challenge:</a:t>
                      </a:r>
                    </a:p>
                    <a:p>
                      <a:pPr marL="0" marR="0" lvl="0" indent="0" algn="l" rtl="0" eaLnBrk="1" fontAlgn="auto" latinLnBrk="0" hangingPunct="1">
                        <a:lnSpc>
                          <a:spcPct val="100000"/>
                        </a:lnSpc>
                        <a:spcBef>
                          <a:spcPts val="0"/>
                        </a:spcBef>
                        <a:spcAft>
                          <a:spcPts val="0"/>
                        </a:spcAft>
                        <a:buClrTx/>
                        <a:buSzTx/>
                        <a:buFontTx/>
                        <a:buNone/>
                      </a:pPr>
                      <a:r>
                        <a:rPr lang="en-GB" sz="1600" kern="1200" dirty="0">
                          <a:solidFill>
                            <a:schemeClr val="tx1"/>
                          </a:solidFill>
                          <a:effectLst/>
                          <a:latin typeface="+mn-lt"/>
                          <a:ea typeface="+mn-ea"/>
                          <a:cs typeface="+mn-cs"/>
                        </a:rPr>
                        <a:t>Transform</a:t>
                      </a:r>
                      <a:r>
                        <a:rPr lang="en-GB" sz="1600" kern="1200" baseline="0" dirty="0">
                          <a:solidFill>
                            <a:schemeClr val="tx1"/>
                          </a:solidFill>
                          <a:effectLst/>
                          <a:latin typeface="+mn-lt"/>
                          <a:ea typeface="+mn-ea"/>
                          <a:cs typeface="+mn-cs"/>
                        </a:rPr>
                        <a:t> the technique ‘epiphora’ into an image: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dirty="0">
                          <a:solidFill>
                            <a:schemeClr val="tx1"/>
                          </a:solidFill>
                          <a:effectLst/>
                          <a:latin typeface="+mn-lt"/>
                          <a:ea typeface="+mn-ea"/>
                          <a:cs typeface="+mn-cs"/>
                        </a:rPr>
                        <a:t>Define: </a:t>
                      </a: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
        <p:nvSpPr>
          <p:cNvPr id="2" name="Rectangle 1"/>
          <p:cNvSpPr/>
          <p:nvPr/>
        </p:nvSpPr>
        <p:spPr>
          <a:xfrm>
            <a:off x="10137976" y="1134318"/>
            <a:ext cx="1863524" cy="13310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6" name="Picture 5">
            <a:extLst>
              <a:ext uri="{FF2B5EF4-FFF2-40B4-BE49-F238E27FC236}">
                <a16:creationId xmlns:a16="http://schemas.microsoft.com/office/drawing/2014/main" id="{6295C45D-201A-4897-8CFC-D47601890F82}"/>
              </a:ext>
            </a:extLst>
          </p:cNvPr>
          <p:cNvPicPr>
            <a:picLocks noChangeAspect="1"/>
          </p:cNvPicPr>
          <p:nvPr/>
        </p:nvPicPr>
        <p:blipFill>
          <a:blip r:embed="rId2"/>
          <a:stretch>
            <a:fillRect/>
          </a:stretch>
        </p:blipFill>
        <p:spPr>
          <a:xfrm>
            <a:off x="2107627" y="4418814"/>
            <a:ext cx="1587680" cy="1030690"/>
          </a:xfrm>
          <a:prstGeom prst="rect">
            <a:avLst/>
          </a:prstGeom>
        </p:spPr>
      </p:pic>
    </p:spTree>
    <p:extLst>
      <p:ext uri="{BB962C8B-B14F-4D97-AF65-F5344CB8AC3E}">
        <p14:creationId xmlns:p14="http://schemas.microsoft.com/office/powerpoint/2010/main" val="244487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Summer 1.2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653558595"/>
              </p:ext>
            </p:extLst>
          </p:nvPr>
        </p:nvGraphicFramePr>
        <p:xfrm>
          <a:off x="165100" y="605366"/>
          <a:ext cx="11836399" cy="6309360"/>
        </p:xfrm>
        <a:graphic>
          <a:graphicData uri="http://schemas.openxmlformats.org/drawingml/2006/table">
            <a:tbl>
              <a:tblPr firstRow="1" bandRow="1">
                <a:tableStyleId>{5940675A-B579-460E-94D1-54222C63F5DA}</a:tableStyleId>
              </a:tblPr>
              <a:tblGrid>
                <a:gridCol w="4012406">
                  <a:extLst>
                    <a:ext uri="{9D8B030D-6E8A-4147-A177-3AD203B41FA5}">
                      <a16:colId xmlns:a16="http://schemas.microsoft.com/office/drawing/2014/main" val="165332826"/>
                    </a:ext>
                  </a:extLst>
                </a:gridCol>
                <a:gridCol w="3878527">
                  <a:extLst>
                    <a:ext uri="{9D8B030D-6E8A-4147-A177-3AD203B41FA5}">
                      <a16:colId xmlns:a16="http://schemas.microsoft.com/office/drawing/2014/main" val="3332211594"/>
                    </a:ext>
                  </a:extLst>
                </a:gridCol>
                <a:gridCol w="3945466">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a:t>In your grammar lessons and Do Now tasks you have looked at three types of sentence structures. </a:t>
                      </a:r>
                      <a:r>
                        <a:rPr lang="en-GB" sz="1600" b="0" i="0" u="none" strike="noStrike" baseline="0" noProof="0">
                          <a:latin typeface="Calibri"/>
                        </a:rPr>
                        <a:t>(P.3) </a:t>
                      </a:r>
                      <a:endParaRPr lang="en-GB" sz="1600" b="0" i="0" baseline="0"/>
                    </a:p>
                    <a:p>
                      <a:pPr marL="0" marR="0" lvl="0" indent="0" algn="l" rtl="0" eaLnBrk="1" fontAlgn="auto" latinLnBrk="0" hangingPunct="1">
                        <a:lnSpc>
                          <a:spcPct val="100000"/>
                        </a:lnSpc>
                        <a:spcBef>
                          <a:spcPts val="0"/>
                        </a:spcBef>
                        <a:spcAft>
                          <a:spcPts val="0"/>
                        </a:spcAft>
                        <a:buClrTx/>
                        <a:buSzTx/>
                        <a:buFontTx/>
                        <a:buNone/>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rtl="0" eaLnBrk="1" fontAlgn="auto" latinLnBrk="0" hangingPunct="1">
                        <a:lnSpc>
                          <a:spcPct val="100000"/>
                        </a:lnSpc>
                        <a:spcBef>
                          <a:spcPts val="0"/>
                        </a:spcBef>
                        <a:spcAft>
                          <a:spcPts val="0"/>
                        </a:spcAft>
                        <a:buClrTx/>
                        <a:buSzTx/>
                        <a:buFontTx/>
                        <a:buNone/>
                      </a:pPr>
                      <a:r>
                        <a:rPr lang="en-GB" sz="1600" b="0" i="0" baseline="0"/>
                        <a:t>Name the three types of sentence structures: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rtl="0" eaLnBrk="1" fontAlgn="auto" latinLnBrk="0" hangingPunct="1">
                        <a:lnSpc>
                          <a:spcPct val="100000"/>
                        </a:lnSpc>
                        <a:spcBef>
                          <a:spcPts val="0"/>
                        </a:spcBef>
                        <a:spcAft>
                          <a:spcPts val="0"/>
                        </a:spcAft>
                        <a:buClrTx/>
                        <a:buSzTx/>
                        <a:buFontTx/>
                        <a:buNone/>
                      </a:pPr>
                      <a:r>
                        <a:rPr lang="en-GB" sz="1600" b="0" i="0" baseline="0"/>
                        <a:t>Write an example for each sentence type and label the subject/s and verb/s in the sentences: </a:t>
                      </a:r>
                    </a:p>
                    <a:p>
                      <a:pPr marL="0" marR="0" lvl="0" indent="0" algn="l" rtl="0" eaLnBrk="1" fontAlgn="auto" latinLnBrk="0" hangingPunct="1">
                        <a:lnSpc>
                          <a:spcPct val="100000"/>
                        </a:lnSpc>
                        <a:spcBef>
                          <a:spcPts val="0"/>
                        </a:spcBef>
                        <a:spcAft>
                          <a:spcPts val="0"/>
                        </a:spcAft>
                        <a:buClrTx/>
                        <a:buSzTx/>
                        <a:buFontTx/>
                        <a:buNone/>
                      </a:pPr>
                      <a:r>
                        <a:rPr lang="en-GB" sz="1600" b="0" i="0" baseline="0"/>
                        <a:t>1.______________________________________________________________________________________________________________2.______________________________________________________________________________________________________________3. _____________________________________________________________________________________________________________</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a:t>When you looked at story writing, you would have discussed narrative structures. </a:t>
                      </a:r>
                      <a:r>
                        <a:rPr lang="en-GB" sz="1600" b="0" i="0" u="none" strike="noStrike" noProof="0">
                          <a:latin typeface="Calibri"/>
                        </a:rPr>
                        <a:t>(P.14) </a:t>
                      </a:r>
                      <a:r>
                        <a:rPr lang="en-GB" sz="160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following task: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a:lnSpc>
                          <a:spcPct val="100000"/>
                        </a:lnSpc>
                        <a:spcBef>
                          <a:spcPts val="0"/>
                        </a:spcBef>
                        <a:spcAft>
                          <a:spcPts val="0"/>
                        </a:spcAft>
                        <a:buClrTx/>
                        <a:buSzTx/>
                        <a:buFontTx/>
                        <a:buNone/>
                      </a:pPr>
                      <a:r>
                        <a:rPr lang="en-GB" sz="1600"/>
                        <a:t>Stories start with an exposition – what is an exposition? </a:t>
                      </a:r>
                    </a:p>
                    <a:p>
                      <a:pPr marL="0" marR="0" lvl="0" indent="0" algn="l" rtl="0" eaLnBrk="1" fontAlgn="auto" latinLnBrk="0" hangingPunct="1">
                        <a:lnSpc>
                          <a:spcPct val="100000"/>
                        </a:lnSpc>
                        <a:spcBef>
                          <a:spcPts val="0"/>
                        </a:spcBef>
                        <a:spcAft>
                          <a:spcPts val="0"/>
                        </a:spcAft>
                        <a:buClrTx/>
                        <a:buSzTx/>
                        <a:buFontTx/>
                        <a:buNone/>
                      </a:pPr>
                      <a:r>
                        <a:rPr lang="en-GB" sz="1800"/>
                        <a:t>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a:lnSpc>
                          <a:spcPct val="100000"/>
                        </a:lnSpc>
                        <a:spcBef>
                          <a:spcPts val="0"/>
                        </a:spcBef>
                        <a:spcAft>
                          <a:spcPts val="0"/>
                        </a:spcAft>
                        <a:buClrTx/>
                        <a:buSzTx/>
                        <a:buFontTx/>
                        <a:buNone/>
                      </a:pPr>
                      <a:r>
                        <a:rPr lang="en-GB" sz="1600"/>
                        <a:t>Describe the exposition (what happens at the start) of a text you have read this year. Explain the significance.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________________________________________________________________</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a:t>You have done a lot of language analysis this term.  On page 11 of your KB, it tells you how to put a PETAL paragraph together.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rtl="0" eaLnBrk="1" fontAlgn="auto" latinLnBrk="0" hangingPunct="1">
                        <a:lnSpc>
                          <a:spcPct val="100000"/>
                        </a:lnSpc>
                        <a:spcBef>
                          <a:spcPts val="0"/>
                        </a:spcBef>
                        <a:spcAft>
                          <a:spcPts val="0"/>
                        </a:spcAft>
                        <a:buClrTx/>
                        <a:buSzTx/>
                        <a:buFontTx/>
                        <a:buNone/>
                      </a:pPr>
                      <a:r>
                        <a:rPr lang="en-GB" sz="1600"/>
                        <a:t>Which two aspects of PETAL focus on language analysis?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rtl="0" eaLnBrk="1" fontAlgn="auto" latinLnBrk="0" hangingPunct="1">
                        <a:lnSpc>
                          <a:spcPct val="100000"/>
                        </a:lnSpc>
                        <a:spcBef>
                          <a:spcPts val="0"/>
                        </a:spcBef>
                        <a:spcAft>
                          <a:spcPts val="0"/>
                        </a:spcAft>
                        <a:buClrTx/>
                        <a:buSzTx/>
                        <a:buFontTx/>
                        <a:buNone/>
                      </a:pPr>
                      <a:r>
                        <a:rPr lang="en-GB" sz="1600"/>
                        <a:t>What strategy can you use to help  you develop your analysis of language?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a:lnSpc>
                          <a:spcPct val="100000"/>
                        </a:lnSpc>
                        <a:spcBef>
                          <a:spcPts val="0"/>
                        </a:spcBef>
                        <a:spcAft>
                          <a:spcPts val="0"/>
                        </a:spcAft>
                        <a:buClrTx/>
                        <a:buSzTx/>
                        <a:buFontTx/>
                        <a:buNone/>
                      </a:pPr>
                      <a:r>
                        <a:rPr lang="en-GB" sz="1600"/>
                        <a:t>Name 2 language techniques and write their definitions (P.9 and 10): </a:t>
                      </a:r>
                    </a:p>
                    <a:p>
                      <a:pPr marL="0" marR="0" lvl="0" indent="0" algn="l">
                        <a:lnSpc>
                          <a:spcPct val="100000"/>
                        </a:lnSpc>
                        <a:spcBef>
                          <a:spcPts val="0"/>
                        </a:spcBef>
                        <a:spcAft>
                          <a:spcPts val="0"/>
                        </a:spcAft>
                        <a:buNone/>
                      </a:pPr>
                      <a:r>
                        <a:rPr lang="en-GB" sz="1600" b="0" i="0" u="none" strike="noStrike" noProof="0">
                          <a:latin typeface="Calibri"/>
                        </a:rPr>
                        <a:t>_____________________________________</a:t>
                      </a:r>
                      <a:endParaRPr lang="en-US"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__________________________________________________________________________</a:t>
                      </a:r>
                    </a:p>
                    <a:p>
                      <a:pPr marL="0" marR="0" lvl="0" indent="0" algn="l">
                        <a:lnSpc>
                          <a:spcPct val="100000"/>
                        </a:lnSpc>
                        <a:spcBef>
                          <a:spcPts val="0"/>
                        </a:spcBef>
                        <a:spcAft>
                          <a:spcPts val="0"/>
                        </a:spcAft>
                        <a:buNone/>
                      </a:pPr>
                      <a:r>
                        <a:rPr lang="en-GB" sz="1600" b="0" i="0" u="none" strike="noStrike" noProof="0">
                          <a:latin typeface="Calibri"/>
                        </a:rPr>
                        <a:t>_____________________________________</a:t>
                      </a:r>
                      <a:endParaRPr lang="en-US"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__________________________________________________________________________</a:t>
                      </a:r>
                      <a:endParaRPr lang="en-US" sz="1600" b="0" i="0" u="none" strike="noStrike" noProof="0">
                        <a:latin typeface="Calibri"/>
                      </a:endParaRPr>
                    </a:p>
                    <a:p>
                      <a:pPr marL="0" marR="0" lvl="0" indent="0" algn="l">
                        <a:lnSpc>
                          <a:spcPct val="100000"/>
                        </a:lnSpc>
                        <a:spcBef>
                          <a:spcPts val="0"/>
                        </a:spcBef>
                        <a:spcAft>
                          <a:spcPts val="0"/>
                        </a:spcAft>
                        <a:buNone/>
                      </a:pPr>
                      <a:r>
                        <a:rPr lang="en-GB" sz="1600" b="0" i="0" u="none" strike="noStrike" noProof="0">
                          <a:latin typeface="Calibri"/>
                        </a:rPr>
                        <a:t>_____________________________________</a:t>
                      </a:r>
                      <a:endParaRPr lang="en-GB"/>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428900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Year 9 English Weekly Homework                                                                                                           Summer  1.3</a:t>
            </a:r>
          </a:p>
        </p:txBody>
      </p:sp>
      <p:graphicFrame>
        <p:nvGraphicFramePr>
          <p:cNvPr id="5" name="Table 4"/>
          <p:cNvGraphicFramePr>
            <a:graphicFrameLocks noGrp="1"/>
          </p:cNvGraphicFramePr>
          <p:nvPr>
            <p:extLst>
              <p:ext uri="{D42A27DB-BD31-4B8C-83A1-F6EECF244321}">
                <p14:modId xmlns:p14="http://schemas.microsoft.com/office/powerpoint/2010/main" val="935878885"/>
              </p:ext>
            </p:extLst>
          </p:nvPr>
        </p:nvGraphicFramePr>
        <p:xfrm>
          <a:off x="179729" y="508000"/>
          <a:ext cx="11943141" cy="6339840"/>
        </p:xfrm>
        <a:graphic>
          <a:graphicData uri="http://schemas.openxmlformats.org/drawingml/2006/table">
            <a:tbl>
              <a:tblPr firstRow="1" bandRow="1">
                <a:tableStyleId>{5940675A-B579-460E-94D1-54222C63F5DA}</a:tableStyleId>
              </a:tblPr>
              <a:tblGrid>
                <a:gridCol w="3981047">
                  <a:extLst>
                    <a:ext uri="{9D8B030D-6E8A-4147-A177-3AD203B41FA5}">
                      <a16:colId xmlns:a16="http://schemas.microsoft.com/office/drawing/2014/main" val="165332826"/>
                    </a:ext>
                  </a:extLst>
                </a:gridCol>
                <a:gridCol w="3981047">
                  <a:extLst>
                    <a:ext uri="{9D8B030D-6E8A-4147-A177-3AD203B41FA5}">
                      <a16:colId xmlns:a16="http://schemas.microsoft.com/office/drawing/2014/main" val="3332211594"/>
                    </a:ext>
                  </a:extLst>
                </a:gridCol>
                <a:gridCol w="3981047">
                  <a:extLst>
                    <a:ext uri="{9D8B030D-6E8A-4147-A177-3AD203B41FA5}">
                      <a16:colId xmlns:a16="http://schemas.microsoft.com/office/drawing/2014/main" val="374417020"/>
                    </a:ext>
                  </a:extLst>
                </a:gridCol>
              </a:tblGrid>
              <a:tr h="2927190">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1" i="1" dirty="0"/>
                        <a:t>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baseline="0" dirty="0"/>
                        <a:t>Select the correct homophone:</a:t>
                      </a:r>
                      <a:endParaRPr lang="en-GB" sz="1600" b="1" i="1" dirty="0"/>
                    </a:p>
                    <a:p>
                      <a:pPr lvl="0"/>
                      <a:r>
                        <a:rPr lang="en-GB" sz="1900" kern="1200" dirty="0">
                          <a:solidFill>
                            <a:schemeClr val="tx1"/>
                          </a:solidFill>
                          <a:effectLst/>
                          <a:latin typeface="+mn-lt"/>
                          <a:ea typeface="+mn-ea"/>
                          <a:cs typeface="+mn-cs"/>
                        </a:rPr>
                        <a:t>a) There was a big </a:t>
                      </a:r>
                      <a:r>
                        <a:rPr lang="en-GB" sz="1900" b="1" kern="1200" dirty="0">
                          <a:solidFill>
                            <a:schemeClr val="tx1"/>
                          </a:solidFill>
                          <a:effectLst/>
                          <a:latin typeface="+mn-lt"/>
                          <a:ea typeface="+mn-ea"/>
                          <a:cs typeface="+mn-cs"/>
                        </a:rPr>
                        <a:t>(sale/sail) </a:t>
                      </a:r>
                      <a:r>
                        <a:rPr lang="en-GB" sz="1900" kern="1200" dirty="0">
                          <a:solidFill>
                            <a:schemeClr val="tx1"/>
                          </a:solidFill>
                          <a:effectLst/>
                          <a:latin typeface="+mn-lt"/>
                          <a:ea typeface="+mn-ea"/>
                          <a:cs typeface="+mn-cs"/>
                        </a:rPr>
                        <a:t>at the shopping mall.</a:t>
                      </a:r>
                    </a:p>
                    <a:p>
                      <a:pPr lvl="0"/>
                      <a:r>
                        <a:rPr lang="en-GB" sz="1900" kern="1200" dirty="0">
                          <a:solidFill>
                            <a:schemeClr val="tx1"/>
                          </a:solidFill>
                          <a:effectLst/>
                          <a:latin typeface="+mn-lt"/>
                          <a:ea typeface="+mn-ea"/>
                          <a:cs typeface="+mn-cs"/>
                        </a:rPr>
                        <a:t>b) The </a:t>
                      </a:r>
                      <a:r>
                        <a:rPr lang="en-GB" sz="1900" b="1" kern="1200" dirty="0">
                          <a:solidFill>
                            <a:schemeClr val="tx1"/>
                          </a:solidFill>
                          <a:effectLst/>
                          <a:latin typeface="+mn-lt"/>
                          <a:ea typeface="+mn-ea"/>
                          <a:cs typeface="+mn-cs"/>
                        </a:rPr>
                        <a:t>(bare/bear) </a:t>
                      </a:r>
                      <a:r>
                        <a:rPr lang="en-GB" sz="1900" kern="1200" dirty="0">
                          <a:solidFill>
                            <a:schemeClr val="tx1"/>
                          </a:solidFill>
                          <a:effectLst/>
                          <a:latin typeface="+mn-lt"/>
                          <a:ea typeface="+mn-ea"/>
                          <a:cs typeface="+mn-cs"/>
                        </a:rPr>
                        <a:t>scared the campers.</a:t>
                      </a:r>
                    </a:p>
                    <a:p>
                      <a:pPr lvl="0"/>
                      <a:r>
                        <a:rPr lang="en-GB" sz="1900" kern="1200" dirty="0">
                          <a:solidFill>
                            <a:schemeClr val="tx1"/>
                          </a:solidFill>
                          <a:effectLst/>
                          <a:latin typeface="+mn-lt"/>
                          <a:ea typeface="+mn-ea"/>
                          <a:cs typeface="+mn-cs"/>
                        </a:rPr>
                        <a:t>c) What time have you </a:t>
                      </a:r>
                      <a:r>
                        <a:rPr lang="en-GB" sz="1900" b="1" kern="1200" dirty="0">
                          <a:solidFill>
                            <a:schemeClr val="tx1"/>
                          </a:solidFill>
                          <a:effectLst/>
                          <a:latin typeface="+mn-lt"/>
                          <a:ea typeface="+mn-ea"/>
                          <a:cs typeface="+mn-cs"/>
                        </a:rPr>
                        <a:t>(meet/meat) </a:t>
                      </a:r>
                      <a:r>
                        <a:rPr lang="en-GB" sz="1900" kern="1200" dirty="0">
                          <a:solidFill>
                            <a:schemeClr val="tx1"/>
                          </a:solidFill>
                          <a:effectLst/>
                          <a:latin typeface="+mn-lt"/>
                          <a:ea typeface="+mn-ea"/>
                          <a:cs typeface="+mn-cs"/>
                        </a:rPr>
                        <a:t>your friends?</a:t>
                      </a:r>
                    </a:p>
                    <a:p>
                      <a:pPr lvl="0"/>
                      <a:r>
                        <a:rPr lang="en-GB" sz="1900" kern="1200" dirty="0">
                          <a:solidFill>
                            <a:schemeClr val="tx1"/>
                          </a:solidFill>
                          <a:effectLst/>
                          <a:latin typeface="+mn-lt"/>
                          <a:ea typeface="+mn-ea"/>
                          <a:cs typeface="+mn-cs"/>
                        </a:rPr>
                        <a:t>d) A </a:t>
                      </a:r>
                      <a:r>
                        <a:rPr lang="en-GB" sz="1900" b="1" kern="1200" dirty="0">
                          <a:solidFill>
                            <a:schemeClr val="tx1"/>
                          </a:solidFill>
                          <a:effectLst/>
                          <a:latin typeface="+mn-lt"/>
                          <a:ea typeface="+mn-ea"/>
                          <a:cs typeface="+mn-cs"/>
                        </a:rPr>
                        <a:t>(hare/hair) </a:t>
                      </a:r>
                      <a:r>
                        <a:rPr lang="en-GB" sz="1900" kern="1200" dirty="0">
                          <a:solidFill>
                            <a:schemeClr val="tx1"/>
                          </a:solidFill>
                          <a:effectLst/>
                          <a:latin typeface="+mn-lt"/>
                          <a:ea typeface="+mn-ea"/>
                          <a:cs typeface="+mn-cs"/>
                        </a:rPr>
                        <a:t>is much larger than a rabbit.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r>
                        <a:rPr lang="en-GB" sz="1800" b="0" i="0" baseline="0" dirty="0"/>
                        <a:t>Highlight the common nouns in the following sentences:</a:t>
                      </a:r>
                    </a:p>
                    <a:p>
                      <a:r>
                        <a:rPr lang="en-GB" sz="1200" b="0" i="0" kern="1200" dirty="0">
                          <a:solidFill>
                            <a:schemeClr val="tx1"/>
                          </a:solidFill>
                          <a:effectLst/>
                          <a:latin typeface="+mn-lt"/>
                          <a:ea typeface="+mn-ea"/>
                          <a:cs typeface="+mn-cs"/>
                        </a:rPr>
                        <a:t>e.g. </a:t>
                      </a:r>
                      <a:r>
                        <a:rPr lang="en-GB" sz="1400" b="0" i="0" kern="1200" dirty="0">
                          <a:solidFill>
                            <a:schemeClr val="tx1"/>
                          </a:solidFill>
                          <a:effectLst/>
                          <a:latin typeface="+mn-lt"/>
                          <a:ea typeface="+mn-ea"/>
                          <a:cs typeface="+mn-cs"/>
                        </a:rPr>
                        <a:t>While </a:t>
                      </a:r>
                      <a:r>
                        <a:rPr lang="en-GB" sz="1400" b="0" i="0" kern="1200" dirty="0">
                          <a:solidFill>
                            <a:schemeClr val="tx1"/>
                          </a:solidFill>
                          <a:effectLst/>
                          <a:highlight>
                            <a:srgbClr val="FFFF00"/>
                          </a:highlight>
                          <a:latin typeface="+mn-lt"/>
                          <a:ea typeface="+mn-ea"/>
                          <a:cs typeface="+mn-cs"/>
                        </a:rPr>
                        <a:t>cats </a:t>
                      </a:r>
                      <a:r>
                        <a:rPr lang="en-GB" sz="1400" b="0" i="0" kern="1200" dirty="0">
                          <a:solidFill>
                            <a:schemeClr val="tx1"/>
                          </a:solidFill>
                          <a:effectLst/>
                          <a:latin typeface="+mn-lt"/>
                          <a:ea typeface="+mn-ea"/>
                          <a:cs typeface="+mn-cs"/>
                        </a:rPr>
                        <a:t>are social </a:t>
                      </a:r>
                      <a:r>
                        <a:rPr lang="en-GB" sz="1400" b="0" i="0" kern="1200" dirty="0">
                          <a:solidFill>
                            <a:schemeClr val="tx1"/>
                          </a:solidFill>
                          <a:effectLst/>
                          <a:highlight>
                            <a:srgbClr val="FFFF00"/>
                          </a:highlight>
                          <a:latin typeface="+mn-lt"/>
                          <a:ea typeface="+mn-ea"/>
                          <a:cs typeface="+mn-cs"/>
                        </a:rPr>
                        <a:t>animals</a:t>
                      </a:r>
                      <a:r>
                        <a:rPr lang="en-GB" sz="1400" b="0" i="0" kern="1200" dirty="0">
                          <a:solidFill>
                            <a:schemeClr val="tx1"/>
                          </a:solidFill>
                          <a:effectLst/>
                          <a:latin typeface="+mn-lt"/>
                          <a:ea typeface="+mn-ea"/>
                          <a:cs typeface="+mn-cs"/>
                        </a:rPr>
                        <a:t>, some may seem like solitary </a:t>
                      </a:r>
                      <a:r>
                        <a:rPr lang="en-GB" sz="1400" b="0" i="0" kern="1200" dirty="0">
                          <a:solidFill>
                            <a:schemeClr val="tx1"/>
                          </a:solidFill>
                          <a:effectLst/>
                          <a:highlight>
                            <a:srgbClr val="FFFF00"/>
                          </a:highlight>
                          <a:latin typeface="+mn-lt"/>
                          <a:ea typeface="+mn-ea"/>
                          <a:cs typeface="+mn-cs"/>
                        </a:rPr>
                        <a:t>creatures</a:t>
                      </a:r>
                      <a:r>
                        <a:rPr lang="en-GB" sz="1400" b="0" i="0" kern="1200" dirty="0">
                          <a:solidFill>
                            <a:schemeClr val="tx1"/>
                          </a:solidFill>
                          <a:effectLst/>
                          <a:latin typeface="+mn-lt"/>
                          <a:ea typeface="+mn-ea"/>
                          <a:cs typeface="+mn-cs"/>
                        </a:rPr>
                        <a:t>.</a:t>
                      </a:r>
                    </a:p>
                    <a:p>
                      <a:endParaRPr lang="en-GB" sz="1400" b="0" i="0" kern="1200" dirty="0">
                        <a:solidFill>
                          <a:schemeClr val="tx1"/>
                        </a:solidFill>
                        <a:effectLst/>
                        <a:latin typeface="+mn-lt"/>
                        <a:ea typeface="+mn-ea"/>
                        <a:cs typeface="+mn-cs"/>
                      </a:endParaRPr>
                    </a:p>
                    <a:p>
                      <a:pPr marL="342900" indent="-342900">
                        <a:buFont typeface="+mj-lt"/>
                        <a:buAutoNum type="alphaLcParenR"/>
                      </a:pPr>
                      <a:r>
                        <a:rPr lang="en-GB" sz="1400" b="0" i="0" kern="1200" dirty="0">
                          <a:solidFill>
                            <a:schemeClr val="tx1"/>
                          </a:solidFill>
                          <a:effectLst/>
                          <a:latin typeface="+mn-lt"/>
                          <a:ea typeface="+mn-ea"/>
                          <a:cs typeface="+mn-cs"/>
                        </a:rPr>
                        <a:t>A cat may scratch you if it is teased too much.</a:t>
                      </a:r>
                    </a:p>
                    <a:p>
                      <a:pPr marL="342900" indent="-342900">
                        <a:buFont typeface="+mj-lt"/>
                        <a:buAutoNum type="alphaLcParenR"/>
                      </a:pPr>
                      <a:r>
                        <a:rPr lang="en-GB" sz="1400" b="0" i="0" kern="1200" dirty="0">
                          <a:solidFill>
                            <a:schemeClr val="tx1"/>
                          </a:solidFill>
                          <a:effectLst/>
                          <a:latin typeface="+mn-lt"/>
                          <a:ea typeface="+mn-ea"/>
                          <a:cs typeface="+mn-cs"/>
                        </a:rPr>
                        <a:t>Seriously, you should watch yourself around Fluffy.</a:t>
                      </a:r>
                    </a:p>
                    <a:p>
                      <a:pPr marL="342900" indent="-342900">
                        <a:buFont typeface="+mj-lt"/>
                        <a:buAutoNum type="alphaLcParenR"/>
                      </a:pPr>
                      <a:r>
                        <a:rPr lang="en-GB" sz="1400" b="0" i="0" kern="1200" dirty="0">
                          <a:solidFill>
                            <a:schemeClr val="tx1"/>
                          </a:solidFill>
                          <a:effectLst/>
                          <a:latin typeface="+mn-lt"/>
                          <a:ea typeface="+mn-ea"/>
                          <a:cs typeface="+mn-cs"/>
                        </a:rPr>
                        <a:t>Ray likes to hike in the mountains.</a:t>
                      </a:r>
                    </a:p>
                    <a:p>
                      <a:pPr marL="342900" indent="-342900">
                        <a:buFont typeface="+mj-lt"/>
                        <a:buAutoNum type="alphaLcParenR"/>
                      </a:pPr>
                      <a:r>
                        <a:rPr lang="en-GB" sz="1400" b="0" i="0" kern="1200" dirty="0">
                          <a:solidFill>
                            <a:schemeClr val="tx1"/>
                          </a:solidFill>
                          <a:effectLst/>
                          <a:latin typeface="+mn-lt"/>
                          <a:ea typeface="+mn-ea"/>
                          <a:cs typeface="+mn-cs"/>
                        </a:rPr>
                        <a:t>A girl rang the doorbell this afternoon while you were out.</a:t>
                      </a:r>
                    </a:p>
                    <a:p>
                      <a:pPr marL="342900" indent="-342900">
                        <a:buFont typeface="+mj-lt"/>
                        <a:buAutoNum type="alphaLcParenR"/>
                      </a:pPr>
                      <a:r>
                        <a:rPr lang="en-GB" sz="1400" b="0" i="0" kern="1200" dirty="0">
                          <a:solidFill>
                            <a:schemeClr val="tx1"/>
                          </a:solidFill>
                          <a:effectLst/>
                          <a:latin typeface="+mn-lt"/>
                          <a:ea typeface="+mn-ea"/>
                          <a:cs typeface="+mn-cs"/>
                        </a:rPr>
                        <a:t>The letter finally arrived.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lvl="0">
                        <a:buNone/>
                      </a:pPr>
                      <a:r>
                        <a:rPr lang="en-GB" sz="1600" b="1" i="1"/>
                        <a:t>Alliance</a:t>
                      </a:r>
                      <a:endParaRPr lang="en-GB"/>
                    </a:p>
                    <a:p>
                      <a:endParaRPr lang="en-GB" sz="1600"/>
                    </a:p>
                    <a:p>
                      <a:r>
                        <a:rPr lang="en-GB" sz="1600"/>
                        <a:t>Transform the word </a:t>
                      </a:r>
                    </a:p>
                    <a:p>
                      <a:r>
                        <a:rPr lang="en-GB" sz="1600"/>
                        <a:t>into</a:t>
                      </a:r>
                      <a:r>
                        <a:rPr lang="en-GB" sz="1600" baseline="0"/>
                        <a:t> and image:</a:t>
                      </a:r>
                      <a:endParaRPr lang="en-GB" sz="1600"/>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308510">
                <a:tc>
                  <a:txBody>
                    <a:bodyPr/>
                    <a:lstStyle/>
                    <a:p>
                      <a:r>
                        <a:rPr lang="en-GB" sz="1600" b="1" i="1" dirty="0"/>
                        <a:t>4.</a:t>
                      </a:r>
                      <a:r>
                        <a:rPr lang="en-GB" sz="1600" b="1" i="1" baseline="0" dirty="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Understanding idioms. Read the following idiom and explain what you think it means. </a:t>
                      </a:r>
                    </a:p>
                    <a:p>
                      <a:endParaRPr lang="en-US" sz="1400" b="0" i="0" kern="1200" baseline="0" dirty="0">
                        <a:solidFill>
                          <a:schemeClr val="tx1"/>
                        </a:solidFill>
                        <a:effectLst/>
                        <a:latin typeface="+mn-lt"/>
                        <a:ea typeface="+mn-ea"/>
                        <a:cs typeface="+mn-cs"/>
                      </a:endParaRPr>
                    </a:p>
                    <a:p>
                      <a:r>
                        <a:rPr lang="en-US" sz="1400" b="1" i="0" kern="1200" baseline="0" dirty="0">
                          <a:solidFill>
                            <a:schemeClr val="tx1"/>
                          </a:solidFill>
                          <a:effectLst/>
                          <a:latin typeface="+mn-lt"/>
                          <a:ea typeface="+mn-ea"/>
                          <a:cs typeface="+mn-cs"/>
                        </a:rPr>
                        <a:t>To go down in flames. </a:t>
                      </a: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endParaRPr lang="en-US" sz="14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rtl="0"/>
                      <a:endParaRPr lang="en-US" sz="1400" b="0" i="0" kern="1200" dirty="0">
                        <a:solidFill>
                          <a:schemeClr val="tx1"/>
                        </a:solidFill>
                        <a:effectLst/>
                        <a:latin typeface="+mn-lt"/>
                        <a:ea typeface="+mn-ea"/>
                        <a:cs typeface="+mn-cs"/>
                      </a:endParaRPr>
                    </a:p>
                    <a:p>
                      <a:pPr lvl="0">
                        <a:buNone/>
                      </a:pPr>
                      <a:r>
                        <a:rPr lang="en-US" sz="1600" b="1" i="0" kern="1200" dirty="0">
                          <a:solidFill>
                            <a:schemeClr val="tx1"/>
                          </a:solidFill>
                          <a:effectLst/>
                          <a:latin typeface="+mn-lt"/>
                          <a:ea typeface="+mn-ea"/>
                          <a:cs typeface="+mn-cs"/>
                        </a:rPr>
                        <a:t>Do you want longer lasting lashes? </a:t>
                      </a:r>
                    </a:p>
                    <a:p>
                      <a:endParaRPr lang="en-GB" sz="1600" b="1" i="1" baseline="0" dirty="0"/>
                    </a:p>
                    <a:p>
                      <a:r>
                        <a:rPr lang="en-GB" sz="1600" baseline="0" dirty="0"/>
                        <a:t>What is this technique? ____________</a:t>
                      </a:r>
                    </a:p>
                    <a:p>
                      <a:endParaRPr lang="en-GB" sz="1600" baseline="0" dirty="0"/>
                    </a:p>
                    <a:p>
                      <a:r>
                        <a:rPr lang="en-GB" sz="1600" baseline="0" dirty="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6. Challenge:</a:t>
                      </a:r>
                      <a:endParaRPr lang="en-GB" sz="1600" dirty="0"/>
                    </a:p>
                    <a:p>
                      <a:pPr marL="0" marR="0" lvl="0" indent="0" algn="l" rtl="0" eaLnBrk="1" fontAlgn="auto" latinLnBrk="0" hangingPunct="1">
                        <a:lnSpc>
                          <a:spcPct val="100000"/>
                        </a:lnSpc>
                        <a:spcBef>
                          <a:spcPts val="0"/>
                        </a:spcBef>
                        <a:spcAft>
                          <a:spcPts val="0"/>
                        </a:spcAft>
                        <a:buClrTx/>
                        <a:buSzTx/>
                        <a:buFontTx/>
                        <a:buNone/>
                      </a:pPr>
                      <a:r>
                        <a:rPr lang="en-GB" sz="1600" baseline="0" dirty="0"/>
                        <a:t>List 3 things you know or have learned about the Russian Revolution? (Animal Farm)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1.____________________________________________________________________________________________________________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2.____________________________________________________________________________________________________________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3.____________________________________________________________________________________________________________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9927771" y="1151735"/>
            <a:ext cx="1925683" cy="14085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3" name="Picture 2">
            <a:extLst>
              <a:ext uri="{FF2B5EF4-FFF2-40B4-BE49-F238E27FC236}">
                <a16:creationId xmlns:a16="http://schemas.microsoft.com/office/drawing/2014/main" id="{D926F8E8-F74A-466A-95BC-19D701B877E4}"/>
              </a:ext>
            </a:extLst>
          </p:cNvPr>
          <p:cNvPicPr>
            <a:picLocks noChangeAspect="1"/>
          </p:cNvPicPr>
          <p:nvPr/>
        </p:nvPicPr>
        <p:blipFill>
          <a:blip r:embed="rId2"/>
          <a:stretch>
            <a:fillRect/>
          </a:stretch>
        </p:blipFill>
        <p:spPr>
          <a:xfrm>
            <a:off x="2071098" y="4253961"/>
            <a:ext cx="1614783" cy="1292976"/>
          </a:xfrm>
          <a:prstGeom prst="rect">
            <a:avLst/>
          </a:prstGeom>
        </p:spPr>
      </p:pic>
    </p:spTree>
    <p:extLst>
      <p:ext uri="{BB962C8B-B14F-4D97-AF65-F5344CB8AC3E}">
        <p14:creationId xmlns:p14="http://schemas.microsoft.com/office/powerpoint/2010/main" val="231198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Summer 1.3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907804789"/>
              </p:ext>
            </p:extLst>
          </p:nvPr>
        </p:nvGraphicFramePr>
        <p:xfrm>
          <a:off x="165100" y="605366"/>
          <a:ext cx="11836401" cy="618744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a:t>Using the plot description of 'Of Mice and Men' on page 18 of your KB. Explain how the description matches the section of a narrative structure (P.21). </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a:lnSpc>
                          <a:spcPct val="100000"/>
                        </a:lnSpc>
                        <a:spcBef>
                          <a:spcPts val="0"/>
                        </a:spcBef>
                        <a:spcAft>
                          <a:spcPts val="0"/>
                        </a:spcAft>
                        <a:buClrTx/>
                        <a:buSzTx/>
                        <a:buFontTx/>
                        <a:buNone/>
                      </a:pPr>
                      <a:r>
                        <a:rPr lang="en-GB" sz="1600" b="0" i="0" baseline="0"/>
                        <a:t>Exposition: Ch1 - Introduction of George and Lennie</a:t>
                      </a:r>
                    </a:p>
                    <a:p>
                      <a:pPr marL="0" marR="0" lvl="0" indent="0" algn="l">
                        <a:lnSpc>
                          <a:spcPct val="100000"/>
                        </a:lnSpc>
                        <a:spcBef>
                          <a:spcPts val="0"/>
                        </a:spcBef>
                        <a:spcAft>
                          <a:spcPts val="0"/>
                        </a:spcAft>
                        <a:buClrTx/>
                        <a:buSzTx/>
                        <a:buFontTx/>
                        <a:buNone/>
                      </a:pPr>
                      <a:r>
                        <a:rPr lang="en-GB" sz="1600" b="0" i="0" baseline="0"/>
                        <a:t>____________________________________________________________________________________________________________________________________________________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rtl="0" eaLnBrk="1" fontAlgn="auto" latinLnBrk="0" hangingPunct="1">
                        <a:lnSpc>
                          <a:spcPct val="100000"/>
                        </a:lnSpc>
                        <a:spcBef>
                          <a:spcPts val="0"/>
                        </a:spcBef>
                        <a:spcAft>
                          <a:spcPts val="0"/>
                        </a:spcAft>
                        <a:buClrTx/>
                        <a:buSzTx/>
                        <a:buFontTx/>
                        <a:buNone/>
                      </a:pPr>
                      <a:r>
                        <a:rPr lang="en-GB" sz="1600" b="0" i="0" baseline="0"/>
                        <a:t>Climax: Ch5 - Curley's Wife 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600" b="0" i="0" u="none" strike="noStrike" baseline="0" noProof="0">
                        <a:latin typeface="Calibri"/>
                      </a:endParaRPr>
                    </a:p>
                    <a:p>
                      <a:pPr marL="0" marR="0" lvl="0" indent="0" algn="l">
                        <a:lnSpc>
                          <a:spcPct val="100000"/>
                        </a:lnSpc>
                        <a:spcBef>
                          <a:spcPts val="0"/>
                        </a:spcBef>
                        <a:spcAft>
                          <a:spcPts val="0"/>
                        </a:spcAft>
                        <a:buNone/>
                      </a:pPr>
                      <a:r>
                        <a:rPr lang="en-GB" sz="1600" b="0" i="0" u="none" strike="noStrike" baseline="0" noProof="0">
                          <a:latin typeface="Calibri"/>
                        </a:rPr>
                        <a:t>Resolution: Ch6 - Lennie dies</a:t>
                      </a:r>
                      <a:endParaRPr lang="en-GB"/>
                    </a:p>
                    <a:p>
                      <a:pPr marL="0" marR="0" lvl="0" indent="0" algn="l">
                        <a:lnSpc>
                          <a:spcPct val="100000"/>
                        </a:lnSpc>
                        <a:spcBef>
                          <a:spcPts val="0"/>
                        </a:spcBef>
                        <a:spcAft>
                          <a:spcPts val="0"/>
                        </a:spcAft>
                        <a:buNone/>
                      </a:pPr>
                      <a:r>
                        <a:rPr lang="en-GB" sz="1600" b="0" i="0" u="none" strike="noStrike" baseline="0" noProof="0">
                          <a:latin typeface="Calibri"/>
                        </a:rPr>
                        <a:t>____________________________________________________________________________________________________________________________________________________</a:t>
                      </a:r>
                      <a:endParaRPr lang="en-GB"/>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a:t>Writers use rhetorical devices to persuade their readers. Can you remember the following techniques (P.24 and 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following task: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a:t>During your Genre study, you looked at Greek tragedies. (P. 34)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following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rtl="0" eaLnBrk="1" fontAlgn="auto" latinLnBrk="0" hangingPunct="1">
                        <a:lnSpc>
                          <a:spcPct val="100000"/>
                        </a:lnSpc>
                        <a:spcBef>
                          <a:spcPts val="0"/>
                        </a:spcBef>
                        <a:spcAft>
                          <a:spcPts val="0"/>
                        </a:spcAft>
                        <a:buClrTx/>
                        <a:buSzTx/>
                        <a:buFontTx/>
                        <a:buNone/>
                      </a:pPr>
                      <a:r>
                        <a:rPr lang="en-GB" sz="1600"/>
                        <a:t>What is a tragic hero?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rtl="0" eaLnBrk="1" fontAlgn="auto" latinLnBrk="0" hangingPunct="1">
                        <a:lnSpc>
                          <a:spcPct val="100000"/>
                        </a:lnSpc>
                        <a:spcBef>
                          <a:spcPts val="0"/>
                        </a:spcBef>
                        <a:spcAft>
                          <a:spcPts val="0"/>
                        </a:spcAft>
                        <a:buClrTx/>
                        <a:buSzTx/>
                        <a:buFontTx/>
                        <a:buNone/>
                      </a:pPr>
                      <a:r>
                        <a:rPr lang="en-GB" sz="1600"/>
                        <a:t>What happens in the reversal?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rtl="0" eaLnBrk="1" fontAlgn="auto" latinLnBrk="0" hangingPunct="1">
                        <a:lnSpc>
                          <a:spcPct val="100000"/>
                        </a:lnSpc>
                        <a:spcBef>
                          <a:spcPts val="0"/>
                        </a:spcBef>
                        <a:spcAft>
                          <a:spcPts val="0"/>
                        </a:spcAft>
                        <a:buClrTx/>
                        <a:buSzTx/>
                        <a:buFontTx/>
                        <a:buNone/>
                      </a:pPr>
                      <a:r>
                        <a:rPr lang="en-GB" sz="1600"/>
                        <a:t>What does the character experience in the moment of recognition?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rtl="0" eaLnBrk="1" fontAlgn="auto" latinLnBrk="0" hangingPunct="1">
                        <a:lnSpc>
                          <a:spcPct val="100000"/>
                        </a:lnSpc>
                        <a:spcBef>
                          <a:spcPts val="0"/>
                        </a:spcBef>
                        <a:spcAft>
                          <a:spcPts val="0"/>
                        </a:spcAft>
                        <a:buClrTx/>
                        <a:buSzTx/>
                        <a:buFontTx/>
                        <a:buNone/>
                      </a:pPr>
                      <a:r>
                        <a:rPr lang="en-GB" sz="1600"/>
                        <a:t>Think of any text you have read that is fiction – can you identify any characteristic of Greek tragedies in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pic>
        <p:nvPicPr>
          <p:cNvPr id="4" name="Picture 4">
            <a:extLst>
              <a:ext uri="{FF2B5EF4-FFF2-40B4-BE49-F238E27FC236}">
                <a16:creationId xmlns:a16="http://schemas.microsoft.com/office/drawing/2014/main" id="{29592E00-05DF-5E38-AB8B-375A5D862C49}"/>
              </a:ext>
            </a:extLst>
          </p:cNvPr>
          <p:cNvPicPr>
            <a:picLocks noChangeAspect="1"/>
          </p:cNvPicPr>
          <p:nvPr/>
        </p:nvPicPr>
        <p:blipFill>
          <a:blip r:embed="rId2"/>
          <a:stretch>
            <a:fillRect/>
          </a:stretch>
        </p:blipFill>
        <p:spPr>
          <a:xfrm>
            <a:off x="4269581" y="2095500"/>
            <a:ext cx="628650" cy="619125"/>
          </a:xfrm>
          <a:prstGeom prst="rect">
            <a:avLst/>
          </a:prstGeom>
        </p:spPr>
      </p:pic>
      <p:pic>
        <p:nvPicPr>
          <p:cNvPr id="5" name="Picture 5">
            <a:extLst>
              <a:ext uri="{FF2B5EF4-FFF2-40B4-BE49-F238E27FC236}">
                <a16:creationId xmlns:a16="http://schemas.microsoft.com/office/drawing/2014/main" id="{5ED0ABB3-3E8C-5687-39BB-CE13BE7C0327}"/>
              </a:ext>
            </a:extLst>
          </p:cNvPr>
          <p:cNvPicPr>
            <a:picLocks noChangeAspect="1"/>
          </p:cNvPicPr>
          <p:nvPr/>
        </p:nvPicPr>
        <p:blipFill>
          <a:blip r:embed="rId3"/>
          <a:stretch>
            <a:fillRect/>
          </a:stretch>
        </p:blipFill>
        <p:spPr>
          <a:xfrm>
            <a:off x="4219575" y="3243263"/>
            <a:ext cx="704850" cy="704850"/>
          </a:xfrm>
          <a:prstGeom prst="rect">
            <a:avLst/>
          </a:prstGeom>
        </p:spPr>
      </p:pic>
      <p:pic>
        <p:nvPicPr>
          <p:cNvPr id="6" name="Picture 6">
            <a:extLst>
              <a:ext uri="{FF2B5EF4-FFF2-40B4-BE49-F238E27FC236}">
                <a16:creationId xmlns:a16="http://schemas.microsoft.com/office/drawing/2014/main" id="{D10166DC-1ECB-9C82-5D74-4CB981F4D44F}"/>
              </a:ext>
            </a:extLst>
          </p:cNvPr>
          <p:cNvPicPr>
            <a:picLocks noChangeAspect="1"/>
          </p:cNvPicPr>
          <p:nvPr/>
        </p:nvPicPr>
        <p:blipFill>
          <a:blip r:embed="rId4"/>
          <a:stretch>
            <a:fillRect/>
          </a:stretch>
        </p:blipFill>
        <p:spPr>
          <a:xfrm>
            <a:off x="4155281" y="4498181"/>
            <a:ext cx="857250" cy="742950"/>
          </a:xfrm>
          <a:prstGeom prst="rect">
            <a:avLst/>
          </a:prstGeom>
        </p:spPr>
      </p:pic>
      <p:pic>
        <p:nvPicPr>
          <p:cNvPr id="7" name="Picture 7" descr="A picture containing diagram&#10;&#10;Description automatically generated">
            <a:extLst>
              <a:ext uri="{FF2B5EF4-FFF2-40B4-BE49-F238E27FC236}">
                <a16:creationId xmlns:a16="http://schemas.microsoft.com/office/drawing/2014/main" id="{C815BC1D-B2F1-F5A4-AB63-4B501B2E19C0}"/>
              </a:ext>
            </a:extLst>
          </p:cNvPr>
          <p:cNvPicPr>
            <a:picLocks noChangeAspect="1"/>
          </p:cNvPicPr>
          <p:nvPr/>
        </p:nvPicPr>
        <p:blipFill>
          <a:blip r:embed="rId5"/>
          <a:stretch>
            <a:fillRect/>
          </a:stretch>
        </p:blipFill>
        <p:spPr>
          <a:xfrm>
            <a:off x="4267200" y="5798344"/>
            <a:ext cx="657225" cy="666750"/>
          </a:xfrm>
          <a:prstGeom prst="rect">
            <a:avLst/>
          </a:prstGeom>
        </p:spPr>
      </p:pic>
      <p:sp>
        <p:nvSpPr>
          <p:cNvPr id="8" name="TextBox 7">
            <a:extLst>
              <a:ext uri="{FF2B5EF4-FFF2-40B4-BE49-F238E27FC236}">
                <a16:creationId xmlns:a16="http://schemas.microsoft.com/office/drawing/2014/main" id="{AABBED93-0FA5-C4A0-AF64-7A16BF61B6B2}"/>
              </a:ext>
            </a:extLst>
          </p:cNvPr>
          <p:cNvSpPr txBox="1"/>
          <p:nvPr/>
        </p:nvSpPr>
        <p:spPr>
          <a:xfrm>
            <a:off x="5010150" y="1950244"/>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
        <p:nvSpPr>
          <p:cNvPr id="9" name="TextBox 8">
            <a:extLst>
              <a:ext uri="{FF2B5EF4-FFF2-40B4-BE49-F238E27FC236}">
                <a16:creationId xmlns:a16="http://schemas.microsoft.com/office/drawing/2014/main" id="{564B5EF5-24D0-07D5-76F3-EF74C715B2AC}"/>
              </a:ext>
            </a:extLst>
          </p:cNvPr>
          <p:cNvSpPr txBox="1"/>
          <p:nvPr/>
        </p:nvSpPr>
        <p:spPr>
          <a:xfrm>
            <a:off x="4974430" y="3140868"/>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
        <p:nvSpPr>
          <p:cNvPr id="10" name="TextBox 9">
            <a:extLst>
              <a:ext uri="{FF2B5EF4-FFF2-40B4-BE49-F238E27FC236}">
                <a16:creationId xmlns:a16="http://schemas.microsoft.com/office/drawing/2014/main" id="{3DBD9D82-96A4-20DF-A742-5FA10AE9091D}"/>
              </a:ext>
            </a:extLst>
          </p:cNvPr>
          <p:cNvSpPr txBox="1"/>
          <p:nvPr/>
        </p:nvSpPr>
        <p:spPr>
          <a:xfrm>
            <a:off x="4938712" y="4319587"/>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
        <p:nvSpPr>
          <p:cNvPr id="11" name="TextBox 10">
            <a:extLst>
              <a:ext uri="{FF2B5EF4-FFF2-40B4-BE49-F238E27FC236}">
                <a16:creationId xmlns:a16="http://schemas.microsoft.com/office/drawing/2014/main" id="{170D052D-DC38-9488-D9B0-4802CB119FF8}"/>
              </a:ext>
            </a:extLst>
          </p:cNvPr>
          <p:cNvSpPr txBox="1"/>
          <p:nvPr/>
        </p:nvSpPr>
        <p:spPr>
          <a:xfrm>
            <a:off x="4974430" y="5545931"/>
            <a:ext cx="29336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________________________________________________________________________</a:t>
            </a:r>
            <a:endParaRPr lang="en-GB">
              <a:cs typeface="Calibri"/>
            </a:endParaRPr>
          </a:p>
        </p:txBody>
      </p:sp>
    </p:spTree>
    <p:extLst>
      <p:ext uri="{BB962C8B-B14F-4D97-AF65-F5344CB8AC3E}">
        <p14:creationId xmlns:p14="http://schemas.microsoft.com/office/powerpoint/2010/main" val="536519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UniqueSourceRef xmlns="b0291392-46c3-446b-b4e2-e6b1ee46160b" xsi:nil="true"/>
    <CloudMigratorVersion xmlns="b0291392-46c3-446b-b4e2-e6b1ee46160b" xsi:nil="true"/>
    <CloudMigratorOriginId xmlns="b0291392-46c3-446b-b4e2-e6b1ee46160b" xsi:nil="true"/>
    <FileHash xmlns="b0291392-46c3-446b-b4e2-e6b1ee46160b" xsi:nil="true"/>
    <SharedWithUsers xmlns="55f71bee-26e1-45d7-9db5-e4529f37cebc">
      <UserInfo>
        <DisplayName>Lisa Simcox</DisplayName>
        <AccountId>82</AccountId>
        <AccountType/>
      </UserInfo>
    </SharedWithUsers>
    <MediaLengthInSeconds xmlns="b0291392-46c3-446b-b4e2-e6b1ee46160b" xsi:nil="true"/>
  </documentManagement>
</p:properties>
</file>

<file path=customXml/itemProps1.xml><?xml version="1.0" encoding="utf-8"?>
<ds:datastoreItem xmlns:ds="http://schemas.openxmlformats.org/officeDocument/2006/customXml" ds:itemID="{BD69DFEE-674E-4FD3-AD9B-5B8AA3A5D008}">
  <ds:schemaRefs>
    <ds:schemaRef ds:uri="http://schemas.microsoft.com/sharepoint/v3/contenttype/forms"/>
  </ds:schemaRefs>
</ds:datastoreItem>
</file>

<file path=customXml/itemProps2.xml><?xml version="1.0" encoding="utf-8"?>
<ds:datastoreItem xmlns:ds="http://schemas.openxmlformats.org/officeDocument/2006/customXml" ds:itemID="{A97BE4D7-E34D-4A6A-8D1D-216491B8F496}"/>
</file>

<file path=customXml/itemProps3.xml><?xml version="1.0" encoding="utf-8"?>
<ds:datastoreItem xmlns:ds="http://schemas.openxmlformats.org/officeDocument/2006/customXml" ds:itemID="{5E562333-9692-4904-8EC6-E284A1739428}">
  <ds:schemaRefs>
    <ds:schemaRef ds:uri="55f71bee-26e1-45d7-9db5-e4529f37cebc"/>
    <ds:schemaRef ds:uri="b0291392-46c3-446b-b4e2-e6b1ee46160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230</TotalTime>
  <Words>2685</Words>
  <Application>Microsoft Office PowerPoint</Application>
  <PresentationFormat>Widescreen</PresentationFormat>
  <Paragraphs>496</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office theme</vt:lpstr>
      <vt:lpstr>Weekly 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lastModifiedBy>Carolina Kureczko</cp:lastModifiedBy>
  <cp:revision>21</cp:revision>
  <dcterms:created xsi:type="dcterms:W3CDTF">2019-04-05T13:54:53Z</dcterms:created>
  <dcterms:modified xsi:type="dcterms:W3CDTF">2022-04-14T08:34:48Z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5693700</vt:r8>
  </property>
  <property fmtid="{D5CDD505-2E9C-101B-9397-08002B2CF9AE}" pid="4" name="ComplianceAssetI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