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9" r:id="rId6"/>
    <p:sldId id="288" r:id="rId7"/>
    <p:sldId id="287" r:id="rId8"/>
    <p:sldId id="261" r:id="rId9"/>
    <p:sldId id="290" r:id="rId10"/>
    <p:sldId id="262" r:id="rId11"/>
    <p:sldId id="291" r:id="rId12"/>
    <p:sldId id="269" r:id="rId13"/>
    <p:sldId id="292" r:id="rId14"/>
    <p:sldId id="264" r:id="rId15"/>
    <p:sldId id="293" r:id="rId16"/>
    <p:sldId id="282"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11DF"/>
    <a:srgbClr val="FA16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FB94F-9323-FA32-695B-F9AAA4C41843}" v="1694" dt="2019-08-09T14:53:25.362"/>
    <p1510:client id="{17745137-EFB8-403E-29B8-FD65EB848B11}" v="1" dt="2020-02-12T11:34:27.934"/>
    <p1510:client id="{17DBD5DA-26EC-C82E-1DE3-EC178D6995A0}" v="1" dt="2020-02-28T12:23:42.358"/>
    <p1510:client id="{305B209D-0125-0E66-6740-E3756D3BEEEF}" v="3081" dt="2020-02-23T21:17:19.660"/>
    <p1510:client id="{46EAB679-6099-FC0B-BB48-981F24BAFF0F}" v="1085" dt="2020-01-13T09:49:33.337"/>
    <p1510:client id="{4F3290C3-6004-BBFF-E568-AC441AFD1431}" v="5" dt="2020-02-12T12:10:28.109"/>
    <p1510:client id="{5576E9C3-1FDD-E7BB-3D9D-4865A90672EE}" v="39" dt="2022-04-14T09:04:01.434"/>
    <p1510:client id="{5B337BA9-3CCF-C435-0AB7-4F5CCF201EFB}" v="4" dt="2020-03-13T12:25:45.737"/>
    <p1510:client id="{6898974F-6A44-B91A-312F-D8AD2ED28FE6}" v="1131" dt="2020-01-31T19:44:48.207"/>
    <p1510:client id="{81735044-2974-9249-C42A-A69EAF3B2A22}" v="970" dt="2020-01-19T18:28:47.379"/>
    <p1510:client id="{8CB9F178-F852-FAB8-3EB9-79B275F098E4}" v="74" dt="2022-04-14T09:11:22.298"/>
    <p1510:client id="{8E1B31B2-132B-E54D-C516-569BEF009FE1}" v="1310" dt="2020-02-12T08:03:41.486"/>
    <p1510:client id="{93F667CE-80B7-1E4B-5CE9-215FF66303F7}" v="1" dt="2021-03-10T14:08:20.944"/>
    <p1510:client id="{9D8BC3CD-0672-7B28-5FD0-AF5D98BB836B}" v="2105" dt="2020-02-23T17:34:59.743"/>
    <p1510:client id="{A492ADF9-8EEC-B5FA-BB33-1E68E0837506}" v="10" dt="2019-11-27T14:13:23.029"/>
    <p1510:client id="{AE6840F4-6F16-F3D4-F7DE-D5DCA7C2A26A}" v="3" dt="2020-03-18T11:37:23.365"/>
    <p1510:client id="{B3A44C6D-5DF4-170D-E01C-266BAC4A9B0F}" v="13" dt="2019-12-15T09:36:14.274"/>
    <p1510:client id="{B4B08008-06B6-292C-58B0-EBAE3F0CFD13}" v="6" dt="2019-09-16T13:01:35.470"/>
    <p1510:client id="{B88BD1E7-E7FC-081A-4D86-612CB3968635}" v="16" dt="2019-12-04T11:57:33.531"/>
    <p1510:client id="{BFA9441E-69BB-A3CB-FE5A-9255838AB79D}" v="16" dt="2020-11-26T09:57:19.723"/>
    <p1510:client id="{C6670D90-EBAF-290F-48D1-509E47B28161}" v="13" dt="2022-04-14T09:00:17.299"/>
    <p1510:client id="{CA642F85-15D3-5059-5608-481EEBABA699}" v="3" dt="2020-01-24T12:29:45.101"/>
    <p1510:client id="{CD7E2753-5930-45BD-9ED8-426DCE4F3E19}" v="1" dt="2019-08-11T13:22:29.833"/>
    <p1510:client id="{D3874F77-CABB-F7FD-C4A1-5BBC33A0688C}" v="2" dt="2020-03-17T08:03:36.273"/>
    <p1510:client id="{D41ABD20-A21B-3F69-789E-CB22B6F98257}" v="1" dt="2020-03-13T07:32:36.152"/>
    <p1510:client id="{DBEF109C-1FA2-CA3C-2BB4-030E2A9DED58}" v="26" dt="2019-11-21T11:30:52.808"/>
    <p1510:client id="{F01B0CBE-C17C-C63D-E8F1-E6FBB644244F}" v="788" dt="2020-01-29T07:48:34.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Kureczko" userId="S::ckureczko@ben.srscmat.co.uk::4628f8f5-3f56-4f7f-a6be-3a03ad345860" providerId="AD" clId="Web-{8CB9F178-F852-FAB8-3EB9-79B275F098E4}"/>
    <pc:docChg chg="addSld delSld modSld sldOrd">
      <pc:chgData name="Carolina Kureczko" userId="S::ckureczko@ben.srscmat.co.uk::4628f8f5-3f56-4f7f-a6be-3a03ad345860" providerId="AD" clId="Web-{8CB9F178-F852-FAB8-3EB9-79B275F098E4}" dt="2022-04-14T09:11:22.298" v="56" actId="20577"/>
      <pc:docMkLst>
        <pc:docMk/>
      </pc:docMkLst>
      <pc:sldChg chg="del">
        <pc:chgData name="Carolina Kureczko" userId="S::ckureczko@ben.srscmat.co.uk::4628f8f5-3f56-4f7f-a6be-3a03ad345860" providerId="AD" clId="Web-{8CB9F178-F852-FAB8-3EB9-79B275F098E4}" dt="2022-04-14T09:09:07.504" v="24"/>
        <pc:sldMkLst>
          <pc:docMk/>
          <pc:sldMk cId="3470680795" sldId="256"/>
        </pc:sldMkLst>
      </pc:sldChg>
      <pc:sldChg chg="del">
        <pc:chgData name="Carolina Kureczko" userId="S::ckureczko@ben.srscmat.co.uk::4628f8f5-3f56-4f7f-a6be-3a03ad345860" providerId="AD" clId="Web-{8CB9F178-F852-FAB8-3EB9-79B275F098E4}" dt="2022-04-14T09:09:12.832" v="30"/>
        <pc:sldMkLst>
          <pc:docMk/>
          <pc:sldMk cId="3133010006" sldId="259"/>
        </pc:sldMkLst>
      </pc:sldChg>
      <pc:sldChg chg="del">
        <pc:chgData name="Carolina Kureczko" userId="S::ckureczko@ben.srscmat.co.uk::4628f8f5-3f56-4f7f-a6be-3a03ad345860" providerId="AD" clId="Web-{8CB9F178-F852-FAB8-3EB9-79B275F098E4}" dt="2022-04-14T09:09:16.083" v="32"/>
        <pc:sldMkLst>
          <pc:docMk/>
          <pc:sldMk cId="2489369633" sldId="260"/>
        </pc:sldMkLst>
      </pc:sldChg>
      <pc:sldChg chg="del">
        <pc:chgData name="Carolina Kureczko" userId="S::ckureczko@ben.srscmat.co.uk::4628f8f5-3f56-4f7f-a6be-3a03ad345860" providerId="AD" clId="Web-{8CB9F178-F852-FAB8-3EB9-79B275F098E4}" dt="2022-04-14T09:10:42.822" v="51"/>
        <pc:sldMkLst>
          <pc:docMk/>
          <pc:sldMk cId="4173858862" sldId="265"/>
        </pc:sldMkLst>
      </pc:sldChg>
      <pc:sldChg chg="del">
        <pc:chgData name="Carolina Kureczko" userId="S::ckureczko@ben.srscmat.co.uk::4628f8f5-3f56-4f7f-a6be-3a03ad345860" providerId="AD" clId="Web-{8CB9F178-F852-FAB8-3EB9-79B275F098E4}" dt="2022-04-14T09:10:52.213" v="54"/>
        <pc:sldMkLst>
          <pc:docMk/>
          <pc:sldMk cId="2711417652" sldId="266"/>
        </pc:sldMkLst>
      </pc:sldChg>
      <pc:sldChg chg="del">
        <pc:chgData name="Carolina Kureczko" userId="S::ckureczko@ben.srscmat.co.uk::4628f8f5-3f56-4f7f-a6be-3a03ad345860" providerId="AD" clId="Web-{8CB9F178-F852-FAB8-3EB9-79B275F098E4}" dt="2022-04-14T09:09:10.223" v="26"/>
        <pc:sldMkLst>
          <pc:docMk/>
          <pc:sldMk cId="244487348" sldId="271"/>
        </pc:sldMkLst>
      </pc:sldChg>
      <pc:sldChg chg="del">
        <pc:chgData name="Carolina Kureczko" userId="S::ckureczko@ben.srscmat.co.uk::4628f8f5-3f56-4f7f-a6be-3a03ad345860" providerId="AD" clId="Web-{8CB9F178-F852-FAB8-3EB9-79B275F098E4}" dt="2022-04-14T09:09:11.114" v="28"/>
        <pc:sldMkLst>
          <pc:docMk/>
          <pc:sldMk cId="2311981538" sldId="272"/>
        </pc:sldMkLst>
      </pc:sldChg>
      <pc:sldChg chg="del">
        <pc:chgData name="Carolina Kureczko" userId="S::ckureczko@ben.srscmat.co.uk::4628f8f5-3f56-4f7f-a6be-3a03ad345860" providerId="AD" clId="Web-{8CB9F178-F852-FAB8-3EB9-79B275F098E4}" dt="2022-04-14T09:09:19.020" v="33"/>
        <pc:sldMkLst>
          <pc:docMk/>
          <pc:sldMk cId="949454140" sldId="278"/>
        </pc:sldMkLst>
      </pc:sldChg>
      <pc:sldChg chg="del">
        <pc:chgData name="Carolina Kureczko" userId="S::ckureczko@ben.srscmat.co.uk::4628f8f5-3f56-4f7f-a6be-3a03ad345860" providerId="AD" clId="Web-{8CB9F178-F852-FAB8-3EB9-79B275F098E4}" dt="2022-04-14T09:09:21.927" v="34"/>
        <pc:sldMkLst>
          <pc:docMk/>
          <pc:sldMk cId="471202317" sldId="279"/>
        </pc:sldMkLst>
      </pc:sldChg>
      <pc:sldChg chg="del">
        <pc:chgData name="Carolina Kureczko" userId="S::ckureczko@ben.srscmat.co.uk::4628f8f5-3f56-4f7f-a6be-3a03ad345860" providerId="AD" clId="Web-{8CB9F178-F852-FAB8-3EB9-79B275F098E4}" dt="2022-04-14T09:09:54.944" v="41"/>
        <pc:sldMkLst>
          <pc:docMk/>
          <pc:sldMk cId="1329157169" sldId="280"/>
        </pc:sldMkLst>
      </pc:sldChg>
      <pc:sldChg chg="del">
        <pc:chgData name="Carolina Kureczko" userId="S::ckureczko@ben.srscmat.co.uk::4628f8f5-3f56-4f7f-a6be-3a03ad345860" providerId="AD" clId="Web-{8CB9F178-F852-FAB8-3EB9-79B275F098E4}" dt="2022-04-14T09:09:36.474" v="38"/>
        <pc:sldMkLst>
          <pc:docMk/>
          <pc:sldMk cId="187065711" sldId="281"/>
        </pc:sldMkLst>
      </pc:sldChg>
      <pc:sldChg chg="del">
        <pc:chgData name="Carolina Kureczko" userId="S::ckureczko@ben.srscmat.co.uk::4628f8f5-3f56-4f7f-a6be-3a03ad345860" providerId="AD" clId="Web-{8CB9F178-F852-FAB8-3EB9-79B275F098E4}" dt="2022-04-14T09:09:58.429" v="43"/>
        <pc:sldMkLst>
          <pc:docMk/>
          <pc:sldMk cId="419459473" sldId="283"/>
        </pc:sldMkLst>
      </pc:sldChg>
      <pc:sldChg chg="del">
        <pc:chgData name="Carolina Kureczko" userId="S::ckureczko@ben.srscmat.co.uk::4628f8f5-3f56-4f7f-a6be-3a03ad345860" providerId="AD" clId="Web-{8CB9F178-F852-FAB8-3EB9-79B275F098E4}" dt="2022-04-14T09:10:36.415" v="48"/>
        <pc:sldMkLst>
          <pc:docMk/>
          <pc:sldMk cId="2792646101" sldId="284"/>
        </pc:sldMkLst>
      </pc:sldChg>
      <pc:sldChg chg="del">
        <pc:chgData name="Carolina Kureczko" userId="S::ckureczko@ben.srscmat.co.uk::4628f8f5-3f56-4f7f-a6be-3a03ad345860" providerId="AD" clId="Web-{8CB9F178-F852-FAB8-3EB9-79B275F098E4}" dt="2022-04-14T09:10:41.665" v="50"/>
        <pc:sldMkLst>
          <pc:docMk/>
          <pc:sldMk cId="2547846807" sldId="285"/>
        </pc:sldMkLst>
      </pc:sldChg>
      <pc:sldChg chg="del">
        <pc:chgData name="Carolina Kureczko" userId="S::ckureczko@ben.srscmat.co.uk::4628f8f5-3f56-4f7f-a6be-3a03ad345860" providerId="AD" clId="Web-{8CB9F178-F852-FAB8-3EB9-79B275F098E4}" dt="2022-04-14T09:10:43.619" v="52"/>
        <pc:sldMkLst>
          <pc:docMk/>
          <pc:sldMk cId="1297439572" sldId="286"/>
        </pc:sldMkLst>
      </pc:sldChg>
      <pc:sldChg chg="modSp">
        <pc:chgData name="Carolina Kureczko" userId="S::ckureczko@ben.srscmat.co.uk::4628f8f5-3f56-4f7f-a6be-3a03ad345860" providerId="AD" clId="Web-{8CB9F178-F852-FAB8-3EB9-79B275F098E4}" dt="2022-04-14T09:09:02.582" v="23"/>
        <pc:sldMkLst>
          <pc:docMk/>
          <pc:sldMk cId="1333187689" sldId="287"/>
        </pc:sldMkLst>
        <pc:graphicFrameChg chg="modGraphic">
          <ac:chgData name="Carolina Kureczko" userId="S::ckureczko@ben.srscmat.co.uk::4628f8f5-3f56-4f7f-a6be-3a03ad345860" providerId="AD" clId="Web-{8CB9F178-F852-FAB8-3EB9-79B275F098E4}" dt="2022-04-14T09:09:02.582" v="23"/>
          <ac:graphicFrameMkLst>
            <pc:docMk/>
            <pc:sldMk cId="1333187689" sldId="287"/>
            <ac:graphicFrameMk id="5" creationId="{00000000-0000-0000-0000-000000000000}"/>
          </ac:graphicFrameMkLst>
        </pc:graphicFrameChg>
      </pc:sldChg>
      <pc:sldChg chg="modSp">
        <pc:chgData name="Carolina Kureczko" userId="S::ckureczko@ben.srscmat.co.uk::4628f8f5-3f56-4f7f-a6be-3a03ad345860" providerId="AD" clId="Web-{8CB9F178-F852-FAB8-3EB9-79B275F098E4}" dt="2022-04-14T09:08:43.143" v="22"/>
        <pc:sldMkLst>
          <pc:docMk/>
          <pc:sldMk cId="739913112" sldId="289"/>
        </pc:sldMkLst>
        <pc:spChg chg="mod">
          <ac:chgData name="Carolina Kureczko" userId="S::ckureczko@ben.srscmat.co.uk::4628f8f5-3f56-4f7f-a6be-3a03ad345860" providerId="AD" clId="Web-{8CB9F178-F852-FAB8-3EB9-79B275F098E4}" dt="2022-04-14T09:08:31.174" v="2" actId="20577"/>
          <ac:spMkLst>
            <pc:docMk/>
            <pc:sldMk cId="739913112" sldId="289"/>
            <ac:spMk id="3" creationId="{C25CDF2E-525D-4A43-8E4E-9A0272DC171D}"/>
          </ac:spMkLst>
        </pc:spChg>
        <pc:graphicFrameChg chg="mod modGraphic">
          <ac:chgData name="Carolina Kureczko" userId="S::ckureczko@ben.srscmat.co.uk::4628f8f5-3f56-4f7f-a6be-3a03ad345860" providerId="AD" clId="Web-{8CB9F178-F852-FAB8-3EB9-79B275F098E4}" dt="2022-04-14T09:08:43.143" v="22"/>
          <ac:graphicFrameMkLst>
            <pc:docMk/>
            <pc:sldMk cId="739913112" sldId="289"/>
            <ac:graphicFrameMk id="4" creationId="{98660D4C-B119-A586-64DB-EF51BCB990B0}"/>
          </ac:graphicFrameMkLst>
        </pc:graphicFrameChg>
      </pc:sldChg>
      <pc:sldChg chg="modSp add ord">
        <pc:chgData name="Carolina Kureczko" userId="S::ckureczko@ben.srscmat.co.uk::4628f8f5-3f56-4f7f-a6be-3a03ad345860" providerId="AD" clId="Web-{8CB9F178-F852-FAB8-3EB9-79B275F098E4}" dt="2022-04-14T09:09:32.896" v="37" actId="20577"/>
        <pc:sldMkLst>
          <pc:docMk/>
          <pc:sldMk cId="441360705" sldId="290"/>
        </pc:sldMkLst>
        <pc:spChg chg="mod">
          <ac:chgData name="Carolina Kureczko" userId="S::ckureczko@ben.srscmat.co.uk::4628f8f5-3f56-4f7f-a6be-3a03ad345860" providerId="AD" clId="Web-{8CB9F178-F852-FAB8-3EB9-79B275F098E4}" dt="2022-04-14T09:09:32.896" v="37" actId="20577"/>
          <ac:spMkLst>
            <pc:docMk/>
            <pc:sldMk cId="441360705" sldId="290"/>
            <ac:spMk id="2" creationId="{21311970-1A6E-49C1-A4D1-C09DC80A8B06}"/>
          </ac:spMkLst>
        </pc:spChg>
      </pc:sldChg>
      <pc:sldChg chg="del">
        <pc:chgData name="Carolina Kureczko" userId="S::ckureczko@ben.srscmat.co.uk::4628f8f5-3f56-4f7f-a6be-3a03ad345860" providerId="AD" clId="Web-{8CB9F178-F852-FAB8-3EB9-79B275F098E4}" dt="2022-04-14T09:09:09.660" v="25"/>
        <pc:sldMkLst>
          <pc:docMk/>
          <pc:sldMk cId="2947367273" sldId="290"/>
        </pc:sldMkLst>
      </pc:sldChg>
      <pc:sldChg chg="modSp add">
        <pc:chgData name="Carolina Kureczko" userId="S::ckureczko@ben.srscmat.co.uk::4628f8f5-3f56-4f7f-a6be-3a03ad345860" providerId="AD" clId="Web-{8CB9F178-F852-FAB8-3EB9-79B275F098E4}" dt="2022-04-14T09:09:47.366" v="40" actId="20577"/>
        <pc:sldMkLst>
          <pc:docMk/>
          <pc:sldMk cId="3075772882" sldId="291"/>
        </pc:sldMkLst>
        <pc:spChg chg="mod">
          <ac:chgData name="Carolina Kureczko" userId="S::ckureczko@ben.srscmat.co.uk::4628f8f5-3f56-4f7f-a6be-3a03ad345860" providerId="AD" clId="Web-{8CB9F178-F852-FAB8-3EB9-79B275F098E4}" dt="2022-04-14T09:09:47.366" v="40" actId="20577"/>
          <ac:spMkLst>
            <pc:docMk/>
            <pc:sldMk cId="3075772882" sldId="291"/>
            <ac:spMk id="2" creationId="{21311970-1A6E-49C1-A4D1-C09DC80A8B06}"/>
          </ac:spMkLst>
        </pc:spChg>
      </pc:sldChg>
      <pc:sldChg chg="del">
        <pc:chgData name="Carolina Kureczko" userId="S::ckureczko@ben.srscmat.co.uk::4628f8f5-3f56-4f7f-a6be-3a03ad345860" providerId="AD" clId="Web-{8CB9F178-F852-FAB8-3EB9-79B275F098E4}" dt="2022-04-14T09:09:10.707" v="27"/>
        <pc:sldMkLst>
          <pc:docMk/>
          <pc:sldMk cId="3463148541" sldId="291"/>
        </pc:sldMkLst>
      </pc:sldChg>
      <pc:sldChg chg="modSp add ord">
        <pc:chgData name="Carolina Kureczko" userId="S::ckureczko@ben.srscmat.co.uk::4628f8f5-3f56-4f7f-a6be-3a03ad345860" providerId="AD" clId="Web-{8CB9F178-F852-FAB8-3EB9-79B275F098E4}" dt="2022-04-14T09:10:08.882" v="45"/>
        <pc:sldMkLst>
          <pc:docMk/>
          <pc:sldMk cId="338748554" sldId="292"/>
        </pc:sldMkLst>
        <pc:spChg chg="mod">
          <ac:chgData name="Carolina Kureczko" userId="S::ckureczko@ben.srscmat.co.uk::4628f8f5-3f56-4f7f-a6be-3a03ad345860" providerId="AD" clId="Web-{8CB9F178-F852-FAB8-3EB9-79B275F098E4}" dt="2022-04-14T09:10:04.648" v="44" actId="20577"/>
          <ac:spMkLst>
            <pc:docMk/>
            <pc:sldMk cId="338748554" sldId="292"/>
            <ac:spMk id="2" creationId="{21311970-1A6E-49C1-A4D1-C09DC80A8B06}"/>
          </ac:spMkLst>
        </pc:spChg>
      </pc:sldChg>
      <pc:sldChg chg="del">
        <pc:chgData name="Carolina Kureczko" userId="S::ckureczko@ben.srscmat.co.uk::4628f8f5-3f56-4f7f-a6be-3a03ad345860" providerId="AD" clId="Web-{8CB9F178-F852-FAB8-3EB9-79B275F098E4}" dt="2022-04-14T09:09:12.207" v="29"/>
        <pc:sldMkLst>
          <pc:docMk/>
          <pc:sldMk cId="3836359685" sldId="292"/>
        </pc:sldMkLst>
      </pc:sldChg>
      <pc:sldChg chg="modSp add">
        <pc:chgData name="Carolina Kureczko" userId="S::ckureczko@ben.srscmat.co.uk::4628f8f5-3f56-4f7f-a6be-3a03ad345860" providerId="AD" clId="Web-{8CB9F178-F852-FAB8-3EB9-79B275F098E4}" dt="2022-04-14T09:10:28.274" v="47" actId="20577"/>
        <pc:sldMkLst>
          <pc:docMk/>
          <pc:sldMk cId="926473942" sldId="293"/>
        </pc:sldMkLst>
        <pc:spChg chg="mod">
          <ac:chgData name="Carolina Kureczko" userId="S::ckureczko@ben.srscmat.co.uk::4628f8f5-3f56-4f7f-a6be-3a03ad345860" providerId="AD" clId="Web-{8CB9F178-F852-FAB8-3EB9-79B275F098E4}" dt="2022-04-14T09:10:28.274" v="47" actId="20577"/>
          <ac:spMkLst>
            <pc:docMk/>
            <pc:sldMk cId="926473942" sldId="293"/>
            <ac:spMk id="2" creationId="{21311970-1A6E-49C1-A4D1-C09DC80A8B06}"/>
          </ac:spMkLst>
        </pc:spChg>
      </pc:sldChg>
      <pc:sldChg chg="del">
        <pc:chgData name="Carolina Kureczko" userId="S::ckureczko@ben.srscmat.co.uk::4628f8f5-3f56-4f7f-a6be-3a03ad345860" providerId="AD" clId="Web-{8CB9F178-F852-FAB8-3EB9-79B275F098E4}" dt="2022-04-14T09:09:14.504" v="31"/>
        <pc:sldMkLst>
          <pc:docMk/>
          <pc:sldMk cId="3303885791" sldId="293"/>
        </pc:sldMkLst>
      </pc:sldChg>
      <pc:sldChg chg="modSp add ord">
        <pc:chgData name="Carolina Kureczko" userId="S::ckureczko@ben.srscmat.co.uk::4628f8f5-3f56-4f7f-a6be-3a03ad345860" providerId="AD" clId="Web-{8CB9F178-F852-FAB8-3EB9-79B275F098E4}" dt="2022-04-14T09:11:22.298" v="56" actId="20577"/>
        <pc:sldMkLst>
          <pc:docMk/>
          <pc:sldMk cId="3792155226" sldId="294"/>
        </pc:sldMkLst>
        <pc:spChg chg="mod">
          <ac:chgData name="Carolina Kureczko" userId="S::ckureczko@ben.srscmat.co.uk::4628f8f5-3f56-4f7f-a6be-3a03ad345860" providerId="AD" clId="Web-{8CB9F178-F852-FAB8-3EB9-79B275F098E4}" dt="2022-04-14T09:11:22.298" v="56" actId="20577"/>
          <ac:spMkLst>
            <pc:docMk/>
            <pc:sldMk cId="3792155226" sldId="294"/>
            <ac:spMk id="2" creationId="{21311970-1A6E-49C1-A4D1-C09DC80A8B0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18882C-7482-4959-A404-78074234213F}" type="doc">
      <dgm:prSet loTypeId="urn:microsoft.com/office/officeart/2005/8/layout/pyramid1" loCatId="pyramid" qsTypeId="urn:microsoft.com/office/officeart/2005/8/quickstyle/simple1" qsCatId="simple" csTypeId="urn:microsoft.com/office/officeart/2005/8/colors/colorful4" csCatId="colorful" phldr="0"/>
      <dgm:spPr/>
    </dgm:pt>
    <dgm:pt modelId="{32195B6B-8DB8-49CD-8719-B11F062271DE}">
      <dgm:prSet phldrT="[Text]" phldr="1"/>
      <dgm:spPr/>
      <dgm:t>
        <a:bodyPr/>
        <a:lstStyle/>
        <a:p>
          <a:endParaRPr lang="en-GB"/>
        </a:p>
      </dgm:t>
    </dgm:pt>
    <dgm:pt modelId="{0939538E-3B18-4539-AC1B-8DF543549138}" type="parTrans" cxnId="{1A795E3A-5F2F-4019-BEFE-EC4433E43A38}">
      <dgm:prSet/>
      <dgm:spPr/>
      <dgm:t>
        <a:bodyPr/>
        <a:lstStyle/>
        <a:p>
          <a:endParaRPr lang="en-US"/>
        </a:p>
      </dgm:t>
    </dgm:pt>
    <dgm:pt modelId="{23DEA95A-0C1F-4329-B074-6E6A56AE84ED}" type="sibTrans" cxnId="{1A795E3A-5F2F-4019-BEFE-EC4433E43A38}">
      <dgm:prSet/>
      <dgm:spPr/>
      <dgm:t>
        <a:bodyPr/>
        <a:lstStyle/>
        <a:p>
          <a:endParaRPr lang="en-US"/>
        </a:p>
      </dgm:t>
    </dgm:pt>
    <dgm:pt modelId="{F00AB133-39A0-484A-9284-175E7732C207}">
      <dgm:prSet phldrT="[Text]" phldr="1"/>
      <dgm:spPr/>
      <dgm:t>
        <a:bodyPr/>
        <a:lstStyle/>
        <a:p>
          <a:endParaRPr lang="en-GB"/>
        </a:p>
      </dgm:t>
    </dgm:pt>
    <dgm:pt modelId="{93B16D2D-98A1-48B3-B65E-0E451A4BED95}" type="parTrans" cxnId="{B02BEDAC-C442-49BE-9A02-479049EA9D03}">
      <dgm:prSet/>
      <dgm:spPr/>
      <dgm:t>
        <a:bodyPr/>
        <a:lstStyle/>
        <a:p>
          <a:endParaRPr lang="en-US"/>
        </a:p>
      </dgm:t>
    </dgm:pt>
    <dgm:pt modelId="{CF9EDC8C-1F79-4CBC-90B3-FD56D9133277}" type="sibTrans" cxnId="{B02BEDAC-C442-49BE-9A02-479049EA9D03}">
      <dgm:prSet/>
      <dgm:spPr/>
      <dgm:t>
        <a:bodyPr/>
        <a:lstStyle/>
        <a:p>
          <a:endParaRPr lang="en-US"/>
        </a:p>
      </dgm:t>
    </dgm:pt>
    <dgm:pt modelId="{656A5C71-F6F5-41D0-91CE-346C8C754659}">
      <dgm:prSet phldrT="[Text]" phldr="1"/>
      <dgm:spPr/>
      <dgm:t>
        <a:bodyPr/>
        <a:lstStyle/>
        <a:p>
          <a:endParaRPr lang="en-GB"/>
        </a:p>
      </dgm:t>
    </dgm:pt>
    <dgm:pt modelId="{EF0BAA3A-377F-4A78-8CFF-8D2EAA91A9D0}" type="parTrans" cxnId="{CB76703B-AEC5-4759-80A5-4F48DD4C7086}">
      <dgm:prSet/>
      <dgm:spPr/>
      <dgm:t>
        <a:bodyPr/>
        <a:lstStyle/>
        <a:p>
          <a:endParaRPr lang="en-US"/>
        </a:p>
      </dgm:t>
    </dgm:pt>
    <dgm:pt modelId="{63550EFA-0788-4062-B362-5396AF9A1D32}" type="sibTrans" cxnId="{CB76703B-AEC5-4759-80A5-4F48DD4C7086}">
      <dgm:prSet/>
      <dgm:spPr/>
      <dgm:t>
        <a:bodyPr/>
        <a:lstStyle/>
        <a:p>
          <a:endParaRPr lang="en-US"/>
        </a:p>
      </dgm:t>
    </dgm:pt>
    <dgm:pt modelId="{08EEFA15-B997-455A-A334-12D5559A84D1}" type="pres">
      <dgm:prSet presAssocID="{3E18882C-7482-4959-A404-78074234213F}" presName="Name0" presStyleCnt="0">
        <dgm:presLayoutVars>
          <dgm:dir/>
          <dgm:animLvl val="lvl"/>
          <dgm:resizeHandles val="exact"/>
        </dgm:presLayoutVars>
      </dgm:prSet>
      <dgm:spPr/>
    </dgm:pt>
    <dgm:pt modelId="{143814E2-1D32-4A6A-891D-96D6623589BD}" type="pres">
      <dgm:prSet presAssocID="{32195B6B-8DB8-49CD-8719-B11F062271DE}" presName="Name8" presStyleCnt="0"/>
      <dgm:spPr/>
    </dgm:pt>
    <dgm:pt modelId="{BBBA25AD-0BE9-4BB6-9273-288F78C3A2E8}" type="pres">
      <dgm:prSet presAssocID="{32195B6B-8DB8-49CD-8719-B11F062271DE}" presName="level" presStyleLbl="node1" presStyleIdx="0" presStyleCnt="3">
        <dgm:presLayoutVars>
          <dgm:chMax val="1"/>
          <dgm:bulletEnabled val="1"/>
        </dgm:presLayoutVars>
      </dgm:prSet>
      <dgm:spPr/>
    </dgm:pt>
    <dgm:pt modelId="{5DF89B21-BBAA-423D-9D49-DD90A3FD0EAD}" type="pres">
      <dgm:prSet presAssocID="{32195B6B-8DB8-49CD-8719-B11F062271DE}" presName="levelTx" presStyleLbl="revTx" presStyleIdx="0" presStyleCnt="0">
        <dgm:presLayoutVars>
          <dgm:chMax val="1"/>
          <dgm:bulletEnabled val="1"/>
        </dgm:presLayoutVars>
      </dgm:prSet>
      <dgm:spPr/>
    </dgm:pt>
    <dgm:pt modelId="{D96379FD-A9F7-46E5-8E51-37D32911F6AC}" type="pres">
      <dgm:prSet presAssocID="{F00AB133-39A0-484A-9284-175E7732C207}" presName="Name8" presStyleCnt="0"/>
      <dgm:spPr/>
    </dgm:pt>
    <dgm:pt modelId="{2EA53E83-DF08-4ADB-ACE7-35DBCDFAAE7C}" type="pres">
      <dgm:prSet presAssocID="{F00AB133-39A0-484A-9284-175E7732C207}" presName="level" presStyleLbl="node1" presStyleIdx="1" presStyleCnt="3">
        <dgm:presLayoutVars>
          <dgm:chMax val="1"/>
          <dgm:bulletEnabled val="1"/>
        </dgm:presLayoutVars>
      </dgm:prSet>
      <dgm:spPr/>
    </dgm:pt>
    <dgm:pt modelId="{5C1269D5-1FAE-4D5D-BE31-334DE62F1468}" type="pres">
      <dgm:prSet presAssocID="{F00AB133-39A0-484A-9284-175E7732C207}" presName="levelTx" presStyleLbl="revTx" presStyleIdx="0" presStyleCnt="0">
        <dgm:presLayoutVars>
          <dgm:chMax val="1"/>
          <dgm:bulletEnabled val="1"/>
        </dgm:presLayoutVars>
      </dgm:prSet>
      <dgm:spPr/>
    </dgm:pt>
    <dgm:pt modelId="{0E104534-5E50-423E-A6A4-3C0DB8CE8EBF}" type="pres">
      <dgm:prSet presAssocID="{656A5C71-F6F5-41D0-91CE-346C8C754659}" presName="Name8" presStyleCnt="0"/>
      <dgm:spPr/>
    </dgm:pt>
    <dgm:pt modelId="{52EE5E3F-D076-4329-9A64-D835091B97B0}" type="pres">
      <dgm:prSet presAssocID="{656A5C71-F6F5-41D0-91CE-346C8C754659}" presName="level" presStyleLbl="node1" presStyleIdx="2" presStyleCnt="3">
        <dgm:presLayoutVars>
          <dgm:chMax val="1"/>
          <dgm:bulletEnabled val="1"/>
        </dgm:presLayoutVars>
      </dgm:prSet>
      <dgm:spPr/>
    </dgm:pt>
    <dgm:pt modelId="{2EE74627-2229-4D1F-83CC-1598EE886C41}" type="pres">
      <dgm:prSet presAssocID="{656A5C71-F6F5-41D0-91CE-346C8C754659}" presName="levelTx" presStyleLbl="revTx" presStyleIdx="0" presStyleCnt="0">
        <dgm:presLayoutVars>
          <dgm:chMax val="1"/>
          <dgm:bulletEnabled val="1"/>
        </dgm:presLayoutVars>
      </dgm:prSet>
      <dgm:spPr/>
    </dgm:pt>
  </dgm:ptLst>
  <dgm:cxnLst>
    <dgm:cxn modelId="{28EFA600-59D2-4F68-84B3-6E3EC3E681BB}" type="presOf" srcId="{656A5C71-F6F5-41D0-91CE-346C8C754659}" destId="{52EE5E3F-D076-4329-9A64-D835091B97B0}" srcOrd="0" destOrd="0" presId="urn:microsoft.com/office/officeart/2005/8/layout/pyramid1"/>
    <dgm:cxn modelId="{05ABC413-5DDC-4271-BB43-285CB0589059}" type="presOf" srcId="{656A5C71-F6F5-41D0-91CE-346C8C754659}" destId="{2EE74627-2229-4D1F-83CC-1598EE886C41}" srcOrd="1" destOrd="0" presId="urn:microsoft.com/office/officeart/2005/8/layout/pyramid1"/>
    <dgm:cxn modelId="{CA5DC032-62E6-4C8F-8C1B-A010E2EDCBD4}" type="presOf" srcId="{3E18882C-7482-4959-A404-78074234213F}" destId="{08EEFA15-B997-455A-A334-12D5559A84D1}" srcOrd="0" destOrd="0" presId="urn:microsoft.com/office/officeart/2005/8/layout/pyramid1"/>
    <dgm:cxn modelId="{582B1736-3FF6-4DD7-ACC8-B2C38302FB81}" type="presOf" srcId="{F00AB133-39A0-484A-9284-175E7732C207}" destId="{5C1269D5-1FAE-4D5D-BE31-334DE62F1468}" srcOrd="1" destOrd="0" presId="urn:microsoft.com/office/officeart/2005/8/layout/pyramid1"/>
    <dgm:cxn modelId="{278EB437-79BE-4A62-A6FE-68A019BA45BF}" type="presOf" srcId="{F00AB133-39A0-484A-9284-175E7732C207}" destId="{2EA53E83-DF08-4ADB-ACE7-35DBCDFAAE7C}" srcOrd="0" destOrd="0" presId="urn:microsoft.com/office/officeart/2005/8/layout/pyramid1"/>
    <dgm:cxn modelId="{1A795E3A-5F2F-4019-BEFE-EC4433E43A38}" srcId="{3E18882C-7482-4959-A404-78074234213F}" destId="{32195B6B-8DB8-49CD-8719-B11F062271DE}" srcOrd="0" destOrd="0" parTransId="{0939538E-3B18-4539-AC1B-8DF543549138}" sibTransId="{23DEA95A-0C1F-4329-B074-6E6A56AE84ED}"/>
    <dgm:cxn modelId="{CB76703B-AEC5-4759-80A5-4F48DD4C7086}" srcId="{3E18882C-7482-4959-A404-78074234213F}" destId="{656A5C71-F6F5-41D0-91CE-346C8C754659}" srcOrd="2" destOrd="0" parTransId="{EF0BAA3A-377F-4A78-8CFF-8D2EAA91A9D0}" sibTransId="{63550EFA-0788-4062-B362-5396AF9A1D32}"/>
    <dgm:cxn modelId="{1E1CE19A-A274-4F4C-9A76-4363DFC112A1}" type="presOf" srcId="{32195B6B-8DB8-49CD-8719-B11F062271DE}" destId="{BBBA25AD-0BE9-4BB6-9273-288F78C3A2E8}" srcOrd="0" destOrd="0" presId="urn:microsoft.com/office/officeart/2005/8/layout/pyramid1"/>
    <dgm:cxn modelId="{B02BEDAC-C442-49BE-9A02-479049EA9D03}" srcId="{3E18882C-7482-4959-A404-78074234213F}" destId="{F00AB133-39A0-484A-9284-175E7732C207}" srcOrd="1" destOrd="0" parTransId="{93B16D2D-98A1-48B3-B65E-0E451A4BED95}" sibTransId="{CF9EDC8C-1F79-4CBC-90B3-FD56D9133277}"/>
    <dgm:cxn modelId="{63F1FDBD-D54E-4F91-B5C8-77623779A490}" type="presOf" srcId="{32195B6B-8DB8-49CD-8719-B11F062271DE}" destId="{5DF89B21-BBAA-423D-9D49-DD90A3FD0EAD}" srcOrd="1" destOrd="0" presId="urn:microsoft.com/office/officeart/2005/8/layout/pyramid1"/>
    <dgm:cxn modelId="{8BF73C6D-1557-4C08-A30E-C8876D5CCED4}" type="presParOf" srcId="{08EEFA15-B997-455A-A334-12D5559A84D1}" destId="{143814E2-1D32-4A6A-891D-96D6623589BD}" srcOrd="0" destOrd="0" presId="urn:microsoft.com/office/officeart/2005/8/layout/pyramid1"/>
    <dgm:cxn modelId="{75B1C082-9BBE-4D46-ADFD-89C99C8AC64C}" type="presParOf" srcId="{143814E2-1D32-4A6A-891D-96D6623589BD}" destId="{BBBA25AD-0BE9-4BB6-9273-288F78C3A2E8}" srcOrd="0" destOrd="0" presId="urn:microsoft.com/office/officeart/2005/8/layout/pyramid1"/>
    <dgm:cxn modelId="{FD8F36BA-3B5C-43A8-965C-091766D87124}" type="presParOf" srcId="{143814E2-1D32-4A6A-891D-96D6623589BD}" destId="{5DF89B21-BBAA-423D-9D49-DD90A3FD0EAD}" srcOrd="1" destOrd="0" presId="urn:microsoft.com/office/officeart/2005/8/layout/pyramid1"/>
    <dgm:cxn modelId="{99637F95-A868-4753-B45A-3D08F2164A33}" type="presParOf" srcId="{08EEFA15-B997-455A-A334-12D5559A84D1}" destId="{D96379FD-A9F7-46E5-8E51-37D32911F6AC}" srcOrd="1" destOrd="0" presId="urn:microsoft.com/office/officeart/2005/8/layout/pyramid1"/>
    <dgm:cxn modelId="{2559DD8B-5996-4DA3-AE2B-CA6BA71EE571}" type="presParOf" srcId="{D96379FD-A9F7-46E5-8E51-37D32911F6AC}" destId="{2EA53E83-DF08-4ADB-ACE7-35DBCDFAAE7C}" srcOrd="0" destOrd="0" presId="urn:microsoft.com/office/officeart/2005/8/layout/pyramid1"/>
    <dgm:cxn modelId="{9DEFAD65-A41C-4844-BBF8-9A67323D6D1B}" type="presParOf" srcId="{D96379FD-A9F7-46E5-8E51-37D32911F6AC}" destId="{5C1269D5-1FAE-4D5D-BE31-334DE62F1468}" srcOrd="1" destOrd="0" presId="urn:microsoft.com/office/officeart/2005/8/layout/pyramid1"/>
    <dgm:cxn modelId="{E89B64B9-8A7A-4469-9635-C9BBA63E4EE4}" type="presParOf" srcId="{08EEFA15-B997-455A-A334-12D5559A84D1}" destId="{0E104534-5E50-423E-A6A4-3C0DB8CE8EBF}" srcOrd="2" destOrd="0" presId="urn:microsoft.com/office/officeart/2005/8/layout/pyramid1"/>
    <dgm:cxn modelId="{68C3D43C-40FA-46BD-BD70-8FEC43845171}" type="presParOf" srcId="{0E104534-5E50-423E-A6A4-3C0DB8CE8EBF}" destId="{52EE5E3F-D076-4329-9A64-D835091B97B0}" srcOrd="0" destOrd="0" presId="urn:microsoft.com/office/officeart/2005/8/layout/pyramid1"/>
    <dgm:cxn modelId="{CB72998A-C81C-4121-B6FC-A31645E98B41}" type="presParOf" srcId="{0E104534-5E50-423E-A6A4-3C0DB8CE8EBF}" destId="{2EE74627-2229-4D1F-83CC-1598EE886C4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A25AD-0BE9-4BB6-9273-288F78C3A2E8}">
      <dsp:nvSpPr>
        <dsp:cNvPr id="0" name=""/>
        <dsp:cNvSpPr/>
      </dsp:nvSpPr>
      <dsp:spPr>
        <a:xfrm>
          <a:off x="1029730" y="0"/>
          <a:ext cx="1029730" cy="694038"/>
        </a:xfrm>
        <a:prstGeom prst="trapezoid">
          <a:avLst>
            <a:gd name="adj" fmla="val 74184"/>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GB" sz="3200" kern="1200"/>
        </a:p>
      </dsp:txBody>
      <dsp:txXfrm>
        <a:off x="1029730" y="0"/>
        <a:ext cx="1029730" cy="694038"/>
      </dsp:txXfrm>
    </dsp:sp>
    <dsp:sp modelId="{2EA53E83-DF08-4ADB-ACE7-35DBCDFAAE7C}">
      <dsp:nvSpPr>
        <dsp:cNvPr id="0" name=""/>
        <dsp:cNvSpPr/>
      </dsp:nvSpPr>
      <dsp:spPr>
        <a:xfrm>
          <a:off x="514865" y="694038"/>
          <a:ext cx="2059460" cy="694038"/>
        </a:xfrm>
        <a:prstGeom prst="trapezoid">
          <a:avLst>
            <a:gd name="adj" fmla="val 74184"/>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GB" sz="4200" kern="1200"/>
        </a:p>
      </dsp:txBody>
      <dsp:txXfrm>
        <a:off x="875270" y="694038"/>
        <a:ext cx="1338649" cy="694038"/>
      </dsp:txXfrm>
    </dsp:sp>
    <dsp:sp modelId="{52EE5E3F-D076-4329-9A64-D835091B97B0}">
      <dsp:nvSpPr>
        <dsp:cNvPr id="0" name=""/>
        <dsp:cNvSpPr/>
      </dsp:nvSpPr>
      <dsp:spPr>
        <a:xfrm>
          <a:off x="0" y="1388076"/>
          <a:ext cx="3089191" cy="694038"/>
        </a:xfrm>
        <a:prstGeom prst="trapezoid">
          <a:avLst>
            <a:gd name="adj" fmla="val 74184"/>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GB" sz="4200" kern="1200"/>
        </a:p>
      </dsp:txBody>
      <dsp:txXfrm>
        <a:off x="540608" y="1388076"/>
        <a:ext cx="2007974" cy="69403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14/04/2022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a:cs typeface="Calibri Light"/>
              </a:rPr>
              <a:t>Weekly Homework Grids</a:t>
            </a:r>
            <a:endParaRPr lang="en-GB"/>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9 BOOKLET </a:t>
            </a:r>
            <a:endParaRPr lang="en-US" dirty="0">
              <a:ea typeface="+mn-lt"/>
              <a:cs typeface="+mn-lt"/>
            </a:endParaRPr>
          </a:p>
          <a:p>
            <a:endParaRPr lang="en-US">
              <a:ea typeface="+mn-lt"/>
              <a:cs typeface="+mn-lt"/>
            </a:endParaRPr>
          </a:p>
          <a:p>
            <a:r>
              <a:rPr lang="en-US" b="1" dirty="0">
                <a:ea typeface="+mn-lt"/>
                <a:cs typeface="+mn-lt"/>
              </a:rPr>
              <a:t>Spring Part 2</a:t>
            </a:r>
          </a:p>
          <a:p>
            <a:endParaRPr lang="en-US">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a:cs typeface="Calibri"/>
            </a:endParaRPr>
          </a:p>
        </p:txBody>
      </p:sp>
      <p:graphicFrame>
        <p:nvGraphicFramePr>
          <p:cNvPr id="4" name="Table 4">
            <a:extLst>
              <a:ext uri="{FF2B5EF4-FFF2-40B4-BE49-F238E27FC236}">
                <a16:creationId xmlns:a16="http://schemas.microsoft.com/office/drawing/2014/main" id="{98660D4C-B119-A586-64DB-EF51BCB990B0}"/>
              </a:ext>
            </a:extLst>
          </p:cNvPr>
          <p:cNvGraphicFramePr>
            <a:graphicFrameLocks noGrp="1"/>
          </p:cNvGraphicFramePr>
          <p:nvPr>
            <p:extLst>
              <p:ext uri="{D42A27DB-BD31-4B8C-83A1-F6EECF244321}">
                <p14:modId xmlns:p14="http://schemas.microsoft.com/office/powerpoint/2010/main" val="3728192013"/>
              </p:ext>
            </p:extLst>
          </p:nvPr>
        </p:nvGraphicFramePr>
        <p:xfrm>
          <a:off x="7762399" y="3591782"/>
          <a:ext cx="3135874" cy="2548494"/>
        </p:xfrm>
        <a:graphic>
          <a:graphicData uri="http://schemas.openxmlformats.org/drawingml/2006/table">
            <a:tbl>
              <a:tblPr firstRow="1" bandRow="1">
                <a:tableStyleId>{5940675A-B579-460E-94D1-54222C63F5DA}</a:tableStyleId>
              </a:tblPr>
              <a:tblGrid>
                <a:gridCol w="754731">
                  <a:extLst>
                    <a:ext uri="{9D8B030D-6E8A-4147-A177-3AD203B41FA5}">
                      <a16:colId xmlns:a16="http://schemas.microsoft.com/office/drawing/2014/main" val="162317930"/>
                    </a:ext>
                  </a:extLst>
                </a:gridCol>
                <a:gridCol w="2381143">
                  <a:extLst>
                    <a:ext uri="{9D8B030D-6E8A-4147-A177-3AD203B41FA5}">
                      <a16:colId xmlns:a16="http://schemas.microsoft.com/office/drawing/2014/main" val="2748156708"/>
                    </a:ext>
                  </a:extLst>
                </a:gridCol>
              </a:tblGrid>
              <a:tr h="424749">
                <a:tc>
                  <a:txBody>
                    <a:bodyPr/>
                    <a:lstStyle/>
                    <a:p>
                      <a:r>
                        <a:rPr lang="en-GB" dirty="0"/>
                        <a:t>Grid</a:t>
                      </a:r>
                    </a:p>
                  </a:txBody>
                  <a:tcPr/>
                </a:tc>
                <a:tc>
                  <a:txBody>
                    <a:bodyPr/>
                    <a:lstStyle/>
                    <a:p>
                      <a:r>
                        <a:rPr lang="en-GB" dirty="0"/>
                        <a:t>Comment</a:t>
                      </a:r>
                    </a:p>
                  </a:txBody>
                  <a:tcPr/>
                </a:tc>
                <a:extLst>
                  <a:ext uri="{0D108BD9-81ED-4DB2-BD59-A6C34878D82A}">
                    <a16:rowId xmlns:a16="http://schemas.microsoft.com/office/drawing/2014/main" val="1583078777"/>
                  </a:ext>
                </a:extLst>
              </a:tr>
              <a:tr h="435927">
                <a:tc>
                  <a:txBody>
                    <a:bodyPr/>
                    <a:lstStyle/>
                    <a:p>
                      <a:r>
                        <a:rPr lang="en-GB" dirty="0"/>
                        <a:t>1.6</a:t>
                      </a:r>
                    </a:p>
                  </a:txBody>
                  <a:tcPr/>
                </a:tc>
                <a:tc>
                  <a:txBody>
                    <a:bodyPr/>
                    <a:lstStyle/>
                    <a:p>
                      <a:endParaRPr lang="en-GB"/>
                    </a:p>
                  </a:txBody>
                  <a:tcPr/>
                </a:tc>
                <a:extLst>
                  <a:ext uri="{0D108BD9-81ED-4DB2-BD59-A6C34878D82A}">
                    <a16:rowId xmlns:a16="http://schemas.microsoft.com/office/drawing/2014/main" val="2363333608"/>
                  </a:ext>
                </a:extLst>
              </a:tr>
              <a:tr h="424749">
                <a:tc>
                  <a:txBody>
                    <a:bodyPr/>
                    <a:lstStyle/>
                    <a:p>
                      <a:r>
                        <a:rPr lang="en-GB" dirty="0"/>
                        <a:t>1.7</a:t>
                      </a:r>
                    </a:p>
                  </a:txBody>
                  <a:tcPr/>
                </a:tc>
                <a:tc>
                  <a:txBody>
                    <a:bodyPr/>
                    <a:lstStyle/>
                    <a:p>
                      <a:endParaRPr lang="en-GB"/>
                    </a:p>
                  </a:txBody>
                  <a:tcPr/>
                </a:tc>
                <a:extLst>
                  <a:ext uri="{0D108BD9-81ED-4DB2-BD59-A6C34878D82A}">
                    <a16:rowId xmlns:a16="http://schemas.microsoft.com/office/drawing/2014/main" val="3434905041"/>
                  </a:ext>
                </a:extLst>
              </a:tr>
              <a:tr h="424749">
                <a:tc>
                  <a:txBody>
                    <a:bodyPr/>
                    <a:lstStyle/>
                    <a:p>
                      <a:r>
                        <a:rPr lang="en-GB" dirty="0"/>
                        <a:t>1.8</a:t>
                      </a:r>
                    </a:p>
                  </a:txBody>
                  <a:tcPr/>
                </a:tc>
                <a:tc>
                  <a:txBody>
                    <a:bodyPr/>
                    <a:lstStyle/>
                    <a:p>
                      <a:endParaRPr lang="en-GB"/>
                    </a:p>
                  </a:txBody>
                  <a:tcPr/>
                </a:tc>
                <a:extLst>
                  <a:ext uri="{0D108BD9-81ED-4DB2-BD59-A6C34878D82A}">
                    <a16:rowId xmlns:a16="http://schemas.microsoft.com/office/drawing/2014/main" val="627307742"/>
                  </a:ext>
                </a:extLst>
              </a:tr>
              <a:tr h="413571">
                <a:tc>
                  <a:txBody>
                    <a:bodyPr/>
                    <a:lstStyle/>
                    <a:p>
                      <a:r>
                        <a:rPr lang="en-GB" dirty="0"/>
                        <a:t>1.9</a:t>
                      </a:r>
                    </a:p>
                  </a:txBody>
                  <a:tcPr/>
                </a:tc>
                <a:tc>
                  <a:txBody>
                    <a:bodyPr/>
                    <a:lstStyle/>
                    <a:p>
                      <a:endParaRPr lang="en-GB"/>
                    </a:p>
                  </a:txBody>
                  <a:tcPr/>
                </a:tc>
                <a:extLst>
                  <a:ext uri="{0D108BD9-81ED-4DB2-BD59-A6C34878D82A}">
                    <a16:rowId xmlns:a16="http://schemas.microsoft.com/office/drawing/2014/main" val="746181469"/>
                  </a:ext>
                </a:extLst>
              </a:tr>
              <a:tr h="424749">
                <a:tc>
                  <a:txBody>
                    <a:bodyPr/>
                    <a:lstStyle/>
                    <a:p>
                      <a:pPr lvl="0">
                        <a:buNone/>
                      </a:pPr>
                      <a:r>
                        <a:rPr lang="en-GB" dirty="0"/>
                        <a:t>1.10 </a:t>
                      </a:r>
                    </a:p>
                  </a:txBody>
                  <a:tcPr/>
                </a:tc>
                <a:tc>
                  <a:txBody>
                    <a:bodyPr/>
                    <a:lstStyle/>
                    <a:p>
                      <a:pPr lvl="0">
                        <a:buNone/>
                      </a:pPr>
                      <a:endParaRPr lang="en-GB"/>
                    </a:p>
                  </a:txBody>
                  <a:tcPr/>
                </a:tc>
                <a:extLst>
                  <a:ext uri="{0D108BD9-81ED-4DB2-BD59-A6C34878D82A}">
                    <a16:rowId xmlns:a16="http://schemas.microsoft.com/office/drawing/2014/main" val="3511531000"/>
                  </a:ext>
                </a:extLst>
              </a:tr>
            </a:tbl>
          </a:graphicData>
        </a:graphic>
      </p:graphicFrame>
    </p:spTree>
    <p:extLst>
      <p:ext uri="{BB962C8B-B14F-4D97-AF65-F5344CB8AC3E}">
        <p14:creationId xmlns:p14="http://schemas.microsoft.com/office/powerpoint/2010/main" val="739913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7" y="103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Homework Grid							Spring 1.9</a:t>
            </a:r>
          </a:p>
        </p:txBody>
      </p:sp>
      <p:graphicFrame>
        <p:nvGraphicFramePr>
          <p:cNvPr id="5" name="Table 4"/>
          <p:cNvGraphicFramePr>
            <a:graphicFrameLocks noGrp="1"/>
          </p:cNvGraphicFramePr>
          <p:nvPr>
            <p:extLst>
              <p:ext uri="{D42A27DB-BD31-4B8C-83A1-F6EECF244321}">
                <p14:modId xmlns:p14="http://schemas.microsoft.com/office/powerpoint/2010/main" val="1182783878"/>
              </p:ext>
            </p:extLst>
          </p:nvPr>
        </p:nvGraphicFramePr>
        <p:xfrm>
          <a:off x="154802" y="440610"/>
          <a:ext cx="11913660" cy="6370320"/>
        </p:xfrm>
        <a:graphic>
          <a:graphicData uri="http://schemas.openxmlformats.org/drawingml/2006/table">
            <a:tbl>
              <a:tblPr firstRow="1" bandRow="1">
                <a:tableStyleId>{5940675A-B579-460E-94D1-54222C63F5DA}</a:tableStyleId>
              </a:tblPr>
              <a:tblGrid>
                <a:gridCol w="3971220">
                  <a:extLst>
                    <a:ext uri="{9D8B030D-6E8A-4147-A177-3AD203B41FA5}">
                      <a16:colId xmlns:a16="http://schemas.microsoft.com/office/drawing/2014/main" val="165332826"/>
                    </a:ext>
                  </a:extLst>
                </a:gridCol>
                <a:gridCol w="3971220">
                  <a:extLst>
                    <a:ext uri="{9D8B030D-6E8A-4147-A177-3AD203B41FA5}">
                      <a16:colId xmlns:a16="http://schemas.microsoft.com/office/drawing/2014/main" val="3332211594"/>
                    </a:ext>
                  </a:extLst>
                </a:gridCol>
                <a:gridCol w="3971220">
                  <a:extLst>
                    <a:ext uri="{9D8B030D-6E8A-4147-A177-3AD203B41FA5}">
                      <a16:colId xmlns:a16="http://schemas.microsoft.com/office/drawing/2014/main" val="374417020"/>
                    </a:ext>
                  </a:extLst>
                </a:gridCol>
              </a:tblGrid>
              <a:tr h="28692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r>
                        <a:rPr lang="en-GB" sz="1200"/>
                        <a:t>Correct the missing capital letters. Explain your changes:</a:t>
                      </a:r>
                    </a:p>
                    <a:p>
                      <a:pPr marL="0" marR="0" lvl="0" indent="0" algn="l" rtl="0" eaLnBrk="1" fontAlgn="auto" latinLnBrk="0" hangingPunct="1">
                        <a:lnSpc>
                          <a:spcPct val="100000"/>
                        </a:lnSpc>
                        <a:spcBef>
                          <a:spcPts val="0"/>
                        </a:spcBef>
                        <a:spcAft>
                          <a:spcPts val="0"/>
                        </a:spcAft>
                        <a:buFontTx/>
                        <a:buNone/>
                      </a:pPr>
                      <a:r>
                        <a:rPr lang="en-GB" sz="1600"/>
                        <a:t>1. peter</a:t>
                      </a:r>
                      <a:r>
                        <a:rPr lang="en-GB" sz="1600" baseline="0"/>
                        <a:t> </a:t>
                      </a:r>
                      <a:r>
                        <a:rPr lang="en-GB" sz="1600"/>
                        <a:t>went to </a:t>
                      </a:r>
                      <a:r>
                        <a:rPr lang="en-GB" sz="1600" err="1"/>
                        <a:t>asda</a:t>
                      </a:r>
                      <a:r>
                        <a:rPr lang="en-GB" sz="1600" baseline="0"/>
                        <a:t> for his weekly shop</a:t>
                      </a:r>
                      <a:r>
                        <a:rPr lang="en-GB" sz="1600"/>
                        <a:t>. </a:t>
                      </a:r>
                    </a:p>
                    <a:p>
                      <a:pPr marL="0" marR="0" lvl="0" indent="0" algn="l">
                        <a:lnSpc>
                          <a:spcPct val="100000"/>
                        </a:lnSpc>
                        <a:spcBef>
                          <a:spcPts val="0"/>
                        </a:spcBef>
                        <a:spcAft>
                          <a:spcPts val="0"/>
                        </a:spcAft>
                        <a:buFontTx/>
                        <a:buNone/>
                      </a:pPr>
                      <a:r>
                        <a:rPr lang="en-GB" sz="1600"/>
                        <a:t>_____________________________________</a:t>
                      </a:r>
                    </a:p>
                    <a:p>
                      <a:pPr marL="0" marR="0" lvl="0" indent="0" algn="l" defTabSz="914400">
                        <a:lnSpc>
                          <a:spcPct val="100000"/>
                        </a:lnSpc>
                        <a:spcBef>
                          <a:spcPts val="0"/>
                        </a:spcBef>
                        <a:spcAft>
                          <a:spcPts val="0"/>
                        </a:spcAft>
                        <a:buClrTx/>
                        <a:buSzTx/>
                        <a:buFontTx/>
                        <a:buNone/>
                        <a:tabLst/>
                        <a:defRPr/>
                      </a:pPr>
                      <a:r>
                        <a:rPr lang="en-GB" sz="1600"/>
                        <a:t>_____________________________________</a:t>
                      </a:r>
                    </a:p>
                    <a:p>
                      <a:pPr marL="0" marR="0" lvl="0" indent="0" algn="l">
                        <a:lnSpc>
                          <a:spcPct val="100000"/>
                        </a:lnSpc>
                        <a:spcBef>
                          <a:spcPts val="0"/>
                        </a:spcBef>
                        <a:spcAft>
                          <a:spcPts val="0"/>
                        </a:spcAft>
                        <a:buFontTx/>
                        <a:buNone/>
                      </a:pPr>
                      <a:r>
                        <a:rPr lang="en-GB" sz="1600"/>
                        <a:t>2. my favourite city</a:t>
                      </a:r>
                      <a:r>
                        <a:rPr lang="en-GB" sz="1600" baseline="0"/>
                        <a:t> </a:t>
                      </a:r>
                      <a:r>
                        <a:rPr lang="en-GB" sz="1600"/>
                        <a:t>is </a:t>
                      </a:r>
                      <a:r>
                        <a:rPr lang="en-GB" sz="1600" err="1"/>
                        <a:t>paris</a:t>
                      </a:r>
                      <a:r>
                        <a:rPr lang="en-GB" sz="1600"/>
                        <a:t>.  </a:t>
                      </a:r>
                    </a:p>
                    <a:p>
                      <a:pPr marL="0" marR="0" lvl="0" indent="0" algn="l">
                        <a:lnSpc>
                          <a:spcPct val="100000"/>
                        </a:lnSpc>
                        <a:spcBef>
                          <a:spcPts val="0"/>
                        </a:spcBef>
                        <a:spcAft>
                          <a:spcPts val="0"/>
                        </a:spcAft>
                        <a:buFontTx/>
                        <a:buNone/>
                      </a:pPr>
                      <a:r>
                        <a:rPr lang="en-GB" sz="1600"/>
                        <a:t>__________________________________________________________________________</a:t>
                      </a:r>
                    </a:p>
                    <a:p>
                      <a:pPr marL="0" marR="0" lvl="0" indent="0" algn="l">
                        <a:lnSpc>
                          <a:spcPct val="100000"/>
                        </a:lnSpc>
                        <a:spcBef>
                          <a:spcPts val="0"/>
                        </a:spcBef>
                        <a:spcAft>
                          <a:spcPts val="0"/>
                        </a:spcAft>
                        <a:buFontTx/>
                        <a:buNone/>
                      </a:pPr>
                      <a:r>
                        <a:rPr lang="en-GB" sz="1600"/>
                        <a:t>3. the</a:t>
                      </a:r>
                      <a:r>
                        <a:rPr lang="en-GB" sz="1600" baseline="0"/>
                        <a:t> industrial revolution was a very challenging time. </a:t>
                      </a:r>
                      <a:endParaRPr lang="en-GB" sz="1600"/>
                    </a:p>
                    <a:p>
                      <a:pPr marL="0" marR="0" lvl="0" indent="0" algn="l">
                        <a:lnSpc>
                          <a:spcPct val="100000"/>
                        </a:lnSpc>
                        <a:spcBef>
                          <a:spcPts val="0"/>
                        </a:spcBef>
                        <a:spcAft>
                          <a:spcPts val="0"/>
                        </a:spcAft>
                        <a:buFontTx/>
                        <a:buNone/>
                      </a:pPr>
                      <a:r>
                        <a:rPr lang="en-GB" sz="1600"/>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a:lnSpc>
                          <a:spcPct val="100000"/>
                        </a:lnSpc>
                        <a:spcBef>
                          <a:spcPts val="0"/>
                        </a:spcBef>
                        <a:spcAft>
                          <a:spcPts val="0"/>
                        </a:spcAft>
                        <a:buNone/>
                      </a:pPr>
                      <a:r>
                        <a:rPr lang="en-GB" sz="1600"/>
                        <a:t>Explain why the comma is needed:</a:t>
                      </a: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______________________________________________________________________________________________________________</a:t>
                      </a:r>
                    </a:p>
                    <a:p>
                      <a:pPr marL="0" marR="0" lvl="0" indent="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Automaton</a:t>
                      </a:r>
                      <a:r>
                        <a:rPr lang="en-GB" sz="1600" b="1" i="1" baseline="0"/>
                        <a:t> </a:t>
                      </a:r>
                      <a:endParaRPr lang="en-GB" sz="1600" b="1" i="1"/>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p>
                    <a:p>
                      <a:endParaRPr lang="en-GB" sz="1600"/>
                    </a:p>
                  </a:txBody>
                  <a:tcPr/>
                </a:tc>
                <a:extLst>
                  <a:ext uri="{0D108BD9-81ED-4DB2-BD59-A6C34878D82A}">
                    <a16:rowId xmlns:a16="http://schemas.microsoft.com/office/drawing/2014/main" val="3075240843"/>
                  </a:ext>
                </a:extLst>
              </a:tr>
              <a:tr h="3334844">
                <a:tc>
                  <a:txBody>
                    <a:bodyPr/>
                    <a:lstStyle/>
                    <a:p>
                      <a:r>
                        <a:rPr lang="en-GB" sz="1600" b="1" i="1"/>
                        <a:t>4.</a:t>
                      </a:r>
                      <a:r>
                        <a:rPr lang="en-GB" sz="1600" b="1" i="1" baseline="0"/>
                        <a:t> Reading Comprehension.</a:t>
                      </a:r>
                    </a:p>
                    <a:p>
                      <a:pPr marL="0" marR="0" lvl="0" indent="0" algn="l" rtl="0" eaLnBrk="1" fontAlgn="auto" latinLnBrk="0" hangingPunct="1">
                        <a:lnSpc>
                          <a:spcPct val="100000"/>
                        </a:lnSpc>
                        <a:spcBef>
                          <a:spcPts val="0"/>
                        </a:spcBef>
                        <a:spcAft>
                          <a:spcPts val="0"/>
                        </a:spcAft>
                        <a:buFontTx/>
                        <a:buNone/>
                      </a:pPr>
                      <a:r>
                        <a:rPr lang="en-GB" sz="1200" b="1" baseline="0"/>
                        <a:t>What can you infer about the situation the speaker finds himself in?</a:t>
                      </a:r>
                    </a:p>
                    <a:p>
                      <a:pPr lvl="0" algn="ctr">
                        <a:buNone/>
                      </a:pPr>
                      <a:r>
                        <a:rPr lang="en-US" sz="1200" b="0" i="0" kern="1200">
                          <a:solidFill>
                            <a:schemeClr val="tx1"/>
                          </a:solidFill>
                          <a:effectLst/>
                          <a:latin typeface="+mn-lt"/>
                          <a:ea typeface="+mn-ea"/>
                          <a:cs typeface="+mn-cs"/>
                        </a:rPr>
                        <a:t>‘Our own situation, too, was not altogether without causing me a little anxiety. We had not seen the sun for two days; it was very thick, with a heavy sea, and dodging about as we had been among the ice, our dead reckoning was not very much to be depended upon.’ </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r>
                        <a:rPr lang="en-GB" sz="1600" b="0" i="0" u="none" strike="noStrike" kern="1200" noProof="0">
                          <a:solidFill>
                            <a:schemeClr val="tx1"/>
                          </a:solidFill>
                          <a:effectLst/>
                          <a:latin typeface="Calibri"/>
                        </a:rPr>
                        <a:t>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rtl="0" eaLnBrk="1" fontAlgn="auto" latinLnBrk="0" hangingPunct="1">
                        <a:lnSpc>
                          <a:spcPct val="100000"/>
                        </a:lnSpc>
                        <a:spcBef>
                          <a:spcPts val="0"/>
                        </a:spcBef>
                        <a:spcAft>
                          <a:spcPts val="0"/>
                        </a:spcAft>
                        <a:buFontTx/>
                        <a:buNone/>
                      </a:pPr>
                      <a:r>
                        <a:rPr lang="en-GB" sz="1600" b="1" i="1"/>
                        <a:t>Get</a:t>
                      </a:r>
                      <a:r>
                        <a:rPr lang="en-GB" sz="1600" b="1" i="1" baseline="0"/>
                        <a:t> out</a:t>
                      </a:r>
                      <a:r>
                        <a:rPr lang="en-GB" sz="1600" b="1" i="1"/>
                        <a:t>! Get</a:t>
                      </a:r>
                      <a:r>
                        <a:rPr lang="en-GB" sz="1600" b="1" i="1" baseline="0"/>
                        <a:t> out now</a:t>
                      </a:r>
                      <a:r>
                        <a:rPr lang="en-GB" sz="1600" b="1" i="1"/>
                        <a: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rtl="0" eaLnBrk="1" fontAlgn="auto" latinLnBrk="0" hangingPunct="1">
                        <a:lnSpc>
                          <a:spcPct val="100000"/>
                        </a:lnSpc>
                        <a:spcBef>
                          <a:spcPts val="0"/>
                        </a:spcBef>
                        <a:spcAft>
                          <a:spcPts val="0"/>
                        </a:spcAft>
                        <a:buFontTx/>
                        <a:buNone/>
                      </a:pPr>
                      <a:r>
                        <a:rPr lang="en-GB" sz="1200"/>
                        <a:t>Write the opening to a speech addressing the below issue:</a:t>
                      </a:r>
                    </a:p>
                    <a:p>
                      <a:pPr marL="0" marR="0" lvl="0" indent="0" algn="l" rtl="0" eaLnBrk="1" fontAlgn="auto" latinLnBrk="0" hangingPunct="1">
                        <a:lnSpc>
                          <a:spcPct val="100000"/>
                        </a:lnSpc>
                        <a:spcBef>
                          <a:spcPts val="0"/>
                        </a:spcBef>
                        <a:spcAft>
                          <a:spcPts val="0"/>
                        </a:spcAft>
                        <a:buFontTx/>
                        <a:buNone/>
                      </a:pPr>
                      <a:r>
                        <a:rPr lang="en-GB" sz="1400" b="1" i="1"/>
                        <a:t>‘We have a duty</a:t>
                      </a:r>
                      <a:r>
                        <a:rPr lang="en-GB" sz="1400" b="1" i="1" baseline="0"/>
                        <a:t> to the less fortunate. Whether you are poor or rich, you must look after your community. </a:t>
                      </a:r>
                      <a:r>
                        <a:rPr lang="en-GB" sz="1400" b="1" i="1"/>
                        <a:t>' </a:t>
                      </a:r>
                      <a:r>
                        <a:rPr lang="en-GB" sz="1600"/>
                        <a:t> </a:t>
                      </a:r>
                    </a:p>
                    <a:p>
                      <a:pPr lvl="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lgn="l">
                        <a:lnSpc>
                          <a:spcPct val="100000"/>
                        </a:lnSpc>
                        <a:spcBef>
                          <a:spcPts val="0"/>
                        </a:spcBef>
                        <a:spcAft>
                          <a:spcPts val="0"/>
                        </a:spcAft>
                        <a:buNone/>
                      </a:pPr>
                      <a:r>
                        <a:rPr lang="en-GB" sz="1400" b="1" i="1" u="none" strike="noStrike" noProof="0">
                          <a:solidFill>
                            <a:schemeClr val="tx1"/>
                          </a:solidFill>
                          <a:latin typeface="Calibri"/>
                        </a:rPr>
                        <a:t>(You can write a full version for We Are Writers)</a:t>
                      </a:r>
                    </a:p>
                  </a:txBody>
                  <a:tcPr/>
                </a:tc>
                <a:extLst>
                  <a:ext uri="{0D108BD9-81ED-4DB2-BD59-A6C34878D82A}">
                    <a16:rowId xmlns:a16="http://schemas.microsoft.com/office/drawing/2014/main" val="765756520"/>
                  </a:ext>
                </a:extLst>
              </a:tr>
            </a:tbl>
          </a:graphicData>
        </a:graphic>
      </p:graphicFrame>
      <p:pic>
        <p:nvPicPr>
          <p:cNvPr id="2050" name="Picture 2" descr="Image result for bad comma 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3758" y="1016842"/>
            <a:ext cx="2138790" cy="1013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02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1.9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92647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7" y="103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Homework Grid							Spring 1.10</a:t>
            </a:r>
          </a:p>
        </p:txBody>
      </p:sp>
      <p:graphicFrame>
        <p:nvGraphicFramePr>
          <p:cNvPr id="5" name="Table 4"/>
          <p:cNvGraphicFramePr>
            <a:graphicFrameLocks noGrp="1"/>
          </p:cNvGraphicFramePr>
          <p:nvPr>
            <p:extLst>
              <p:ext uri="{D42A27DB-BD31-4B8C-83A1-F6EECF244321}">
                <p14:modId xmlns:p14="http://schemas.microsoft.com/office/powerpoint/2010/main" val="1885404325"/>
              </p:ext>
            </p:extLst>
          </p:nvPr>
        </p:nvGraphicFramePr>
        <p:xfrm>
          <a:off x="154802" y="440610"/>
          <a:ext cx="11913660" cy="6370320"/>
        </p:xfrm>
        <a:graphic>
          <a:graphicData uri="http://schemas.openxmlformats.org/drawingml/2006/table">
            <a:tbl>
              <a:tblPr firstRow="1" bandRow="1">
                <a:tableStyleId>{5940675A-B579-460E-94D1-54222C63F5DA}</a:tableStyleId>
              </a:tblPr>
              <a:tblGrid>
                <a:gridCol w="3971220">
                  <a:extLst>
                    <a:ext uri="{9D8B030D-6E8A-4147-A177-3AD203B41FA5}">
                      <a16:colId xmlns:a16="http://schemas.microsoft.com/office/drawing/2014/main" val="165332826"/>
                    </a:ext>
                  </a:extLst>
                </a:gridCol>
                <a:gridCol w="3971220">
                  <a:extLst>
                    <a:ext uri="{9D8B030D-6E8A-4147-A177-3AD203B41FA5}">
                      <a16:colId xmlns:a16="http://schemas.microsoft.com/office/drawing/2014/main" val="3332211594"/>
                    </a:ext>
                  </a:extLst>
                </a:gridCol>
                <a:gridCol w="3971220">
                  <a:extLst>
                    <a:ext uri="{9D8B030D-6E8A-4147-A177-3AD203B41FA5}">
                      <a16:colId xmlns:a16="http://schemas.microsoft.com/office/drawing/2014/main" val="374417020"/>
                    </a:ext>
                  </a:extLst>
                </a:gridCol>
              </a:tblGrid>
              <a:tr h="28692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a:lnSpc>
                          <a:spcPct val="100000"/>
                        </a:lnSpc>
                        <a:spcBef>
                          <a:spcPts val="0"/>
                        </a:spcBef>
                        <a:spcAft>
                          <a:spcPts val="0"/>
                        </a:spcAft>
                        <a:buNone/>
                      </a:pPr>
                      <a:r>
                        <a:rPr lang="en-GB" sz="1400"/>
                        <a:t>Spell the following literary techniques correctly:</a:t>
                      </a:r>
                    </a:p>
                    <a:p>
                      <a:pPr marL="0" marR="0" lvl="0" indent="0" algn="l">
                        <a:lnSpc>
                          <a:spcPct val="100000"/>
                        </a:lnSpc>
                        <a:spcBef>
                          <a:spcPts val="0"/>
                        </a:spcBef>
                        <a:spcAft>
                          <a:spcPts val="0"/>
                        </a:spcAft>
                        <a:buNone/>
                      </a:pPr>
                      <a:endParaRPr lang="en-GB" sz="1400"/>
                    </a:p>
                    <a:p>
                      <a:pPr marL="0" marR="0" lvl="0" indent="0" algn="l">
                        <a:lnSpc>
                          <a:spcPct val="100000"/>
                        </a:lnSpc>
                        <a:spcBef>
                          <a:spcPts val="0"/>
                        </a:spcBef>
                        <a:spcAft>
                          <a:spcPts val="0"/>
                        </a:spcAft>
                        <a:buNone/>
                      </a:pPr>
                      <a:r>
                        <a:rPr lang="en-GB" sz="1600"/>
                        <a:t>1. </a:t>
                      </a:r>
                      <a:r>
                        <a:rPr lang="en-GB" sz="1600" err="1"/>
                        <a:t>automatin</a:t>
                      </a:r>
                      <a:r>
                        <a:rPr lang="en-GB" sz="1600"/>
                        <a:t>: _________________</a:t>
                      </a:r>
                    </a:p>
                    <a:p>
                      <a:pPr marL="0" marR="0" lvl="0" indent="0" algn="l">
                        <a:lnSpc>
                          <a:spcPct val="100000"/>
                        </a:lnSpc>
                        <a:spcBef>
                          <a:spcPts val="0"/>
                        </a:spcBef>
                        <a:spcAft>
                          <a:spcPts val="0"/>
                        </a:spcAft>
                        <a:buNone/>
                      </a:pPr>
                      <a:r>
                        <a:rPr lang="en-GB" sz="1600"/>
                        <a:t>2. </a:t>
                      </a:r>
                      <a:r>
                        <a:rPr lang="en-GB" sz="1600" err="1"/>
                        <a:t>cuelty</a:t>
                      </a:r>
                      <a:r>
                        <a:rPr lang="en-GB" sz="1600"/>
                        <a:t>: ___________________</a:t>
                      </a:r>
                    </a:p>
                    <a:p>
                      <a:pPr marL="0" marR="0" lvl="0" indent="0" algn="l">
                        <a:lnSpc>
                          <a:spcPct val="100000"/>
                        </a:lnSpc>
                        <a:spcBef>
                          <a:spcPts val="0"/>
                        </a:spcBef>
                        <a:spcAft>
                          <a:spcPts val="0"/>
                        </a:spcAft>
                        <a:buNone/>
                      </a:pPr>
                      <a:r>
                        <a:rPr lang="en-GB" sz="1600"/>
                        <a:t>3. </a:t>
                      </a:r>
                      <a:r>
                        <a:rPr lang="en-GB" sz="1600" err="1"/>
                        <a:t>Hyperball</a:t>
                      </a:r>
                      <a:r>
                        <a:rPr lang="en-GB" sz="1600"/>
                        <a:t>: ______________________</a:t>
                      </a:r>
                    </a:p>
                    <a:p>
                      <a:pPr marL="0" marR="0" lvl="0" indent="0" algn="l">
                        <a:lnSpc>
                          <a:spcPct val="100000"/>
                        </a:lnSpc>
                        <a:spcBef>
                          <a:spcPts val="0"/>
                        </a:spcBef>
                        <a:spcAft>
                          <a:spcPts val="0"/>
                        </a:spcAft>
                        <a:buNone/>
                      </a:pPr>
                      <a:r>
                        <a:rPr lang="en-GB" sz="1600"/>
                        <a:t>4. </a:t>
                      </a:r>
                      <a:r>
                        <a:rPr lang="en-GB" sz="1600" err="1"/>
                        <a:t>alegory</a:t>
                      </a:r>
                      <a:r>
                        <a:rPr lang="en-GB" sz="1600"/>
                        <a:t>: ________________________</a:t>
                      </a:r>
                    </a:p>
                    <a:p>
                      <a:pPr marL="0" marR="0" lvl="0" indent="0" algn="l">
                        <a:lnSpc>
                          <a:spcPct val="100000"/>
                        </a:lnSpc>
                        <a:spcBef>
                          <a:spcPts val="0"/>
                        </a:spcBef>
                        <a:spcAft>
                          <a:spcPts val="0"/>
                        </a:spcAft>
                        <a:buNone/>
                      </a:pPr>
                      <a:r>
                        <a:rPr lang="en-GB" sz="1600"/>
                        <a:t>5. </a:t>
                      </a:r>
                      <a:r>
                        <a:rPr lang="en-GB" sz="1600" err="1"/>
                        <a:t>forshadow</a:t>
                      </a:r>
                      <a:r>
                        <a:rPr lang="en-GB" sz="1600"/>
                        <a:t>: ______________________</a:t>
                      </a:r>
                    </a:p>
                    <a:p>
                      <a:pPr marL="0" marR="0" lvl="0" indent="0" algn="l">
                        <a:lnSpc>
                          <a:spcPct val="100000"/>
                        </a:lnSpc>
                        <a:spcBef>
                          <a:spcPts val="0"/>
                        </a:spcBef>
                        <a:spcAft>
                          <a:spcPts val="0"/>
                        </a:spcAft>
                        <a:buNone/>
                      </a:pPr>
                      <a:r>
                        <a:rPr lang="en-GB" sz="1600"/>
                        <a:t>6. </a:t>
                      </a:r>
                      <a:r>
                        <a:rPr lang="en-GB" sz="1600" err="1"/>
                        <a:t>metaphore</a:t>
                      </a:r>
                      <a:r>
                        <a:rPr lang="en-GB" sz="1600"/>
                        <a:t>: ______________________</a:t>
                      </a:r>
                    </a:p>
                    <a:p>
                      <a:pPr marL="0" marR="0" lvl="0" indent="0" algn="l">
                        <a:lnSpc>
                          <a:spcPct val="100000"/>
                        </a:lnSpc>
                        <a:spcBef>
                          <a:spcPts val="0"/>
                        </a:spcBef>
                        <a:spcAft>
                          <a:spcPts val="0"/>
                        </a:spcAft>
                        <a:buNone/>
                      </a:pPr>
                      <a:r>
                        <a:rPr lang="en-GB" sz="1600"/>
                        <a:t>7. </a:t>
                      </a:r>
                      <a:r>
                        <a:rPr lang="en-GB" sz="1600" err="1"/>
                        <a:t>juxteposition</a:t>
                      </a:r>
                      <a:r>
                        <a:rPr lang="en-GB" sz="1600"/>
                        <a:t>: ______________________</a:t>
                      </a:r>
                    </a:p>
                    <a:p>
                      <a:pPr marL="0" marR="0" lvl="0" indent="0" algn="l">
                        <a:lnSpc>
                          <a:spcPct val="100000"/>
                        </a:lnSpc>
                        <a:spcBef>
                          <a:spcPts val="0"/>
                        </a:spcBef>
                        <a:spcAft>
                          <a:spcPts val="0"/>
                        </a:spcAft>
                        <a:buNone/>
                      </a:pPr>
                      <a:r>
                        <a:rPr lang="en-GB" sz="1600"/>
                        <a:t>8. </a:t>
                      </a:r>
                      <a:r>
                        <a:rPr lang="en-GB" sz="1600" err="1"/>
                        <a:t>alusion</a:t>
                      </a:r>
                      <a:r>
                        <a:rPr lang="en-GB" sz="1600"/>
                        <a:t>: 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Add</a:t>
                      </a:r>
                      <a:r>
                        <a:rPr lang="en-GB" sz="1600" b="1" i="1" baseline="0"/>
                        <a:t> colons and semi colons: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a:lnSpc>
                          <a:spcPct val="100000"/>
                        </a:lnSpc>
                        <a:spcBef>
                          <a:spcPts val="0"/>
                        </a:spcBef>
                        <a:spcAft>
                          <a:spcPts val="0"/>
                        </a:spcAft>
                        <a:buNone/>
                      </a:pPr>
                      <a:r>
                        <a:rPr lang="en-US" sz="1400"/>
                        <a:t>I am here before you today as a human being, not as a lecturer or authority figure. I need three things from you to be successful in this field of study, caring, respect, trust and communication. As a great woman once said “we can only do this if we are a united front”. Therefore I ask you to think, what can we do for one another? I can support your education, you can push yourself to your limits. Together, we can dream big, together, we can make it big. </a:t>
                      </a:r>
                      <a:endParaRPr lang="en-GB"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Allegory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334844">
                <a:tc>
                  <a:txBody>
                    <a:bodyPr/>
                    <a:lstStyle/>
                    <a:p>
                      <a:r>
                        <a:rPr lang="en-GB" sz="1600" b="1" i="1"/>
                        <a:t>4.</a:t>
                      </a:r>
                      <a:r>
                        <a:rPr lang="en-GB" sz="1600" b="1" i="1" baseline="0"/>
                        <a:t> Reading Comprehension.</a:t>
                      </a:r>
                    </a:p>
                    <a:p>
                      <a:pPr fontAlgn="base"/>
                      <a:r>
                        <a:rPr lang="en-US" sz="1200" b="0" i="0" kern="1200">
                          <a:solidFill>
                            <a:schemeClr val="tx1"/>
                          </a:solidFill>
                          <a:effectLst/>
                          <a:latin typeface="Arial" panose="020B0604020202020204" pitchFamily="34" charset="0"/>
                          <a:ea typeface="+mn-ea"/>
                          <a:cs typeface="Arial" panose="020B0604020202020204" pitchFamily="34" charset="0"/>
                        </a:rPr>
                        <a:t>In a hole in the ground there lived a hobbit. Not a nasty, dirty, wet hole, filled with the ends of worms and an oozy smell, nor yet a dry, bare, sandy hole with nothing in it to sit down on or to eat: it was a hobbit-hole, and that means comfort.</a:t>
                      </a:r>
                    </a:p>
                    <a:p>
                      <a:pPr fontAlgn="base"/>
                      <a:r>
                        <a:rPr lang="en-US" sz="1200" b="0" i="0" kern="1200">
                          <a:solidFill>
                            <a:schemeClr val="tx1"/>
                          </a:solidFill>
                          <a:effectLst/>
                          <a:latin typeface="Arial" panose="020B0604020202020204" pitchFamily="34" charset="0"/>
                          <a:ea typeface="+mn-ea"/>
                          <a:cs typeface="Arial" panose="020B0604020202020204" pitchFamily="34" charset="0"/>
                        </a:rPr>
                        <a:t>It had a perfectly round door like a porthole, painted green, with a shiny yellow brass knob in the exact middle.</a:t>
                      </a:r>
                    </a:p>
                    <a:p>
                      <a:pPr fontAlgn="base"/>
                      <a:r>
                        <a:rPr lang="en-US" sz="1200" b="1" i="0" kern="1200">
                          <a:solidFill>
                            <a:schemeClr val="tx1"/>
                          </a:solidFill>
                          <a:effectLst/>
                          <a:latin typeface="Arial" panose="020B0604020202020204" pitchFamily="34" charset="0"/>
                          <a:ea typeface="+mn-ea"/>
                          <a:cs typeface="Arial" panose="020B0604020202020204" pitchFamily="34" charset="0"/>
                        </a:rPr>
                        <a:t>Explain one thing</a:t>
                      </a:r>
                      <a:r>
                        <a:rPr lang="en-US" sz="1200" b="1" i="0" kern="1200" baseline="0">
                          <a:solidFill>
                            <a:schemeClr val="tx1"/>
                          </a:solidFill>
                          <a:effectLst/>
                          <a:latin typeface="Arial" panose="020B0604020202020204" pitchFamily="34" charset="0"/>
                          <a:ea typeface="+mn-ea"/>
                          <a:cs typeface="Arial" panose="020B0604020202020204" pitchFamily="34" charset="0"/>
                        </a:rPr>
                        <a:t> you learn about Hobbits from the extract: </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endParaRPr lang="en-GB" sz="1600" b="0" i="0" u="none" strike="noStrike" kern="1200" noProof="0">
                        <a:solidFill>
                          <a:schemeClr val="tx1"/>
                        </a:solidFill>
                        <a:effectLst/>
                        <a:latin typeface="Calibri"/>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endParaRPr lang="en-GB" sz="1600"/>
                    </a:p>
                    <a:p>
                      <a:pPr marL="0" marR="0" lvl="0" indent="0" algn="l" rtl="0" eaLnBrk="1" fontAlgn="auto" latinLnBrk="0" hangingPunct="1">
                        <a:lnSpc>
                          <a:spcPct val="100000"/>
                        </a:lnSpc>
                        <a:spcBef>
                          <a:spcPts val="0"/>
                        </a:spcBef>
                        <a:spcAft>
                          <a:spcPts val="0"/>
                        </a:spcAft>
                        <a:buFontTx/>
                        <a:buNone/>
                      </a:pPr>
                      <a:r>
                        <a:rPr lang="en-US" sz="1200" b="0" i="0" kern="1200">
                          <a:solidFill>
                            <a:schemeClr val="tx1"/>
                          </a:solidFill>
                          <a:effectLst/>
                          <a:latin typeface="Arial" panose="020B0604020202020204" pitchFamily="34" charset="0"/>
                          <a:ea typeface="+mn-ea"/>
                          <a:cs typeface="Arial" panose="020B0604020202020204" pitchFamily="34" charset="0"/>
                        </a:rPr>
                        <a:t>"Mine is a long and a sad tale!" said the Mouse, turning to Alice, and sighing.</a:t>
                      </a:r>
                    </a:p>
                    <a:p>
                      <a:pPr marL="0" marR="0" lvl="0" indent="0" algn="l" rtl="0" eaLnBrk="1" fontAlgn="auto" latinLnBrk="0" hangingPunct="1">
                        <a:lnSpc>
                          <a:spcPct val="100000"/>
                        </a:lnSpc>
                        <a:spcBef>
                          <a:spcPts val="0"/>
                        </a:spcBef>
                        <a:spcAft>
                          <a:spcPts val="0"/>
                        </a:spcAft>
                        <a:buFontTx/>
                        <a:buNone/>
                      </a:pPr>
                      <a:r>
                        <a:rPr lang="en-US" sz="1200" b="0" i="0" kern="1200">
                          <a:solidFill>
                            <a:schemeClr val="tx1"/>
                          </a:solidFill>
                          <a:effectLst/>
                          <a:latin typeface="Arial" panose="020B0604020202020204" pitchFamily="34" charset="0"/>
                          <a:ea typeface="+mn-ea"/>
                          <a:cs typeface="Arial" panose="020B0604020202020204" pitchFamily="34" charset="0"/>
                        </a:rPr>
                        <a:t> "It is a long tail, certainly," said Alice, looking down with wonder at the Mouse's tail; "but why do you call it sad?" And she kept on puzzling about it while the Mouse was speaking.“</a:t>
                      </a:r>
                    </a:p>
                    <a:p>
                      <a:pPr marL="0" marR="0" lvl="0" indent="0" algn="ctr" rtl="0" eaLnBrk="1" fontAlgn="auto" latinLnBrk="0" hangingPunct="1">
                        <a:lnSpc>
                          <a:spcPct val="100000"/>
                        </a:lnSpc>
                        <a:spcBef>
                          <a:spcPts val="0"/>
                        </a:spcBef>
                        <a:spcAft>
                          <a:spcPts val="0"/>
                        </a:spcAft>
                        <a:buFontTx/>
                        <a:buNone/>
                      </a:pPr>
                      <a:r>
                        <a:rPr lang="en-US" sz="1200" b="0" i="0" kern="1200" baseline="0">
                          <a:solidFill>
                            <a:schemeClr val="tx1"/>
                          </a:solidFill>
                          <a:effectLst/>
                          <a:latin typeface="Arial" panose="020B0604020202020204" pitchFamily="34" charset="0"/>
                          <a:ea typeface="+mn-ea"/>
                          <a:cs typeface="Arial" panose="020B0604020202020204" pitchFamily="34" charset="0"/>
                        </a:rPr>
                        <a:t>                                                     ‘Alice in Wonderland’ </a:t>
                      </a:r>
                      <a:endParaRPr lang="en-GB" sz="1200" baseline="0">
                        <a:latin typeface="Arial" panose="020B0604020202020204" pitchFamily="34" charset="0"/>
                        <a:cs typeface="Arial" panose="020B0604020202020204" pitchFamily="34" charset="0"/>
                      </a:endParaRPr>
                    </a:p>
                    <a:p>
                      <a:r>
                        <a:rPr lang="en-GB" sz="1600" b="1" baseline="0"/>
                        <a:t>What is this technique? ____________</a:t>
                      </a:r>
                    </a:p>
                    <a:p>
                      <a:endParaRPr lang="en-GB" sz="1600" b="1" baseline="0"/>
                    </a:p>
                    <a:p>
                      <a:r>
                        <a:rPr lang="en-GB" sz="1600" b="1" baseline="0"/>
                        <a:t>Challenge: what is the effect? </a:t>
                      </a:r>
                      <a:r>
                        <a:rPr lang="en-GB" sz="1600" baseline="0"/>
                        <a:t>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rtl="0" eaLnBrk="1" fontAlgn="auto" latinLnBrk="0" hangingPunct="1">
                        <a:lnSpc>
                          <a:spcPct val="100000"/>
                        </a:lnSpc>
                        <a:spcBef>
                          <a:spcPts val="0"/>
                        </a:spcBef>
                        <a:spcAft>
                          <a:spcPts val="0"/>
                        </a:spcAft>
                        <a:buFontTx/>
                        <a:buNone/>
                      </a:pPr>
                      <a:r>
                        <a:rPr lang="en-GB" sz="1200"/>
                        <a:t>We are</a:t>
                      </a:r>
                      <a:r>
                        <a:rPr lang="en-GB" sz="1200" baseline="0"/>
                        <a:t> surrounded by allusions, that is why it is important to read widely. </a:t>
                      </a:r>
                      <a:endParaRPr lang="en-GB" sz="1200"/>
                    </a:p>
                    <a:p>
                      <a:pPr lvl="0" algn="l">
                        <a:lnSpc>
                          <a:spcPct val="100000"/>
                        </a:lnSpc>
                        <a:spcBef>
                          <a:spcPts val="0"/>
                        </a:spcBef>
                        <a:spcAft>
                          <a:spcPts val="0"/>
                        </a:spcAft>
                        <a:buNone/>
                      </a:pPr>
                      <a:endParaRPr lang="en-GB" sz="1600" b="0" i="0" u="none" strike="noStrike" noProof="0">
                        <a:solidFill>
                          <a:schemeClr val="tx1"/>
                        </a:solidFill>
                        <a:latin typeface="Calibri"/>
                      </a:endParaRPr>
                    </a:p>
                    <a:p>
                      <a:pPr lvl="0" algn="l">
                        <a:lnSpc>
                          <a:spcPct val="100000"/>
                        </a:lnSpc>
                        <a:spcBef>
                          <a:spcPts val="0"/>
                        </a:spcBef>
                        <a:spcAft>
                          <a:spcPts val="0"/>
                        </a:spcAft>
                        <a:buNone/>
                      </a:pPr>
                      <a:r>
                        <a:rPr lang="en-US" sz="1800" b="0" i="0" kern="1200">
                          <a:solidFill>
                            <a:schemeClr val="tx1"/>
                          </a:solidFill>
                          <a:effectLst/>
                          <a:latin typeface="+mn-lt"/>
                          <a:ea typeface="+mn-ea"/>
                          <a:cs typeface="+mn-cs"/>
                        </a:rPr>
                        <a:t>‘The software included a Trojan Horse.’</a:t>
                      </a:r>
                    </a:p>
                    <a:p>
                      <a:pPr lvl="0" algn="l">
                        <a:lnSpc>
                          <a:spcPct val="100000"/>
                        </a:lnSpc>
                        <a:spcBef>
                          <a:spcPts val="0"/>
                        </a:spcBef>
                        <a:spcAft>
                          <a:spcPts val="0"/>
                        </a:spcAft>
                        <a:buNone/>
                      </a:pPr>
                      <a:endParaRPr lang="en-US" sz="1800" b="0" i="0" kern="1200">
                        <a:solidFill>
                          <a:schemeClr val="tx1"/>
                        </a:solidFill>
                        <a:effectLst/>
                        <a:latin typeface="+mn-lt"/>
                        <a:ea typeface="+mn-ea"/>
                        <a:cs typeface="+mn-cs"/>
                      </a:endParaRPr>
                    </a:p>
                    <a:p>
                      <a:pPr lvl="0" algn="l">
                        <a:lnSpc>
                          <a:spcPct val="100000"/>
                        </a:lnSpc>
                        <a:spcBef>
                          <a:spcPts val="0"/>
                        </a:spcBef>
                        <a:spcAft>
                          <a:spcPts val="0"/>
                        </a:spcAft>
                        <a:buNone/>
                      </a:pPr>
                      <a:r>
                        <a:rPr lang="en-US" sz="1800" b="0" i="0" kern="1200">
                          <a:solidFill>
                            <a:schemeClr val="tx1"/>
                          </a:solidFill>
                          <a:effectLst/>
                          <a:latin typeface="+mn-lt"/>
                          <a:ea typeface="+mn-ea"/>
                          <a:cs typeface="+mn-cs"/>
                        </a:rPr>
                        <a:t>What</a:t>
                      </a:r>
                      <a:r>
                        <a:rPr lang="en-US" sz="1800" b="0" i="0" kern="1200" baseline="0">
                          <a:solidFill>
                            <a:schemeClr val="tx1"/>
                          </a:solidFill>
                          <a:effectLst/>
                          <a:latin typeface="+mn-lt"/>
                          <a:ea typeface="+mn-ea"/>
                          <a:cs typeface="+mn-cs"/>
                        </a:rPr>
                        <a:t> is the software being compared to? ____________________________</a:t>
                      </a:r>
                    </a:p>
                    <a:p>
                      <a:pPr lvl="0" algn="l">
                        <a:lnSpc>
                          <a:spcPct val="100000"/>
                        </a:lnSpc>
                        <a:spcBef>
                          <a:spcPts val="0"/>
                        </a:spcBef>
                        <a:spcAft>
                          <a:spcPts val="0"/>
                        </a:spcAft>
                        <a:buNone/>
                      </a:pPr>
                      <a:endParaRPr lang="en-US" sz="1800" b="0" i="0" kern="1200" baseline="0">
                        <a:solidFill>
                          <a:schemeClr val="tx1"/>
                        </a:solidFill>
                        <a:effectLst/>
                        <a:latin typeface="+mn-lt"/>
                        <a:ea typeface="+mn-ea"/>
                        <a:cs typeface="+mn-cs"/>
                      </a:endParaRPr>
                    </a:p>
                    <a:p>
                      <a:pPr lvl="0" algn="l">
                        <a:lnSpc>
                          <a:spcPct val="100000"/>
                        </a:lnSpc>
                        <a:spcBef>
                          <a:spcPts val="0"/>
                        </a:spcBef>
                        <a:spcAft>
                          <a:spcPts val="0"/>
                        </a:spcAft>
                        <a:buNone/>
                      </a:pPr>
                      <a:r>
                        <a:rPr lang="en-US" sz="1800" b="0" i="0" kern="1200" baseline="0">
                          <a:solidFill>
                            <a:schemeClr val="tx1"/>
                          </a:solidFill>
                          <a:effectLst/>
                          <a:latin typeface="+mn-lt"/>
                          <a:ea typeface="+mn-ea"/>
                          <a:cs typeface="+mn-cs"/>
                        </a:rPr>
                        <a:t>What is being suggested through this comparison? ________________</a:t>
                      </a:r>
                    </a:p>
                    <a:p>
                      <a:pPr lvl="0" algn="l">
                        <a:lnSpc>
                          <a:spcPct val="100000"/>
                        </a:lnSpc>
                        <a:spcBef>
                          <a:spcPts val="0"/>
                        </a:spcBef>
                        <a:spcAft>
                          <a:spcPts val="0"/>
                        </a:spcAft>
                        <a:buNone/>
                      </a:pPr>
                      <a:r>
                        <a:rPr lang="en-US" sz="1800" b="0" i="0" kern="1200" baseline="0">
                          <a:solidFill>
                            <a:schemeClr val="tx1"/>
                          </a:solidFill>
                          <a:effectLst/>
                          <a:latin typeface="+mn-lt"/>
                          <a:ea typeface="+mn-ea"/>
                          <a:cs typeface="+mn-cs"/>
                        </a:rPr>
                        <a:t>_________________________________________________________________</a:t>
                      </a:r>
                      <a:endParaRPr lang="en-US" sz="1800" b="0" i="0" kern="1200">
                        <a:solidFill>
                          <a:schemeClr val="tx1"/>
                        </a:solidFill>
                        <a:effectLst/>
                        <a:latin typeface="+mn-lt"/>
                        <a:ea typeface="+mn-ea"/>
                        <a:cs typeface="+mn-cs"/>
                      </a:endParaRP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73405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1.10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792155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424205628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r>
                        <a:rPr lang="en-GB" sz="1600" dirty="0"/>
                        <a:t>This task will check pupils general knowledge of how to proof-read and correctly structure sentences. They might need to add missing capital letters and punctuation, or create sentences using key words. Tasks may also focus on securing grammatical terms.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dirty="0"/>
                        <a:t>Example:</a:t>
                      </a:r>
                    </a:p>
                    <a:p>
                      <a:pPr lvl="0">
                        <a:buNone/>
                      </a:pPr>
                      <a:endParaRPr lang="en-GB" sz="1600" b="1" i="1" dirty="0"/>
                    </a:p>
                    <a:p>
                      <a:pPr lvl="0">
                        <a:buNone/>
                      </a:pPr>
                      <a:r>
                        <a:rPr lang="en-GB" sz="1600" b="0" i="0" dirty="0"/>
                        <a:t>As you can see from the example below, pupils must state the word type as well as the </a:t>
                      </a:r>
                      <a:r>
                        <a:rPr lang="en-GB" sz="1600" b="0" i="0" dirty="0" err="1"/>
                        <a:t>defintion</a:t>
                      </a:r>
                      <a:r>
                        <a:rPr lang="en-GB" sz="1600" b="0" i="0" dirty="0"/>
                        <a:t>:</a:t>
                      </a:r>
                      <a:endParaRPr lang="en-GB" sz="1600" b="1" i="1" dirty="0"/>
                    </a:p>
                    <a:p>
                      <a:pPr lvl="0">
                        <a:buNone/>
                      </a:pPr>
                      <a:endParaRPr lang="en-GB" sz="1600" b="1" i="1" dirty="0"/>
                    </a:p>
                    <a:p>
                      <a:pPr lvl="0">
                        <a:buNone/>
                      </a:pPr>
                      <a:r>
                        <a:rPr lang="en-GB" sz="1600" b="1" i="1" dirty="0"/>
                        <a:t>Education </a:t>
                      </a:r>
                      <a:r>
                        <a:rPr lang="en-GB" sz="1600" b="0" i="0" u="sng" dirty="0">
                          <a:solidFill>
                            <a:schemeClr val="accent2"/>
                          </a:solidFill>
                        </a:rPr>
                        <a:t>noun</a:t>
                      </a:r>
                    </a:p>
                    <a:p>
                      <a:pPr lvl="0">
                        <a:buNone/>
                      </a:pPr>
                      <a:endParaRPr lang="en-GB" sz="1600" b="0" i="0" u="sng" dirty="0"/>
                    </a:p>
                    <a:p>
                      <a:pPr lvl="0">
                        <a:buNone/>
                      </a:pPr>
                      <a:r>
                        <a:rPr lang="en-GB" sz="1600" b="0" i="0" u="sng" dirty="0">
                          <a:solidFill>
                            <a:schemeClr val="accent2"/>
                          </a:solidFill>
                        </a:rPr>
                        <a:t>This means </a:t>
                      </a:r>
                      <a:r>
                        <a:rPr lang="en-GB" sz="1600" b="0" i="0" u="sng" strike="noStrike" noProof="0" dirty="0">
                          <a:solidFill>
                            <a:schemeClr val="accent2"/>
                          </a:solidFill>
                          <a:latin typeface="Calibri"/>
                        </a:rPr>
                        <a:t>the process of receiving or giving systematic instruction, especially at a school or university, in order to learn.</a:t>
                      </a:r>
                      <a:endParaRPr lang="en-GB" sz="1600" b="0" i="0" u="sng" dirty="0">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737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ea typeface="+mn-lt"/>
                <a:cs typeface="+mn-lt"/>
              </a:rPr>
              <a:t>How to complete the homework grids (Tasks 4-6) and the revision grids </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00146797"/>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dirty="0"/>
                        <a:t>4.</a:t>
                      </a:r>
                      <a:r>
                        <a:rPr lang="en-GB" sz="1600" b="1" i="1" baseline="0" dirty="0"/>
                        <a:t> Reading Comprehension</a:t>
                      </a:r>
                    </a:p>
                    <a:p>
                      <a:pPr lvl="0">
                        <a:buNone/>
                      </a:pPr>
                      <a:endParaRPr lang="en-GB" sz="1600" baseline="0" dirty="0"/>
                    </a:p>
                    <a:p>
                      <a:pPr lvl="0">
                        <a:buNone/>
                      </a:pPr>
                      <a:endParaRPr lang="en-GB" sz="1600" baseline="0" dirty="0"/>
                    </a:p>
                    <a:p>
                      <a:pPr lvl="0">
                        <a:buNone/>
                      </a:pPr>
                      <a:r>
                        <a:rPr lang="en-GB" sz="1600" baseline="0" dirty="0"/>
                        <a:t>This term’s comprehension tasks are focused on ensuring pupils are securing an understanding of common idioms. </a:t>
                      </a:r>
                      <a:endParaRPr lang="en-GB" dirty="0"/>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a:lnSpc>
                          <a:spcPct val="100000"/>
                        </a:lnSpc>
                        <a:spcBef>
                          <a:spcPts val="0"/>
                        </a:spcBef>
                        <a:spcAft>
                          <a:spcPts val="0"/>
                        </a:spcAft>
                        <a:buFontTx/>
                        <a:buNone/>
                      </a:pPr>
                      <a:r>
                        <a:rPr lang="en-GB" sz="1600" dirty="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dirty="0"/>
                        <a:t>The challenge task will require them to think about what is suggested by the technique and explain what it helps them to imagine or feel. (</a:t>
                      </a:r>
                      <a:r>
                        <a:rPr lang="en-GB" sz="1600" b="1" dirty="0"/>
                        <a:t>Please note</a:t>
                      </a:r>
                      <a:r>
                        <a:rPr lang="en-GB" sz="1600" dirty="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dirty="0"/>
                        <a:t>This final homework task will require pupils to complete a random task aimed at stretching and challenging them – this is not optional. </a:t>
                      </a:r>
                    </a:p>
                    <a:p>
                      <a:pPr marL="0" marR="0" lvl="0" indent="0" algn="l">
                        <a:lnSpc>
                          <a:spcPct val="100000"/>
                        </a:lnSpc>
                        <a:spcBef>
                          <a:spcPts val="0"/>
                        </a:spcBef>
                        <a:spcAft>
                          <a:spcPts val="0"/>
                        </a:spcAft>
                        <a:buNone/>
                      </a:pPr>
                      <a:endParaRPr lang="en-GB" sz="1600"/>
                    </a:p>
                    <a:p>
                      <a:pPr marL="285750" marR="0" lvl="0" indent="-285750" algn="l">
                        <a:lnSpc>
                          <a:spcPct val="100000"/>
                        </a:lnSpc>
                        <a:spcBef>
                          <a:spcPts val="0"/>
                        </a:spcBef>
                        <a:spcAft>
                          <a:spcPts val="0"/>
                        </a:spcAft>
                        <a:buFont typeface="Arial"/>
                        <a:buChar char="•"/>
                      </a:pPr>
                      <a:r>
                        <a:rPr lang="en-GB" sz="1600" b="1" dirty="0">
                          <a:solidFill>
                            <a:srgbClr val="7030A0"/>
                          </a:solidFill>
                        </a:rPr>
                        <a:t>Transformation</a:t>
                      </a:r>
                      <a:r>
                        <a:rPr lang="en-GB" sz="1600" dirty="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dirty="0">
                          <a:solidFill>
                            <a:srgbClr val="7030A0"/>
                          </a:solidFill>
                        </a:rPr>
                        <a:t>Connections Map</a:t>
                      </a:r>
                      <a:r>
                        <a:rPr lang="en-GB" sz="1600" dirty="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dirty="0">
                          <a:solidFill>
                            <a:srgbClr val="7030A0"/>
                          </a:solidFill>
                        </a:rPr>
                        <a:t>Triangle</a:t>
                      </a:r>
                      <a:r>
                        <a:rPr lang="en-GB" sz="1600" dirty="0"/>
                        <a:t> – rank order the given subject from best to worst, first to last, etc.</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dirty="0"/>
                        <a:t>Key terms:</a:t>
                      </a:r>
                    </a:p>
                    <a:p>
                      <a:pPr lvl="0">
                        <a:buNone/>
                      </a:pPr>
                      <a:endParaRPr lang="en-GB" sz="1600" b="1" baseline="0" dirty="0"/>
                    </a:p>
                    <a:p>
                      <a:pPr lvl="0">
                        <a:buNone/>
                      </a:pPr>
                      <a:r>
                        <a:rPr lang="en-GB" sz="1600" b="1" baseline="0" dirty="0">
                          <a:solidFill>
                            <a:srgbClr val="00B050"/>
                          </a:solidFill>
                        </a:rPr>
                        <a:t>Idiom </a:t>
                      </a:r>
                      <a:r>
                        <a:rPr lang="en-GB" sz="1600" b="0" baseline="0" dirty="0"/>
                        <a:t>– </a:t>
                      </a:r>
                      <a:r>
                        <a:rPr lang="en-GB" sz="1800" b="0" i="0" kern="1200" dirty="0">
                          <a:solidFill>
                            <a:schemeClr val="tx1"/>
                          </a:solidFill>
                          <a:effectLst/>
                          <a:latin typeface="+mn-lt"/>
                          <a:ea typeface="+mn-ea"/>
                          <a:cs typeface="+mn-cs"/>
                        </a:rPr>
                        <a:t> is a phrase or expression that typically presents a figurative (not real), non-literal meaning attached to the phrase.</a:t>
                      </a:r>
                      <a:endParaRPr lang="en-GB" sz="1600" b="0" baseline="0" dirty="0"/>
                    </a:p>
                    <a:p>
                      <a:pPr lvl="0">
                        <a:buNone/>
                      </a:pPr>
                      <a:endParaRPr lang="en-GB" sz="1600" b="0" baseline="0" dirty="0"/>
                    </a:p>
                  </a:txBody>
                  <a:tcPr>
                    <a:solidFill>
                      <a:schemeClr val="bg2">
                        <a:lumMod val="90000"/>
                      </a:schemeClr>
                    </a:solidFill>
                  </a:tcPr>
                </a:tc>
                <a:tc>
                  <a:txBody>
                    <a:bodyPr/>
                    <a:lstStyle/>
                    <a:p>
                      <a:pPr lvl="0">
                        <a:buNone/>
                      </a:pPr>
                      <a:r>
                        <a:rPr lang="en-GB" sz="1600" b="1" i="1" baseline="0" dirty="0"/>
                        <a:t>Example:</a:t>
                      </a:r>
                    </a:p>
                    <a:p>
                      <a:pPr lvl="0">
                        <a:buNone/>
                      </a:pPr>
                      <a:endParaRPr lang="en-GB" sz="1600" b="1" baseline="0" dirty="0"/>
                    </a:p>
                    <a:p>
                      <a:pPr lvl="0" algn="ctr">
                        <a:buNone/>
                      </a:pPr>
                      <a:r>
                        <a:rPr lang="en-GB" sz="1600" b="1" i="1" u="none" strike="noStrike" baseline="0" noProof="0" dirty="0">
                          <a:latin typeface="Calibri"/>
                        </a:rPr>
                        <a:t>The cat fell heavily onto the mat.</a:t>
                      </a: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What is this technique? </a:t>
                      </a:r>
                      <a:r>
                        <a:rPr lang="en-GB" sz="1600" b="0" i="0" u="sng" strike="noStrike" baseline="0" noProof="0" dirty="0">
                          <a:solidFill>
                            <a:schemeClr val="accent2"/>
                          </a:solidFill>
                          <a:latin typeface="Calibri"/>
                        </a:rPr>
                        <a:t>adverb</a:t>
                      </a:r>
                      <a:endParaRPr lang="en-US" sz="1600" b="0" i="0" u="sng" strike="noStrike" baseline="0" noProof="0" dirty="0">
                        <a:solidFill>
                          <a:schemeClr val="accent2"/>
                        </a:solidFill>
                        <a:latin typeface="Calibri"/>
                      </a:endParaRP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Challenge: what is the effect?</a:t>
                      </a:r>
                      <a:endParaRPr lang="en-GB" dirty="0"/>
                    </a:p>
                    <a:p>
                      <a:pPr lvl="0">
                        <a:buNone/>
                      </a:pPr>
                      <a:r>
                        <a:rPr lang="en-GB" sz="1600" b="0" i="0" u="sng" strike="noStrike" baseline="0" noProof="0" dirty="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6CCA420-AD9C-BBB0-85CF-2E26D00A5A8D}"/>
              </a:ext>
            </a:extLst>
          </p:cNvPr>
          <p:cNvSpPr txBox="1"/>
          <p:nvPr/>
        </p:nvSpPr>
        <p:spPr>
          <a:xfrm>
            <a:off x="8047668" y="5129920"/>
            <a:ext cx="3957635" cy="1754326"/>
          </a:xfrm>
          <a:prstGeom prst="rect">
            <a:avLst/>
          </a:prstGeom>
          <a:solidFill>
            <a:schemeClr val="bg2"/>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a:ea typeface="Calibri"/>
                <a:cs typeface="Calibri"/>
              </a:rPr>
              <a:t>Revising the Curriculum: </a:t>
            </a:r>
          </a:p>
          <a:p>
            <a:r>
              <a:rPr lang="en-GB">
                <a:ea typeface="Calibri"/>
                <a:cs typeface="Calibri"/>
              </a:rPr>
              <a:t>Pupils have 3 tasks that are closely linked to securing the knowledge from their Knowledge Books. Knowledge Book pages are specified to go with the task. </a:t>
            </a:r>
          </a:p>
        </p:txBody>
      </p:sp>
    </p:spTree>
    <p:extLst>
      <p:ext uri="{BB962C8B-B14F-4D97-AF65-F5344CB8AC3E}">
        <p14:creationId xmlns:p14="http://schemas.microsoft.com/office/powerpoint/2010/main" val="133318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1.6</a:t>
            </a:r>
          </a:p>
        </p:txBody>
      </p:sp>
      <p:graphicFrame>
        <p:nvGraphicFramePr>
          <p:cNvPr id="5" name="Table 4"/>
          <p:cNvGraphicFramePr>
            <a:graphicFrameLocks noGrp="1"/>
          </p:cNvGraphicFramePr>
          <p:nvPr>
            <p:extLst>
              <p:ext uri="{D42A27DB-BD31-4B8C-83A1-F6EECF244321}">
                <p14:modId xmlns:p14="http://schemas.microsoft.com/office/powerpoint/2010/main" val="1484002006"/>
              </p:ext>
            </p:extLst>
          </p:nvPr>
        </p:nvGraphicFramePr>
        <p:xfrm>
          <a:off x="165100" y="605366"/>
          <a:ext cx="11836401" cy="61722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r>
                        <a:rPr lang="en-GB" sz="1600"/>
                        <a:t>What</a:t>
                      </a:r>
                      <a:r>
                        <a:rPr lang="en-GB" sz="1600" baseline="0"/>
                        <a:t> is the difference between a prefix and a suffix?  Give two examples for each. </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Name the sentence types</a:t>
                      </a:r>
                      <a:r>
                        <a:rPr lang="en-GB" sz="1600" baseline="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342900" marR="0" lvl="0" indent="-342900" algn="l" rtl="0" eaLnBrk="1" fontAlgn="auto" latinLnBrk="0" hangingPunct="1">
                        <a:lnSpc>
                          <a:spcPct val="100000"/>
                        </a:lnSpc>
                        <a:spcBef>
                          <a:spcPts val="0"/>
                        </a:spcBef>
                        <a:spcAft>
                          <a:spcPts val="0"/>
                        </a:spcAft>
                        <a:buFontTx/>
                        <a:buAutoNum type="arabicPeriod"/>
                      </a:pPr>
                      <a:r>
                        <a:rPr lang="en-GB" sz="1600" baseline="0"/>
                        <a:t>Darkness. </a:t>
                      </a:r>
                    </a:p>
                    <a:p>
                      <a:pPr marL="0" marR="0" lvl="0" indent="0" algn="l">
                        <a:lnSpc>
                          <a:spcPct val="100000"/>
                        </a:lnSpc>
                        <a:spcBef>
                          <a:spcPts val="0"/>
                        </a:spcBef>
                        <a:spcAft>
                          <a:spcPts val="0"/>
                        </a:spcAft>
                        <a:buFontTx/>
                        <a:buNone/>
                      </a:pPr>
                      <a:r>
                        <a:rPr lang="en-GB" sz="1600" baseline="0"/>
                        <a:t>____________________________________</a:t>
                      </a:r>
                      <a:endParaRPr lang="en-GB"/>
                    </a:p>
                    <a:p>
                      <a:pPr marL="0" marR="0" lvl="0" indent="0" algn="l" rtl="0" eaLnBrk="1" fontAlgn="auto" latinLnBrk="0" hangingPunct="1">
                        <a:lnSpc>
                          <a:spcPct val="100000"/>
                        </a:lnSpc>
                        <a:spcBef>
                          <a:spcPts val="0"/>
                        </a:spcBef>
                        <a:spcAft>
                          <a:spcPts val="0"/>
                        </a:spcAft>
                        <a:buFontTx/>
                        <a:buNone/>
                      </a:pPr>
                      <a:r>
                        <a:rPr lang="en-GB" sz="1600" baseline="0"/>
                        <a:t>2. Because it was sunny, she put on her favourite summer dress. ____________________________________</a:t>
                      </a:r>
                    </a:p>
                    <a:p>
                      <a:pPr marL="0" marR="0" lvl="0" indent="0" algn="l" rtl="0" eaLnBrk="1" fontAlgn="auto" latinLnBrk="0" hangingPunct="1">
                        <a:lnSpc>
                          <a:spcPct val="100000"/>
                        </a:lnSpc>
                        <a:spcBef>
                          <a:spcPts val="0"/>
                        </a:spcBef>
                        <a:spcAft>
                          <a:spcPts val="0"/>
                        </a:spcAft>
                        <a:buFontTx/>
                        <a:buNone/>
                      </a:pPr>
                      <a:r>
                        <a:rPr lang="en-GB" sz="1600" baseline="0"/>
                        <a:t>3. He was smart and she was logical.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aseline="0"/>
                    </a:p>
                    <a:p>
                      <a:r>
                        <a:rPr lang="en-GB" sz="1600" b="1" i="1"/>
                        <a:t>Misanthropic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Definition</a:t>
                      </a:r>
                      <a:r>
                        <a:rPr lang="en-GB" sz="1600" baseline="0"/>
                        <a:t> ____________________________ __________________________________________________________________________How does this word maybe link to what you are studying at the moment?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How has the writer used language to present the characters described?</a:t>
                      </a:r>
                    </a:p>
                    <a:p>
                      <a:endParaRPr lang="en-GB" sz="800" baseline="0"/>
                    </a:p>
                    <a:p>
                      <a:r>
                        <a:rPr lang="en-US" sz="1200"/>
                        <a:t>‘He [</a:t>
                      </a:r>
                      <a:r>
                        <a:rPr lang="en-US" sz="1200" err="1"/>
                        <a:t>Mr</a:t>
                      </a:r>
                      <a:r>
                        <a:rPr lang="en-US" sz="1200" baseline="0"/>
                        <a:t> </a:t>
                      </a:r>
                      <a:r>
                        <a:rPr lang="en-US" sz="1200" baseline="0" err="1"/>
                        <a:t>Dursley</a:t>
                      </a:r>
                      <a:r>
                        <a:rPr lang="en-US" sz="1200" baseline="0"/>
                        <a:t>]</a:t>
                      </a:r>
                      <a:r>
                        <a:rPr lang="en-US" sz="1200"/>
                        <a:t> was a big, beefy man with hardly any neck, although he did have a very large mustache. Mrs. Dursley was thin and blonde and had nearly twice the usual amount of neck, which came in very useful as she spent so much of her time craning over garden fences, spying on the neighbours.’</a:t>
                      </a:r>
                    </a:p>
                    <a:p>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US" sz="1800" b="0" i="0" kern="1200">
                          <a:solidFill>
                            <a:schemeClr val="tx1"/>
                          </a:solidFill>
                          <a:effectLst/>
                          <a:latin typeface="+mn-lt"/>
                          <a:ea typeface="+mn-ea"/>
                          <a:cs typeface="+mn-cs"/>
                        </a:rPr>
                        <a:t>“I do not approve of this </a:t>
                      </a:r>
                      <a:r>
                        <a:rPr lang="en-US" sz="1800" b="0" i="1" kern="1200">
                          <a:solidFill>
                            <a:schemeClr val="tx1"/>
                          </a:solidFill>
                          <a:effectLst/>
                          <a:latin typeface="+mn-lt"/>
                          <a:ea typeface="+mn-ea"/>
                          <a:cs typeface="+mn-cs"/>
                        </a:rPr>
                        <a:t>quixotic</a:t>
                      </a:r>
                      <a:r>
                        <a:rPr lang="en-US" sz="1800" b="0" i="0" kern="1200">
                          <a:solidFill>
                            <a:schemeClr val="tx1"/>
                          </a:solidFill>
                          <a:effectLst/>
                          <a:latin typeface="+mn-lt"/>
                          <a:ea typeface="+mn-ea"/>
                          <a:cs typeface="+mn-cs"/>
                        </a:rPr>
                        <a:t> idea.”</a:t>
                      </a:r>
                    </a:p>
                    <a:p>
                      <a:pPr algn="ctr"/>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r>
                        <a:rPr lang="en-GB" sz="1600"/>
                        <a:t>Rank</a:t>
                      </a:r>
                      <a:r>
                        <a:rPr lang="en-GB" sz="1600" baseline="0"/>
                        <a:t> order the effects of the Industrial Revolution on the poor. Your top one is the worst (use your knowledge organiser). </a:t>
                      </a:r>
                      <a:endParaRPr lang="en-GB" sz="1600"/>
                    </a:p>
                  </a:txBody>
                  <a:tcPr/>
                </a:tc>
                <a:extLst>
                  <a:ext uri="{0D108BD9-81ED-4DB2-BD59-A6C34878D82A}">
                    <a16:rowId xmlns:a16="http://schemas.microsoft.com/office/drawing/2014/main" val="765756520"/>
                  </a:ext>
                </a:extLst>
              </a:tr>
            </a:tbl>
          </a:graphicData>
        </a:graphic>
      </p:graphicFrame>
      <p:graphicFrame>
        <p:nvGraphicFramePr>
          <p:cNvPr id="3" name="Diagram 7">
            <a:extLst>
              <a:ext uri="{FF2B5EF4-FFF2-40B4-BE49-F238E27FC236}">
                <a16:creationId xmlns:a16="http://schemas.microsoft.com/office/drawing/2014/main" id="{3FE8ECFE-9EF6-4458-91A1-2587836D2036}"/>
              </a:ext>
            </a:extLst>
          </p:cNvPr>
          <p:cNvGraphicFramePr/>
          <p:nvPr>
            <p:extLst>
              <p:ext uri="{D42A27DB-BD31-4B8C-83A1-F6EECF244321}">
                <p14:modId xmlns:p14="http://schemas.microsoft.com/office/powerpoint/2010/main" val="785697734"/>
              </p:ext>
            </p:extLst>
          </p:nvPr>
        </p:nvGraphicFramePr>
        <p:xfrm>
          <a:off x="8670322" y="4411361"/>
          <a:ext cx="3089191" cy="2082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402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1.6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441360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7" y="52516"/>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Homework Grid							Spring 1.7</a:t>
            </a:r>
          </a:p>
        </p:txBody>
      </p:sp>
      <p:graphicFrame>
        <p:nvGraphicFramePr>
          <p:cNvPr id="5" name="Table 4"/>
          <p:cNvGraphicFramePr>
            <a:graphicFrameLocks noGrp="1"/>
          </p:cNvGraphicFramePr>
          <p:nvPr>
            <p:extLst>
              <p:ext uri="{D42A27DB-BD31-4B8C-83A1-F6EECF244321}">
                <p14:modId xmlns:p14="http://schemas.microsoft.com/office/powerpoint/2010/main" val="2012698000"/>
              </p:ext>
            </p:extLst>
          </p:nvPr>
        </p:nvGraphicFramePr>
        <p:xfrm>
          <a:off x="165100" y="522988"/>
          <a:ext cx="11836401" cy="6297863"/>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902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r>
                        <a:rPr lang="en-GB" sz="1600"/>
                        <a:t>Circle the correct spellings:</a:t>
                      </a:r>
                    </a:p>
                    <a:p>
                      <a:pPr marL="0" marR="0" lvl="0" indent="0" algn="l">
                        <a:lnSpc>
                          <a:spcPct val="100000"/>
                        </a:lnSpc>
                        <a:spcBef>
                          <a:spcPts val="0"/>
                        </a:spcBef>
                        <a:spcAft>
                          <a:spcPts val="0"/>
                        </a:spcAft>
                        <a:buFontTx/>
                        <a:buNone/>
                      </a:pPr>
                      <a:r>
                        <a:rPr lang="en-GB" sz="1600"/>
                        <a:t>1. patriarchy/</a:t>
                      </a:r>
                      <a:r>
                        <a:rPr lang="en-GB" sz="1600" baseline="0"/>
                        <a:t> </a:t>
                      </a:r>
                      <a:r>
                        <a:rPr lang="en-GB" sz="1600" baseline="0" err="1"/>
                        <a:t>patiarchy</a:t>
                      </a:r>
                      <a:r>
                        <a:rPr lang="en-GB" sz="1600"/>
                        <a:t> </a:t>
                      </a:r>
                    </a:p>
                    <a:p>
                      <a:pPr marL="0" marR="0" lvl="0" indent="0" algn="l">
                        <a:lnSpc>
                          <a:spcPct val="100000"/>
                        </a:lnSpc>
                        <a:spcBef>
                          <a:spcPts val="0"/>
                        </a:spcBef>
                        <a:spcAft>
                          <a:spcPts val="0"/>
                        </a:spcAft>
                        <a:buFontTx/>
                        <a:buNone/>
                      </a:pPr>
                      <a:r>
                        <a:rPr lang="en-GB" sz="1600"/>
                        <a:t>2. marginalised/ </a:t>
                      </a:r>
                      <a:r>
                        <a:rPr lang="en-GB" sz="1600" err="1"/>
                        <a:t>marjinalised</a:t>
                      </a:r>
                      <a:endParaRPr lang="en-GB" sz="1600"/>
                    </a:p>
                    <a:p>
                      <a:pPr marL="0" marR="0" lvl="0" indent="0" algn="l">
                        <a:lnSpc>
                          <a:spcPct val="100000"/>
                        </a:lnSpc>
                        <a:spcBef>
                          <a:spcPts val="0"/>
                        </a:spcBef>
                        <a:spcAft>
                          <a:spcPts val="0"/>
                        </a:spcAft>
                        <a:buFontTx/>
                        <a:buNone/>
                      </a:pPr>
                      <a:r>
                        <a:rPr lang="en-GB" sz="1600"/>
                        <a:t>3. achieve/ </a:t>
                      </a:r>
                      <a:r>
                        <a:rPr lang="en-GB" sz="1600" err="1"/>
                        <a:t>acheive</a:t>
                      </a:r>
                      <a:endParaRPr lang="en-GB" sz="1600"/>
                    </a:p>
                    <a:p>
                      <a:pPr marL="0" marR="0" lvl="0" indent="0" algn="l">
                        <a:lnSpc>
                          <a:spcPct val="100000"/>
                        </a:lnSpc>
                        <a:spcBef>
                          <a:spcPts val="0"/>
                        </a:spcBef>
                        <a:spcAft>
                          <a:spcPts val="0"/>
                        </a:spcAft>
                        <a:buFontTx/>
                        <a:buNone/>
                      </a:pPr>
                      <a:r>
                        <a:rPr lang="en-GB" sz="1600"/>
                        <a:t>4. when/ wen</a:t>
                      </a:r>
                    </a:p>
                    <a:p>
                      <a:pPr marL="0" marR="0" lvl="0" indent="0" algn="l">
                        <a:lnSpc>
                          <a:spcPct val="100000"/>
                        </a:lnSpc>
                        <a:spcBef>
                          <a:spcPts val="0"/>
                        </a:spcBef>
                        <a:spcAft>
                          <a:spcPts val="0"/>
                        </a:spcAft>
                        <a:buFontTx/>
                        <a:buNone/>
                      </a:pPr>
                      <a:r>
                        <a:rPr lang="en-GB" sz="1600"/>
                        <a:t>5. accident</a:t>
                      </a:r>
                      <a:r>
                        <a:rPr lang="en-GB" sz="1600" baseline="0"/>
                        <a:t> </a:t>
                      </a:r>
                      <a:r>
                        <a:rPr lang="en-GB" sz="1600"/>
                        <a:t>/ </a:t>
                      </a:r>
                      <a:r>
                        <a:rPr lang="en-GB" sz="1600" err="1"/>
                        <a:t>actcident</a:t>
                      </a:r>
                      <a:endParaRPr lang="en-GB" sz="1600"/>
                    </a:p>
                    <a:p>
                      <a:pPr marL="0" marR="0" lvl="0" indent="0" algn="l">
                        <a:lnSpc>
                          <a:spcPct val="100000"/>
                        </a:lnSpc>
                        <a:spcBef>
                          <a:spcPts val="0"/>
                        </a:spcBef>
                        <a:spcAft>
                          <a:spcPts val="0"/>
                        </a:spcAft>
                        <a:buFontTx/>
                        <a:buNone/>
                      </a:pPr>
                      <a:r>
                        <a:rPr lang="en-GB" sz="1600"/>
                        <a:t>6. </a:t>
                      </a:r>
                      <a:r>
                        <a:rPr lang="en-GB" sz="1600" err="1"/>
                        <a:t>heigt</a:t>
                      </a:r>
                      <a:r>
                        <a:rPr lang="en-GB" sz="1600"/>
                        <a:t>/ height </a:t>
                      </a:r>
                    </a:p>
                    <a:p>
                      <a:pPr marL="0" marR="0" lvl="0" indent="0" algn="l">
                        <a:lnSpc>
                          <a:spcPct val="100000"/>
                        </a:lnSpc>
                        <a:spcBef>
                          <a:spcPts val="0"/>
                        </a:spcBef>
                        <a:spcAft>
                          <a:spcPts val="0"/>
                        </a:spcAft>
                        <a:buFontTx/>
                        <a:buNone/>
                      </a:pPr>
                      <a:r>
                        <a:rPr lang="en-GB" sz="1600"/>
                        <a:t>7. </a:t>
                      </a:r>
                      <a:r>
                        <a:rPr lang="en-GB" sz="1600" err="1"/>
                        <a:t>neccessary</a:t>
                      </a:r>
                      <a:r>
                        <a:rPr lang="en-GB" sz="1600"/>
                        <a:t>/ necessary</a:t>
                      </a:r>
                    </a:p>
                    <a:p>
                      <a:pPr marL="0" marR="0" lvl="0" indent="0" algn="l">
                        <a:lnSpc>
                          <a:spcPct val="100000"/>
                        </a:lnSpc>
                        <a:spcBef>
                          <a:spcPts val="0"/>
                        </a:spcBef>
                        <a:spcAft>
                          <a:spcPts val="0"/>
                        </a:spcAft>
                        <a:buFontTx/>
                        <a:buNone/>
                      </a:pPr>
                      <a:r>
                        <a:rPr lang="en-GB" sz="1600"/>
                        <a:t>8. misanthropic</a:t>
                      </a:r>
                      <a:r>
                        <a:rPr lang="en-GB" sz="1600" baseline="0"/>
                        <a:t> </a:t>
                      </a:r>
                      <a:r>
                        <a:rPr lang="en-GB" sz="1600"/>
                        <a:t>/ </a:t>
                      </a:r>
                      <a:r>
                        <a:rPr lang="en-GB" sz="1600" err="1"/>
                        <a:t>mysanthropic</a:t>
                      </a:r>
                      <a:endParaRPr lang="en-GB" sz="1600"/>
                    </a:p>
                    <a:p>
                      <a:pPr marL="0" marR="0" lvl="0" indent="0" algn="l">
                        <a:lnSpc>
                          <a:spcPct val="100000"/>
                        </a:lnSpc>
                        <a:spcBef>
                          <a:spcPts val="0"/>
                        </a:spcBef>
                        <a:spcAft>
                          <a:spcPts val="0"/>
                        </a:spcAft>
                        <a:buFontTx/>
                        <a:buNone/>
                      </a:pPr>
                      <a:r>
                        <a:rPr lang="en-GB" sz="1600"/>
                        <a:t>9. </a:t>
                      </a:r>
                      <a:r>
                        <a:rPr lang="en-GB" sz="1600" err="1"/>
                        <a:t>alusion</a:t>
                      </a:r>
                      <a:r>
                        <a:rPr lang="en-GB" sz="1600" baseline="0"/>
                        <a:t> </a:t>
                      </a:r>
                      <a:r>
                        <a:rPr lang="en-GB" sz="1600"/>
                        <a:t>/ allusion</a:t>
                      </a:r>
                    </a:p>
                    <a:p>
                      <a:pPr marL="0" marR="0" lvl="0" indent="0" algn="l">
                        <a:lnSpc>
                          <a:spcPct val="100000"/>
                        </a:lnSpc>
                        <a:spcBef>
                          <a:spcPts val="0"/>
                        </a:spcBef>
                        <a:spcAft>
                          <a:spcPts val="0"/>
                        </a:spcAft>
                        <a:buFontTx/>
                        <a:buNone/>
                      </a:pPr>
                      <a:r>
                        <a:rPr lang="en-GB" sz="1600"/>
                        <a:t>10. onomatopoeia/ </a:t>
                      </a:r>
                      <a:r>
                        <a:rPr lang="en-GB" sz="1600" err="1"/>
                        <a:t>onomatopieao</a:t>
                      </a:r>
                      <a:r>
                        <a:rPr lang="en-GB" sz="160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r>
                        <a:rPr lang="en-GB" sz="1600" b="0" i="0">
                          <a:solidFill>
                            <a:schemeClr val="tx1"/>
                          </a:solidFill>
                          <a:effectLst/>
                          <a:latin typeface="+mn-lt"/>
                        </a:rPr>
                        <a:t>Label</a:t>
                      </a:r>
                      <a:r>
                        <a:rPr lang="en-GB" sz="1600" b="0" i="0" baseline="0">
                          <a:solidFill>
                            <a:schemeClr val="tx1"/>
                          </a:solidFill>
                          <a:effectLst/>
                          <a:latin typeface="+mn-lt"/>
                        </a:rPr>
                        <a:t> the subject and verbs in the following sentences: </a:t>
                      </a: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Peter bought himself an album.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0" i="0" baseline="0">
                          <a:solidFill>
                            <a:schemeClr val="tx1"/>
                          </a:solidFill>
                          <a:effectLst/>
                          <a:latin typeface="+mn-lt"/>
                        </a:rPr>
                        <a:t>Claire had three gorgeous children.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The cat belonged to Mary.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It was cold outside.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The shinning moon shone brightly. </a:t>
                      </a:r>
                      <a:endParaRPr lang="en-US" sz="1800" b="0" i="0">
                        <a:solidFill>
                          <a:srgbClr val="333333"/>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r>
                        <a:rPr lang="en-GB" sz="1600" b="1" i="1"/>
                        <a:t>Dystopia</a:t>
                      </a:r>
                    </a:p>
                    <a:p>
                      <a:endParaRPr lang="en-GB" sz="1600"/>
                    </a:p>
                    <a:p>
                      <a:r>
                        <a:rPr lang="en-GB" sz="1600"/>
                        <a:t>Definition</a:t>
                      </a:r>
                      <a:r>
                        <a:rPr lang="en-GB" sz="1600" baseline="0"/>
                        <a:t> ____________________________ __________________________________________________________________________</a:t>
                      </a:r>
                    </a:p>
                    <a:p>
                      <a:pPr lvl="0">
                        <a:buNone/>
                      </a:pPr>
                      <a:endParaRPr lang="en-GB" sz="1600" b="0" i="0" u="none" strike="noStrike" baseline="0" noProof="0">
                        <a:latin typeface="Calibri"/>
                      </a:endParaRPr>
                    </a:p>
                    <a:p>
                      <a:pPr lvl="0">
                        <a:buNone/>
                      </a:pPr>
                      <a:r>
                        <a:rPr lang="en-GB" sz="1600" b="0" i="0" u="none" strike="noStrike" baseline="0" noProof="0">
                          <a:latin typeface="Calibri"/>
                        </a:rPr>
                        <a:t>Why do you think dystopian literature is so popular?</a:t>
                      </a:r>
                      <a:r>
                        <a:rPr lang="en-GB" sz="1600" baseline="0"/>
                        <a:t>___________________________________________________________________________________________________</a:t>
                      </a:r>
                      <a:endParaRPr lang="en-GB" sz="1600"/>
                    </a:p>
                  </a:txBody>
                  <a:tcPr/>
                </a:tc>
                <a:extLst>
                  <a:ext uri="{0D108BD9-81ED-4DB2-BD59-A6C34878D82A}">
                    <a16:rowId xmlns:a16="http://schemas.microsoft.com/office/drawing/2014/main" val="3075240843"/>
                  </a:ext>
                </a:extLst>
              </a:tr>
              <a:tr h="3280343">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endParaRPr lang="en-GB" sz="1050" b="0" i="0" kern="1200">
                        <a:solidFill>
                          <a:schemeClr val="tx1"/>
                        </a:solidFill>
                        <a:effectLst/>
                        <a:latin typeface="+mn-lt"/>
                        <a:ea typeface="+mn-ea"/>
                        <a:cs typeface="+mn-cs"/>
                      </a:endParaRPr>
                    </a:p>
                    <a:p>
                      <a:pPr algn="ctr"/>
                      <a:r>
                        <a:rPr lang="en-GB" sz="1800" b="0" i="0" kern="1200">
                          <a:solidFill>
                            <a:schemeClr val="tx1"/>
                          </a:solidFill>
                          <a:effectLst/>
                          <a:latin typeface="+mn-lt"/>
                          <a:ea typeface="+mn-ea"/>
                          <a:cs typeface="+mn-cs"/>
                        </a:rPr>
                        <a:t>“It</a:t>
                      </a:r>
                      <a:r>
                        <a:rPr lang="en-GB" sz="1800" b="0" i="0" kern="1200" baseline="0">
                          <a:solidFill>
                            <a:schemeClr val="tx1"/>
                          </a:solidFill>
                          <a:effectLst/>
                          <a:latin typeface="+mn-lt"/>
                          <a:ea typeface="+mn-ea"/>
                          <a:cs typeface="+mn-cs"/>
                        </a:rPr>
                        <a:t> was not what she had hoped</a:t>
                      </a:r>
                      <a:r>
                        <a:rPr lang="en-GB" sz="1800" b="0" i="0" kern="1200">
                          <a:solidFill>
                            <a:schemeClr val="tx1"/>
                          </a:solidFill>
                          <a:effectLst/>
                          <a:latin typeface="+mn-lt"/>
                          <a:ea typeface="+mn-ea"/>
                          <a:cs typeface="+mn-cs"/>
                        </a:rPr>
                        <a:t>. It was not what she had wished.</a:t>
                      </a:r>
                      <a:r>
                        <a:rPr lang="en-GB" sz="1800" b="0" i="0" kern="1200" baseline="0">
                          <a:solidFill>
                            <a:schemeClr val="tx1"/>
                          </a:solidFill>
                          <a:effectLst/>
                          <a:latin typeface="+mn-lt"/>
                          <a:ea typeface="+mn-ea"/>
                          <a:cs typeface="+mn-cs"/>
                        </a:rPr>
                        <a:t> She felt great disillusionment. </a:t>
                      </a:r>
                      <a:r>
                        <a:rPr lang="en-GB" sz="1800" b="0" i="0" kern="1200">
                          <a:solidFill>
                            <a:schemeClr val="tx1"/>
                          </a:solidFill>
                          <a:effectLst/>
                          <a:latin typeface="+mn-lt"/>
                          <a:ea typeface="+mn-ea"/>
                          <a:cs typeface="+mn-cs"/>
                        </a:rPr>
                        <a:t>” </a:t>
                      </a:r>
                      <a:endParaRPr lang="en-GB" sz="1600" b="1" baseline="0"/>
                    </a:p>
                    <a:p>
                      <a:r>
                        <a:rPr lang="en-GB" sz="1600" b="1" baseline="0"/>
                        <a:t>What can you infer about the word ‘disillusionment’ from this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algn="ctr"/>
                      <a:r>
                        <a:rPr lang="en-GB" sz="1600" baseline="0"/>
                        <a:t>Improve the following overused metaphors: </a:t>
                      </a:r>
                    </a:p>
                    <a:p>
                      <a:pPr algn="ctr"/>
                      <a:endParaRPr lang="en-GB" sz="1600" baseline="0"/>
                    </a:p>
                    <a:p>
                      <a:pPr marL="342900" indent="-342900" algn="ctr">
                        <a:buAutoNum type="arabicPeriod"/>
                      </a:pPr>
                      <a:r>
                        <a:rPr lang="en-GB" sz="1600" baseline="0"/>
                        <a:t>‘the classroom was a zoo’ __________________________________________________________________</a:t>
                      </a:r>
                    </a:p>
                    <a:p>
                      <a:pPr marL="342900" indent="-342900" algn="ctr">
                        <a:buAutoNum type="arabicPeriod"/>
                      </a:pPr>
                      <a:r>
                        <a:rPr lang="en-GB" sz="1600" baseline="0"/>
                        <a:t>‘life is a rollercoaster’ _________________________________________________________________</a:t>
                      </a:r>
                    </a:p>
                    <a:p>
                      <a:pPr marL="342900" indent="-342900" algn="ctr">
                        <a:buAutoNum type="arabicPeriod"/>
                      </a:pPr>
                      <a:r>
                        <a:rPr lang="en-GB" sz="1600" baseline="0"/>
                        <a:t>‘a blanket of snow’ 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Find examples</a:t>
                      </a:r>
                      <a:r>
                        <a:rPr lang="en-GB" sz="1600" baseline="0"/>
                        <a:t> of the following linguistic features in everyday items: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rtl="0" eaLnBrk="1" fontAlgn="auto" latinLnBrk="0" hangingPunct="1">
                        <a:lnSpc>
                          <a:spcPct val="100000"/>
                        </a:lnSpc>
                        <a:spcBef>
                          <a:spcPts val="0"/>
                        </a:spcBef>
                        <a:spcAft>
                          <a:spcPts val="0"/>
                        </a:spcAft>
                        <a:buFontTx/>
                        <a:buNone/>
                      </a:pPr>
                      <a:r>
                        <a:rPr lang="en-GB" sz="1600" baseline="0"/>
                        <a:t>Puns – Rhetorical Question – Anaphora – Allusions – Direct Address – Superlative- </a:t>
                      </a:r>
                      <a:r>
                        <a:rPr lang="en-GB" sz="1600" baseline="0" err="1"/>
                        <a:t>Hypophora</a:t>
                      </a:r>
                      <a:r>
                        <a:rPr lang="en-GB" sz="1600" baseline="0"/>
                        <a:t> </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You can present this however you like, but you may wish cut these real-life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rtl="0" eaLnBrk="1" fontAlgn="auto" latinLnBrk="0" hangingPunct="1">
                        <a:lnSpc>
                          <a:spcPct val="100000"/>
                        </a:lnSpc>
                        <a:spcBef>
                          <a:spcPts val="0"/>
                        </a:spcBef>
                        <a:spcAft>
                          <a:spcPts val="0"/>
                        </a:spcAft>
                        <a:buFontTx/>
                        <a:buNone/>
                      </a:pPr>
                      <a:r>
                        <a:rPr lang="en-GB" sz="1600" baseline="0"/>
                        <a:t>Challenge: Can you explain their effects? </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20849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1.7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07577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1.8</a:t>
            </a:r>
          </a:p>
        </p:txBody>
      </p:sp>
      <p:graphicFrame>
        <p:nvGraphicFramePr>
          <p:cNvPr id="5" name="Table 4"/>
          <p:cNvGraphicFramePr>
            <a:graphicFrameLocks noGrp="1"/>
          </p:cNvGraphicFramePr>
          <p:nvPr>
            <p:extLst>
              <p:ext uri="{D42A27DB-BD31-4B8C-83A1-F6EECF244321}">
                <p14:modId xmlns:p14="http://schemas.microsoft.com/office/powerpoint/2010/main" val="1237511656"/>
              </p:ext>
            </p:extLst>
          </p:nvPr>
        </p:nvGraphicFramePr>
        <p:xfrm>
          <a:off x="165100" y="605366"/>
          <a:ext cx="11836401" cy="626364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When</a:t>
                      </a:r>
                      <a:r>
                        <a:rPr lang="en-GB" sz="1600" baseline="0"/>
                        <a:t> changing the ending of a word, sometimes you have to double up the final consonant. </a:t>
                      </a:r>
                      <a:endParaRPr lang="en-GB" sz="1600"/>
                    </a:p>
                    <a:p>
                      <a:pPr marL="0" marR="0" lvl="0" indent="0" algn="l">
                        <a:lnSpc>
                          <a:spcPct val="100000"/>
                        </a:lnSpc>
                        <a:spcBef>
                          <a:spcPts val="0"/>
                        </a:spcBef>
                        <a:spcAft>
                          <a:spcPts val="0"/>
                        </a:spcAft>
                        <a:buFontTx/>
                        <a:buNone/>
                      </a:pPr>
                      <a:r>
                        <a:rPr lang="en-GB" sz="1600"/>
                        <a:t>Add</a:t>
                      </a:r>
                      <a:r>
                        <a:rPr lang="en-GB" sz="1600" baseline="0"/>
                        <a:t> the suffix ‘</a:t>
                      </a:r>
                      <a:r>
                        <a:rPr lang="en-GB" sz="1600" baseline="0" err="1"/>
                        <a:t>ing</a:t>
                      </a:r>
                      <a:r>
                        <a:rPr lang="en-GB" sz="1600" baseline="0"/>
                        <a:t>’ at the end of the below words:</a:t>
                      </a:r>
                    </a:p>
                    <a:p>
                      <a:pPr marL="0" marR="0" lvl="0" indent="0" algn="l">
                        <a:lnSpc>
                          <a:spcPct val="100000"/>
                        </a:lnSpc>
                        <a:spcBef>
                          <a:spcPts val="0"/>
                        </a:spcBef>
                        <a:spcAft>
                          <a:spcPts val="0"/>
                        </a:spcAft>
                        <a:buFontTx/>
                        <a:buNone/>
                      </a:pPr>
                      <a:r>
                        <a:rPr lang="en-GB" sz="1600" baseline="0"/>
                        <a:t>put - __________________________</a:t>
                      </a:r>
                    </a:p>
                    <a:p>
                      <a:pPr marL="0" marR="0" lvl="0" indent="0" algn="l">
                        <a:lnSpc>
                          <a:spcPct val="100000"/>
                        </a:lnSpc>
                        <a:spcBef>
                          <a:spcPts val="0"/>
                        </a:spcBef>
                        <a:spcAft>
                          <a:spcPts val="0"/>
                        </a:spcAft>
                        <a:buFontTx/>
                        <a:buNone/>
                      </a:pPr>
                      <a:r>
                        <a:rPr lang="en-GB" sz="1600" baseline="0"/>
                        <a:t>sit - ___________________________</a:t>
                      </a:r>
                    </a:p>
                    <a:p>
                      <a:pPr marL="0" marR="0" lvl="0" indent="0" algn="l">
                        <a:lnSpc>
                          <a:spcPct val="100000"/>
                        </a:lnSpc>
                        <a:spcBef>
                          <a:spcPts val="0"/>
                        </a:spcBef>
                        <a:spcAft>
                          <a:spcPts val="0"/>
                        </a:spcAft>
                        <a:buFontTx/>
                        <a:buNone/>
                      </a:pPr>
                      <a:r>
                        <a:rPr lang="en-GB" sz="1600" baseline="0"/>
                        <a:t>tap - __________________________</a:t>
                      </a:r>
                    </a:p>
                    <a:p>
                      <a:pPr marL="0" marR="0" lvl="0" indent="0" algn="l">
                        <a:lnSpc>
                          <a:spcPct val="100000"/>
                        </a:lnSpc>
                        <a:spcBef>
                          <a:spcPts val="0"/>
                        </a:spcBef>
                        <a:spcAft>
                          <a:spcPts val="0"/>
                        </a:spcAft>
                        <a:buFontTx/>
                        <a:buNone/>
                      </a:pPr>
                      <a:r>
                        <a:rPr lang="en-GB" sz="1600" baseline="0"/>
                        <a:t>shop - 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r>
                        <a:rPr lang="en-GB" sz="1200" b="0" i="0" baseline="0"/>
                        <a:t>Add the missing commas: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i="0" baseline="0"/>
                    </a:p>
                    <a:p>
                      <a:pPr lvl="0" algn="l">
                        <a:lnSpc>
                          <a:spcPct val="100000"/>
                        </a:lnSpc>
                        <a:spcBef>
                          <a:spcPts val="0"/>
                        </a:spcBef>
                        <a:spcAft>
                          <a:spcPts val="0"/>
                        </a:spcAft>
                        <a:buNone/>
                      </a:pPr>
                      <a:r>
                        <a:rPr lang="en-US" sz="1400"/>
                        <a:t>If you want to know where to buy the most amazing ice cream in the state of Texas I can tell you. Amy's ice cream owned by my cousin has the creamiest most flavorful ice cream in the South. She offers some really exotic flavors like stinky fruit swirl and chocolate covered grasshopper delight but she also offers normal flavors like chocolate vanilla strawberry etc. This variety is what makes her shop so popular. If you are ever in Houston you need to be sure and stop in for a taste. </a:t>
                      </a:r>
                      <a:endParaRPr lang="en-GB" b="0" i="0" u="none" strike="noStrike" noProof="0">
                        <a:latin typeface="Calibri"/>
                      </a:endParaRPr>
                    </a:p>
                  </a:txBody>
                  <a:tcPr/>
                </a:tc>
                <a:tc>
                  <a:txBody>
                    <a:bodyPr/>
                    <a:lstStyle/>
                    <a:p>
                      <a:pPr marL="0" marR="0" lvl="0" indent="0" algn="l">
                        <a:lnSpc>
                          <a:spcPct val="100000"/>
                        </a:lnSpc>
                        <a:spcBef>
                          <a:spcPts val="0"/>
                        </a:spcBef>
                        <a:spcAft>
                          <a:spcPts val="0"/>
                        </a:spcAft>
                        <a:buNone/>
                      </a:pPr>
                      <a:r>
                        <a:rPr lang="en-GB" sz="1600" b="1" i="1" u="none" strike="noStrike" noProof="0">
                          <a:latin typeface="Calibri"/>
                        </a:rPr>
                        <a:t>3. Vocabulary</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Find synonyms for the colour blue:</a:t>
                      </a:r>
                      <a:endParaRPr lang="en-GB"/>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None/>
                      </a:pPr>
                      <a:endParaRPr lang="en-GB" sz="1600" baseline="0"/>
                    </a:p>
                  </a:txBody>
                  <a:tcPr anchor="ctr"/>
                </a:tc>
                <a:extLst>
                  <a:ext uri="{0D108BD9-81ED-4DB2-BD59-A6C34878D82A}">
                    <a16:rowId xmlns:a16="http://schemas.microsoft.com/office/drawing/2014/main" val="3075240843"/>
                  </a:ext>
                </a:extLst>
              </a:tr>
              <a:tr h="3410608">
                <a:tc gridSpan="2">
                  <a:txBody>
                    <a:bodyPr/>
                    <a:lstStyle/>
                    <a:p>
                      <a:r>
                        <a:rPr lang="en-GB" sz="1600" b="1" i="1"/>
                        <a:t>4.</a:t>
                      </a:r>
                      <a:r>
                        <a:rPr lang="en-GB" sz="1600" b="1" i="1" baseline="0"/>
                        <a:t> Reading Comprehension.</a:t>
                      </a:r>
                    </a:p>
                    <a:p>
                      <a:r>
                        <a:rPr lang="en-GB" sz="1600" baseline="0"/>
                        <a:t>Compare the differences between the benches described: </a:t>
                      </a: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a:lnSpc>
                          <a:spcPct val="100000"/>
                        </a:lnSpc>
                        <a:spcBef>
                          <a:spcPts val="0"/>
                        </a:spcBef>
                        <a:spcAft>
                          <a:spcPts val="0"/>
                        </a:spcAft>
                        <a:buNone/>
                      </a:pPr>
                      <a:r>
                        <a:rPr lang="en-GB" sz="1600" b="1" i="1" u="none" strike="noStrike" noProof="0">
                          <a:latin typeface="Calibri"/>
                        </a:rPr>
                        <a:t>5. Challenge</a:t>
                      </a:r>
                      <a:endParaRPr lang="en-GB" sz="1600" b="0" i="0" u="none" strike="noStrike" noProof="0"/>
                    </a:p>
                    <a:p>
                      <a:pPr marL="0" marR="0" lvl="0" indent="0" algn="l">
                        <a:lnSpc>
                          <a:spcPct val="100000"/>
                        </a:lnSpc>
                        <a:spcBef>
                          <a:spcPts val="0"/>
                        </a:spcBef>
                        <a:spcAft>
                          <a:spcPts val="0"/>
                        </a:spcAft>
                        <a:buNone/>
                      </a:pPr>
                      <a:r>
                        <a:rPr lang="en-GB" sz="1600" b="0" i="0" u="none" strike="noStrike" noProof="0">
                          <a:latin typeface="Calibri"/>
                        </a:rPr>
                        <a:t>Describe an</a:t>
                      </a:r>
                      <a:r>
                        <a:rPr lang="en-GB" sz="1600" b="0" i="0" u="none" strike="noStrike" baseline="0" noProof="0">
                          <a:latin typeface="Calibri"/>
                        </a:rPr>
                        <a:t> object </a:t>
                      </a:r>
                      <a:r>
                        <a:rPr lang="en-GB" sz="1600" b="0" i="0" u="none" strike="noStrike" noProof="0">
                          <a:latin typeface="Calibri"/>
                        </a:rPr>
                        <a:t>in detail –</a:t>
                      </a:r>
                      <a:r>
                        <a:rPr lang="en-GB" sz="1600" b="0" i="0" u="none" strike="noStrike" baseline="0" noProof="0">
                          <a:latin typeface="Calibri"/>
                        </a:rPr>
                        <a:t> look at task 4 for ideas</a:t>
                      </a:r>
                      <a:r>
                        <a:rPr lang="en-GB" sz="1600" b="0" i="0" u="none" strike="noStrike" noProof="0">
                          <a:latin typeface="Calibri"/>
                        </a:rPr>
                        <a:t>.</a:t>
                      </a:r>
                      <a:r>
                        <a:rPr lang="en-GB" sz="1600" b="0" i="1" u="none" strike="noStrike" noProof="0">
                          <a:latin typeface="Calibri"/>
                        </a:rPr>
                        <a:t> </a:t>
                      </a:r>
                      <a:endParaRPr lang="en-US" sz="1600" b="0" i="0" u="none" strike="noStrike" noProof="0"/>
                    </a:p>
                    <a:p>
                      <a:pPr marL="0" marR="0" lvl="0" indent="0" algn="l">
                        <a:lnSpc>
                          <a:spcPct val="100000"/>
                        </a:lnSpc>
                        <a:spcBef>
                          <a:spcPts val="0"/>
                        </a:spcBef>
                        <a:spcAft>
                          <a:spcPts val="0"/>
                        </a:spcAft>
                        <a:buNone/>
                      </a:pPr>
                      <a:r>
                        <a:rPr lang="en-GB" sz="1600" b="0" i="0" u="none" strike="noStrike" noProof="0">
                          <a:latin typeface="Calibri"/>
                        </a:rPr>
                        <a:t>______________________________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a:p>
                  </a:txBody>
                  <a:tcPr/>
                </a:tc>
                <a:extLst>
                  <a:ext uri="{0D108BD9-81ED-4DB2-BD59-A6C34878D82A}">
                    <a16:rowId xmlns:a16="http://schemas.microsoft.com/office/drawing/2014/main" val="765756520"/>
                  </a:ext>
                </a:extLst>
              </a:tr>
            </a:tbl>
          </a:graphicData>
        </a:graphic>
      </p:graphicFrame>
      <p:sp>
        <p:nvSpPr>
          <p:cNvPr id="3" name="TextBox 2"/>
          <p:cNvSpPr txBox="1"/>
          <p:nvPr/>
        </p:nvSpPr>
        <p:spPr>
          <a:xfrm>
            <a:off x="309086" y="3879850"/>
            <a:ext cx="3637272" cy="1015663"/>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a:solidFill>
                  <a:schemeClr val="tx1"/>
                </a:solidFill>
              </a:rPr>
              <a:t>A: </a:t>
            </a:r>
            <a:r>
              <a:rPr lang="en-GB" sz="1200"/>
              <a:t>It had seen many years. The wood had become sodden and flaky. Moss had grown on it and made a home in every little crack. Despite its weariness, it still held passers by that needed rest; the impressions of their bodies dented into the arm holds, onto the seats. </a:t>
            </a:r>
          </a:p>
        </p:txBody>
      </p:sp>
      <p:sp>
        <p:nvSpPr>
          <p:cNvPr id="6" name="TextBox 5"/>
          <p:cNvSpPr txBox="1"/>
          <p:nvPr/>
        </p:nvSpPr>
        <p:spPr>
          <a:xfrm>
            <a:off x="4018547" y="3879850"/>
            <a:ext cx="3969752" cy="1015663"/>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a:solidFill>
                  <a:schemeClr val="tx1"/>
                </a:solidFill>
              </a:rPr>
              <a:t>B: </a:t>
            </a:r>
            <a:r>
              <a:rPr lang="en-GB" sz="1200"/>
              <a:t>Mr Smith had taken great care of it. This was his park and this was his bench. It held her memory on a shiny golden plaque. As the sun rose higher in the sky, Mr Smith could see the smooth white paint glistened and glittered under the sun rays. He was proud and he knew she would be too. </a:t>
            </a:r>
          </a:p>
        </p:txBody>
      </p:sp>
      <p:pic>
        <p:nvPicPr>
          <p:cNvPr id="7" name="Picture 6"/>
          <p:cNvPicPr>
            <a:picLocks noChangeAspect="1"/>
          </p:cNvPicPr>
          <p:nvPr/>
        </p:nvPicPr>
        <p:blipFill rotWithShape="1">
          <a:blip r:embed="rId2"/>
          <a:srcRect l="15510" t="4457" r="22676" b="-5853"/>
          <a:stretch/>
        </p:blipFill>
        <p:spPr>
          <a:xfrm>
            <a:off x="9384632" y="1820778"/>
            <a:ext cx="1106905" cy="473243"/>
          </a:xfrm>
          <a:prstGeom prst="rect">
            <a:avLst/>
          </a:prstGeom>
        </p:spPr>
      </p:pic>
    </p:spTree>
    <p:extLst>
      <p:ext uri="{BB962C8B-B14F-4D97-AF65-F5344CB8AC3E}">
        <p14:creationId xmlns:p14="http://schemas.microsoft.com/office/powerpoint/2010/main" val="277485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1.8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38748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CloudMigratorVersion xmlns="b0291392-46c3-446b-b4e2-e6b1ee46160b" xsi:nil="true"/>
    <CloudMigratorOriginId xmlns="b0291392-46c3-446b-b4e2-e6b1ee46160b" xsi:nil="true"/>
    <FileHash xmlns="b0291392-46c3-446b-b4e2-e6b1ee46160b" xsi:nil="true"/>
    <SharedWithUsers xmlns="55f71bee-26e1-45d7-9db5-e4529f37cebc">
      <UserInfo>
        <DisplayName>Lisa Simcox</DisplayName>
        <AccountId>82</AccountId>
        <AccountType/>
      </UserInfo>
    </SharedWithUsers>
    <MediaLengthInSeconds xmlns="b0291392-46c3-446b-b4e2-e6b1ee46160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C6B6C9-AC78-42AE-8B1B-9107464950E1}"/>
</file>

<file path=customXml/itemProps2.xml><?xml version="1.0" encoding="utf-8"?>
<ds:datastoreItem xmlns:ds="http://schemas.openxmlformats.org/officeDocument/2006/customXml" ds:itemID="{5E562333-9692-4904-8EC6-E284A1739428}">
  <ds:schemaRefs>
    <ds:schemaRef ds:uri="http://purl.org/dc/terms/"/>
    <ds:schemaRef ds:uri="8cd434a3-5e7c-415f-a99b-80187ac66f45"/>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005ea20c-23db-4c88-84d2-019caf5362fe"/>
    <ds:schemaRef ds:uri="http://www.w3.org/XML/1998/namespace"/>
    <ds:schemaRef ds:uri="b0291392-46c3-446b-b4e2-e6b1ee46160b"/>
    <ds:schemaRef ds:uri="55f71bee-26e1-45d7-9db5-e4529f37cebc"/>
  </ds:schemaRefs>
</ds:datastoreItem>
</file>

<file path=customXml/itemProps3.xml><?xml version="1.0" encoding="utf-8"?>
<ds:datastoreItem xmlns:ds="http://schemas.openxmlformats.org/officeDocument/2006/customXml" ds:itemID="{BD69DFEE-674E-4FD3-AD9B-5B8AA3A5D0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6900</Words>
  <Application>Microsoft Office PowerPoint</Application>
  <PresentationFormat>Widescreen</PresentationFormat>
  <Paragraphs>1271</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office theme</vt:lpstr>
      <vt:lpstr>Weekly 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lastModifiedBy>M.Kureczko</cp:lastModifiedBy>
  <cp:revision>59</cp:revision>
  <dcterms:created xsi:type="dcterms:W3CDTF">2019-04-05T13:54:53Z</dcterms:created>
  <dcterms:modified xsi:type="dcterms:W3CDTF">2022-04-14T09:11:23Z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5693700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