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89" r:id="rId6"/>
    <p:sldId id="288" r:id="rId7"/>
    <p:sldId id="287" r:id="rId8"/>
    <p:sldId id="256" r:id="rId9"/>
    <p:sldId id="290" r:id="rId10"/>
    <p:sldId id="271" r:id="rId11"/>
    <p:sldId id="291" r:id="rId12"/>
    <p:sldId id="272" r:id="rId13"/>
    <p:sldId id="292" r:id="rId14"/>
    <p:sldId id="259" r:id="rId15"/>
    <p:sldId id="293" r:id="rId16"/>
    <p:sldId id="260" r:id="rId17"/>
    <p:sldId id="2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11DF"/>
    <a:srgbClr val="FA16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FB94F-9323-FA32-695B-F9AAA4C41843}" v="1694" dt="2019-08-09T14:53:25.362"/>
    <p1510:client id="{17745137-EFB8-403E-29B8-FD65EB848B11}" v="1" dt="2020-02-12T11:34:27.934"/>
    <p1510:client id="{17DBD5DA-26EC-C82E-1DE3-EC178D6995A0}" v="1" dt="2020-02-28T12:23:42.358"/>
    <p1510:client id="{305B209D-0125-0E66-6740-E3756D3BEEEF}" v="3081" dt="2020-02-23T21:17:19.660"/>
    <p1510:client id="{4120397F-DD47-C253-00CC-EC3C78F9953B}" v="47" dt="2022-04-14T09:07:50.452"/>
    <p1510:client id="{46EAB679-6099-FC0B-BB48-981F24BAFF0F}" v="1085" dt="2020-01-13T09:49:33.337"/>
    <p1510:client id="{4F3290C3-6004-BBFF-E568-AC441AFD1431}" v="5" dt="2020-02-12T12:10:28.109"/>
    <p1510:client id="{5576E9C3-1FDD-E7BB-3D9D-4865A90672EE}" v="39" dt="2022-04-14T09:04:01.434"/>
    <p1510:client id="{5B337BA9-3CCF-C435-0AB7-4F5CCF201EFB}" v="4" dt="2020-03-13T12:25:45.737"/>
    <p1510:client id="{6898974F-6A44-B91A-312F-D8AD2ED28FE6}" v="1131" dt="2020-01-31T19:44:48.207"/>
    <p1510:client id="{81735044-2974-9249-C42A-A69EAF3B2A22}" v="970" dt="2020-01-19T18:28:47.379"/>
    <p1510:client id="{8E1B31B2-132B-E54D-C516-569BEF009FE1}" v="1310" dt="2020-02-12T08:03:41.486"/>
    <p1510:client id="{93F667CE-80B7-1E4B-5CE9-215FF66303F7}" v="1" dt="2021-03-10T14:08:20.944"/>
    <p1510:client id="{9D8BC3CD-0672-7B28-5FD0-AF5D98BB836B}" v="2105" dt="2020-02-23T17:34:59.743"/>
    <p1510:client id="{A492ADF9-8EEC-B5FA-BB33-1E68E0837506}" v="10" dt="2019-11-27T14:13:23.029"/>
    <p1510:client id="{AE6840F4-6F16-F3D4-F7DE-D5DCA7C2A26A}" v="3" dt="2020-03-18T11:37:23.365"/>
    <p1510:client id="{B3A44C6D-5DF4-170D-E01C-266BAC4A9B0F}" v="13" dt="2019-12-15T09:36:14.274"/>
    <p1510:client id="{B4B08008-06B6-292C-58B0-EBAE3F0CFD13}" v="6" dt="2019-09-16T13:01:35.470"/>
    <p1510:client id="{B88BD1E7-E7FC-081A-4D86-612CB3968635}" v="16" dt="2019-12-04T11:57:33.531"/>
    <p1510:client id="{BFA9441E-69BB-A3CB-FE5A-9255838AB79D}" v="16" dt="2020-11-26T09:57:19.723"/>
    <p1510:client id="{C6670D90-EBAF-290F-48D1-509E47B28161}" v="13" dt="2022-04-14T09:00:17.299"/>
    <p1510:client id="{CA642F85-15D3-5059-5608-481EEBABA699}" v="3" dt="2020-01-24T12:29:45.101"/>
    <p1510:client id="{CD7E2753-5930-45BD-9ED8-426DCE4F3E19}" v="1" dt="2019-08-11T13:22:29.833"/>
    <p1510:client id="{D3874F77-CABB-F7FD-C4A1-5BBC33A0688C}" v="2" dt="2020-03-17T08:03:36.273"/>
    <p1510:client id="{D41ABD20-A21B-3F69-789E-CB22B6F98257}" v="1" dt="2020-03-13T07:32:36.152"/>
    <p1510:client id="{DBEF109C-1FA2-CA3C-2BB4-030E2A9DED58}" v="26" dt="2019-11-21T11:30:52.808"/>
    <p1510:client id="{F01B0CBE-C17C-C63D-E8F1-E6FBB644244F}" v="788" dt="2020-01-29T07:48:34.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Wallace" userId="S::owallace@saintben.derby.sch.uk::430e2fb9-ff9b-47cf-a823-e9aef9775bc3" providerId="AD" clId="Web-{A492ADF9-8EEC-B5FA-BB33-1E68E0837506}"/>
    <pc:docChg chg="modSld">
      <pc:chgData name="O.Wallace" userId="S::owallace@saintben.derby.sch.uk::430e2fb9-ff9b-47cf-a823-e9aef9775bc3" providerId="AD" clId="Web-{A492ADF9-8EEC-B5FA-BB33-1E68E0837506}" dt="2019-11-27T13:58:03.147" v="1"/>
      <pc:docMkLst>
        <pc:docMk/>
      </pc:docMkLst>
      <pc:sldChg chg="modSp">
        <pc:chgData name="O.Wallace" userId="S::owallace@saintben.derby.sch.uk::430e2fb9-ff9b-47cf-a823-e9aef9775bc3" providerId="AD" clId="Web-{A492ADF9-8EEC-B5FA-BB33-1E68E0837506}" dt="2019-11-27T13:58:03.147" v="1"/>
        <pc:sldMkLst>
          <pc:docMk/>
          <pc:sldMk cId="2074763489" sldId="279"/>
        </pc:sldMkLst>
        <pc:graphicFrameChg chg="mod modGraphic">
          <ac:chgData name="O.Wallace" userId="S::owallace@saintben.derby.sch.uk::430e2fb9-ff9b-47cf-a823-e9aef9775bc3" providerId="AD" clId="Web-{A492ADF9-8EEC-B5FA-BB33-1E68E0837506}" dt="2019-11-27T13:58:03.147" v="1"/>
          <ac:graphicFrameMkLst>
            <pc:docMk/>
            <pc:sldMk cId="2074763489" sldId="279"/>
            <ac:graphicFrameMk id="5" creationId="{00000000-0000-0000-0000-000000000000}"/>
          </ac:graphicFrameMkLst>
        </pc:graphicFrameChg>
      </pc:sldChg>
    </pc:docChg>
  </pc:docChgLst>
  <pc:docChgLst>
    <pc:chgData name="Carolina Kureczko" userId="S::ckureczko@ben.srscmat.co.uk::4628f8f5-3f56-4f7f-a6be-3a03ad345860" providerId="AD" clId="Web-{C6670D90-EBAF-290F-48D1-509E47B28161}"/>
    <pc:docChg chg="addSld modSld sldOrd addMainMaster">
      <pc:chgData name="Carolina Kureczko" userId="S::ckureczko@ben.srscmat.co.uk::4628f8f5-3f56-4f7f-a6be-3a03ad345860" providerId="AD" clId="Web-{C6670D90-EBAF-290F-48D1-509E47B28161}" dt="2022-04-14T09:00:17.299" v="12"/>
      <pc:docMkLst>
        <pc:docMk/>
      </pc:docMkLst>
      <pc:sldChg chg="delSp add ord">
        <pc:chgData name="Carolina Kureczko" userId="S::ckureczko@ben.srscmat.co.uk::4628f8f5-3f56-4f7f-a6be-3a03ad345860" providerId="AD" clId="Web-{C6670D90-EBAF-290F-48D1-509E47B28161}" dt="2022-04-14T09:00:08.689" v="11"/>
        <pc:sldMkLst>
          <pc:docMk/>
          <pc:sldMk cId="487328190" sldId="287"/>
        </pc:sldMkLst>
        <pc:spChg chg="del">
          <ac:chgData name="Carolina Kureczko" userId="S::ckureczko@ben.srscmat.co.uk::4628f8f5-3f56-4f7f-a6be-3a03ad345860" providerId="AD" clId="Web-{C6670D90-EBAF-290F-48D1-509E47B28161}" dt="2022-04-14T09:00:08.689" v="11"/>
          <ac:spMkLst>
            <pc:docMk/>
            <pc:sldMk cId="487328190" sldId="287"/>
            <ac:spMk id="6" creationId="{26CCA420-AD9C-BBB0-85CF-2E26D00A5A8D}"/>
          </ac:spMkLst>
        </pc:spChg>
      </pc:sldChg>
      <pc:sldChg chg="add ord">
        <pc:chgData name="Carolina Kureczko" userId="S::ckureczko@ben.srscmat.co.uk::4628f8f5-3f56-4f7f-a6be-3a03ad345860" providerId="AD" clId="Web-{C6670D90-EBAF-290F-48D1-509E47B28161}" dt="2022-04-14T08:59:21.173" v="4"/>
        <pc:sldMkLst>
          <pc:docMk/>
          <pc:sldMk cId="1258673720" sldId="288"/>
        </pc:sldMkLst>
      </pc:sldChg>
      <pc:sldChg chg="delSp modSp add ord">
        <pc:chgData name="Carolina Kureczko" userId="S::ckureczko@ben.srscmat.co.uk::4628f8f5-3f56-4f7f-a6be-3a03ad345860" providerId="AD" clId="Web-{C6670D90-EBAF-290F-48D1-509E47B28161}" dt="2022-04-14T09:00:17.299" v="12"/>
        <pc:sldMkLst>
          <pc:docMk/>
          <pc:sldMk cId="864004452" sldId="289"/>
        </pc:sldMkLst>
        <pc:spChg chg="mod">
          <ac:chgData name="Carolina Kureczko" userId="S::ckureczko@ben.srscmat.co.uk::4628f8f5-3f56-4f7f-a6be-3a03ad345860" providerId="AD" clId="Web-{C6670D90-EBAF-290F-48D1-509E47B28161}" dt="2022-04-14T09:00:05.658" v="10" actId="20577"/>
          <ac:spMkLst>
            <pc:docMk/>
            <pc:sldMk cId="864004452" sldId="289"/>
            <ac:spMk id="3" creationId="{C25CDF2E-525D-4A43-8E4E-9A0272DC171D}"/>
          </ac:spMkLst>
        </pc:spChg>
        <pc:graphicFrameChg chg="del">
          <ac:chgData name="Carolina Kureczko" userId="S::ckureczko@ben.srscmat.co.uk::4628f8f5-3f56-4f7f-a6be-3a03ad345860" providerId="AD" clId="Web-{C6670D90-EBAF-290F-48D1-509E47B28161}" dt="2022-04-14T09:00:17.299" v="12"/>
          <ac:graphicFrameMkLst>
            <pc:docMk/>
            <pc:sldMk cId="864004452" sldId="289"/>
            <ac:graphicFrameMk id="4" creationId="{98660D4C-B119-A586-64DB-EF51BCB990B0}"/>
          </ac:graphicFrameMkLst>
        </pc:graphicFrameChg>
      </pc:sldChg>
      <pc:sldMasterChg chg="add addSldLayout">
        <pc:chgData name="Carolina Kureczko" userId="S::ckureczko@ben.srscmat.co.uk::4628f8f5-3f56-4f7f-a6be-3a03ad345860" providerId="AD" clId="Web-{C6670D90-EBAF-290F-48D1-509E47B28161}" dt="2022-04-14T08:59:14.001" v="0"/>
        <pc:sldMasterMkLst>
          <pc:docMk/>
          <pc:sldMasterMk cId="2460954070" sldId="2147483660"/>
        </pc:sldMasterMkLst>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2385387890" sldId="2147483661"/>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949138452" sldId="2147483662"/>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2591524520" sldId="2147483663"/>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1203092039" sldId="2147483664"/>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3733172339" sldId="2147483665"/>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3210312558" sldId="2147483666"/>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3146388984" sldId="2147483667"/>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3171841454" sldId="2147483668"/>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1718958274" sldId="2147483669"/>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2202905451" sldId="2147483670"/>
          </pc:sldLayoutMkLst>
        </pc:sldLayoutChg>
        <pc:sldLayoutChg chg="add">
          <pc:chgData name="Carolina Kureczko" userId="S::ckureczko@ben.srscmat.co.uk::4628f8f5-3f56-4f7f-a6be-3a03ad345860" providerId="AD" clId="Web-{C6670D90-EBAF-290F-48D1-509E47B28161}" dt="2022-04-14T08:59:14.001" v="0"/>
          <pc:sldLayoutMkLst>
            <pc:docMk/>
            <pc:sldMasterMk cId="2460954070" sldId="2147483660"/>
            <pc:sldLayoutMk cId="3479445657" sldId="2147483671"/>
          </pc:sldLayoutMkLst>
        </pc:sldLayoutChg>
      </pc:sldMasterChg>
    </pc:docChg>
  </pc:docChgLst>
  <pc:docChgLst>
    <pc:chgData name="M.Kureczko" userId="S::mkureczko@saintben.derby.sch.uk::68525a13-0ace-4576-a37c-2deae4ec343a" providerId="AD" clId="Web-{94F7D6D7-6579-6D0C-18A5-3ED3F9B28E59}"/>
    <pc:docChg chg="addSld modSld sldOrd">
      <pc:chgData name="M.Kureczko" userId="S::mkureczko@saintben.derby.sch.uk::68525a13-0ace-4576-a37c-2deae4ec343a" providerId="AD" clId="Web-{94F7D6D7-6579-6D0C-18A5-3ED3F9B28E59}" dt="2019-08-09T20:48:31.500" v="2869"/>
      <pc:docMkLst>
        <pc:docMk/>
      </pc:docMkLst>
      <pc:sldChg chg="modSp ord">
        <pc:chgData name="M.Kureczko" userId="S::mkureczko@saintben.derby.sch.uk::68525a13-0ace-4576-a37c-2deae4ec343a" providerId="AD" clId="Web-{94F7D6D7-6579-6D0C-18A5-3ED3F9B28E59}" dt="2019-08-09T20:48:31.500" v="2869"/>
        <pc:sldMkLst>
          <pc:docMk/>
          <pc:sldMk cId="1160338408" sldId="258"/>
        </pc:sldMkLst>
        <pc:spChg chg="mod">
          <ac:chgData name="M.Kureczko" userId="S::mkureczko@saintben.derby.sch.uk::68525a13-0ace-4576-a37c-2deae4ec343a" providerId="AD" clId="Web-{94F7D6D7-6579-6D0C-18A5-3ED3F9B28E59}" dt="2019-08-09T20:48:24.422" v="2868" actId="20577"/>
          <ac:spMkLst>
            <pc:docMk/>
            <pc:sldMk cId="1160338408" sldId="258"/>
            <ac:spMk id="4" creationId="{00000000-0000-0000-0000-000000000000}"/>
          </ac:spMkLst>
        </pc:spChg>
      </pc:sldChg>
      <pc:sldChg chg="modSp">
        <pc:chgData name="M.Kureczko" userId="S::mkureczko@saintben.derby.sch.uk::68525a13-0ace-4576-a37c-2deae4ec343a" providerId="AD" clId="Web-{94F7D6D7-6579-6D0C-18A5-3ED3F9B28E59}" dt="2019-08-09T20:47:25.311" v="2841"/>
        <pc:sldMkLst>
          <pc:docMk/>
          <pc:sldMk cId="1659316811" sldId="267"/>
        </pc:sldMkLst>
        <pc:graphicFrameChg chg="mod modGraphic">
          <ac:chgData name="M.Kureczko" userId="S::mkureczko@saintben.derby.sch.uk::68525a13-0ace-4576-a37c-2deae4ec343a" providerId="AD" clId="Web-{94F7D6D7-6579-6D0C-18A5-3ED3F9B28E59}" dt="2019-08-09T20:47:25.311" v="2841"/>
          <ac:graphicFrameMkLst>
            <pc:docMk/>
            <pc:sldMk cId="1659316811" sldId="267"/>
            <ac:graphicFrameMk id="5" creationId="{00000000-0000-0000-0000-000000000000}"/>
          </ac:graphicFrameMkLst>
        </pc:graphicFrameChg>
      </pc:sldChg>
      <pc:sldChg chg="modSp add replId">
        <pc:chgData name="M.Kureczko" userId="S::mkureczko@saintben.derby.sch.uk::68525a13-0ace-4576-a37c-2deae4ec343a" providerId="AD" clId="Web-{94F7D6D7-6579-6D0C-18A5-3ED3F9B28E59}" dt="2019-08-09T20:27:56.274" v="1364" actId="20577"/>
        <pc:sldMkLst>
          <pc:docMk/>
          <pc:sldMk cId="1057609549" sldId="270"/>
        </pc:sldMkLst>
        <pc:spChg chg="mod">
          <ac:chgData name="M.Kureczko" userId="S::mkureczko@saintben.derby.sch.uk::68525a13-0ace-4576-a37c-2deae4ec343a" providerId="AD" clId="Web-{94F7D6D7-6579-6D0C-18A5-3ED3F9B28E59}" dt="2019-08-09T20:27:56.274" v="1364" actId="20577"/>
          <ac:spMkLst>
            <pc:docMk/>
            <pc:sldMk cId="1057609549" sldId="270"/>
            <ac:spMk id="4" creationId="{00000000-0000-0000-0000-000000000000}"/>
          </ac:spMkLst>
        </pc:spChg>
        <pc:graphicFrameChg chg="mod modGraphic">
          <ac:chgData name="M.Kureczko" userId="S::mkureczko@saintben.derby.sch.uk::68525a13-0ace-4576-a37c-2deae4ec343a" providerId="AD" clId="Web-{94F7D6D7-6579-6D0C-18A5-3ED3F9B28E59}" dt="2019-08-09T20:27:18.305" v="1356"/>
          <ac:graphicFrameMkLst>
            <pc:docMk/>
            <pc:sldMk cId="1057609549" sldId="270"/>
            <ac:graphicFrameMk id="5" creationId="{00000000-0000-0000-0000-000000000000}"/>
          </ac:graphicFrameMkLst>
        </pc:graphicFrameChg>
      </pc:sldChg>
      <pc:sldChg chg="modSp add ord replId">
        <pc:chgData name="M.Kureczko" userId="S::mkureczko@saintben.derby.sch.uk::68525a13-0ace-4576-a37c-2deae4ec343a" providerId="AD" clId="Web-{94F7D6D7-6579-6D0C-18A5-3ED3F9B28E59}" dt="2019-08-09T20:47:54.608" v="2846" actId="20577"/>
        <pc:sldMkLst>
          <pc:docMk/>
          <pc:sldMk cId="244487348" sldId="271"/>
        </pc:sldMkLst>
        <pc:spChg chg="mod">
          <ac:chgData name="M.Kureczko" userId="S::mkureczko@saintben.derby.sch.uk::68525a13-0ace-4576-a37c-2deae4ec343a" providerId="AD" clId="Web-{94F7D6D7-6579-6D0C-18A5-3ED3F9B28E59}" dt="2019-08-09T20:47:54.608" v="2846" actId="20577"/>
          <ac:spMkLst>
            <pc:docMk/>
            <pc:sldMk cId="244487348" sldId="271"/>
            <ac:spMk id="4" creationId="{00000000-0000-0000-0000-000000000000}"/>
          </ac:spMkLst>
        </pc:spChg>
      </pc:sldChg>
      <pc:sldChg chg="add replId">
        <pc:chgData name="M.Kureczko" userId="S::mkureczko@saintben.derby.sch.uk::68525a13-0ace-4576-a37c-2deae4ec343a" providerId="AD" clId="Web-{94F7D6D7-6579-6D0C-18A5-3ED3F9B28E59}" dt="2019-08-09T20:47:39.686" v="2843"/>
        <pc:sldMkLst>
          <pc:docMk/>
          <pc:sldMk cId="2311981538" sldId="272"/>
        </pc:sldMkLst>
      </pc:sldChg>
    </pc:docChg>
  </pc:docChgLst>
  <pc:docChgLst>
    <pc:chgData name="M.Peden" userId="S::mpeden@saintben.derby.sch.uk::9b77717e-8ce6-4767-a5c2-5e5640dd297e" providerId="AD" clId="Web-{B4B08008-06B6-292C-58B0-EBAE3F0CFD13}"/>
    <pc:docChg chg="modSld">
      <pc:chgData name="M.Peden" userId="S::mpeden@saintben.derby.sch.uk::9b77717e-8ce6-4767-a5c2-5e5640dd297e" providerId="AD" clId="Web-{B4B08008-06B6-292C-58B0-EBAE3F0CFD13}" dt="2019-09-16T12:59:45.595" v="3"/>
      <pc:docMkLst>
        <pc:docMk/>
      </pc:docMkLst>
      <pc:sldChg chg="modSp">
        <pc:chgData name="M.Peden" userId="S::mpeden@saintben.derby.sch.uk::9b77717e-8ce6-4767-a5c2-5e5640dd297e" providerId="AD" clId="Web-{B4B08008-06B6-292C-58B0-EBAE3F0CFD13}" dt="2019-09-16T12:59:45.595" v="3"/>
        <pc:sldMkLst>
          <pc:docMk/>
          <pc:sldMk cId="1057609549" sldId="270"/>
        </pc:sldMkLst>
        <pc:graphicFrameChg chg="mod modGraphic">
          <ac:chgData name="M.Peden" userId="S::mpeden@saintben.derby.sch.uk::9b77717e-8ce6-4767-a5c2-5e5640dd297e" providerId="AD" clId="Web-{B4B08008-06B6-292C-58B0-EBAE3F0CFD13}" dt="2019-09-16T12:59:45.595" v="3"/>
          <ac:graphicFrameMkLst>
            <pc:docMk/>
            <pc:sldMk cId="1057609549" sldId="270"/>
            <ac:graphicFrameMk id="5" creationId="{00000000-0000-0000-0000-000000000000}"/>
          </ac:graphicFrameMkLst>
        </pc:graphicFrameChg>
      </pc:sldChg>
    </pc:docChg>
  </pc:docChgLst>
  <pc:docChgLst>
    <pc:chgData name="M.Kureczko" userId="S::mkureczko@saintben.derby.sch.uk::68525a13-0ace-4576-a37c-2deae4ec343a" providerId="AD" clId="Web-{CD7E2753-5930-45BD-9ED8-426DCE4F3E19}"/>
    <pc:docChg chg="addSld delSld modSld sldOrd">
      <pc:chgData name="M.Kureczko" userId="S::mkureczko@saintben.derby.sch.uk::68525a13-0ace-4576-a37c-2deae4ec343a" providerId="AD" clId="Web-{CD7E2753-5930-45BD-9ED8-426DCE4F3E19}" dt="2019-08-11T17:38:46.264" v="14018" actId="20577"/>
      <pc:docMkLst>
        <pc:docMk/>
      </pc:docMkLst>
      <pc:sldChg chg="del">
        <pc:chgData name="M.Kureczko" userId="S::mkureczko@saintben.derby.sch.uk::68525a13-0ace-4576-a37c-2deae4ec343a" providerId="AD" clId="Web-{CD7E2753-5930-45BD-9ED8-426DCE4F3E19}" dt="2019-08-11T11:08:53.466" v="1854"/>
        <pc:sldMkLst>
          <pc:docMk/>
          <pc:sldMk cId="1160338408" sldId="258"/>
        </pc:sldMkLst>
      </pc:sldChg>
      <pc:sldChg chg="modSp">
        <pc:chgData name="M.Kureczko" userId="S::mkureczko@saintben.derby.sch.uk::68525a13-0ace-4576-a37c-2deae4ec343a" providerId="AD" clId="Web-{CD7E2753-5930-45BD-9ED8-426DCE4F3E19}" dt="2019-08-11T11:38:24.151" v="2932" actId="1076"/>
        <pc:sldMkLst>
          <pc:docMk/>
          <pc:sldMk cId="3133010006" sldId="259"/>
        </pc:sldMkLst>
        <pc:graphicFrameChg chg="mod modGraphic">
          <ac:chgData name="M.Kureczko" userId="S::mkureczko@saintben.derby.sch.uk::68525a13-0ace-4576-a37c-2deae4ec343a" providerId="AD" clId="Web-{CD7E2753-5930-45BD-9ED8-426DCE4F3E19}" dt="2019-08-11T11:30:50.753" v="2686"/>
          <ac:graphicFrameMkLst>
            <pc:docMk/>
            <pc:sldMk cId="3133010006" sldId="259"/>
            <ac:graphicFrameMk id="5" creationId="{00000000-0000-0000-0000-000000000000}"/>
          </ac:graphicFrameMkLst>
        </pc:graphicFrameChg>
        <pc:picChg chg="mod">
          <ac:chgData name="M.Kureczko" userId="S::mkureczko@saintben.derby.sch.uk::68525a13-0ace-4576-a37c-2deae4ec343a" providerId="AD" clId="Web-{CD7E2753-5930-45BD-9ED8-426DCE4F3E19}" dt="2019-08-11T11:38:24.151" v="2932" actId="1076"/>
          <ac:picMkLst>
            <pc:docMk/>
            <pc:sldMk cId="3133010006" sldId="259"/>
            <ac:picMk id="2" creationId="{00000000-0000-0000-0000-000000000000}"/>
          </ac:picMkLst>
        </pc:picChg>
      </pc:sldChg>
      <pc:sldChg chg="modSp">
        <pc:chgData name="M.Kureczko" userId="S::mkureczko@saintben.derby.sch.uk::68525a13-0ace-4576-a37c-2deae4ec343a" providerId="AD" clId="Web-{CD7E2753-5930-45BD-9ED8-426DCE4F3E19}" dt="2019-08-11T12:24:50.424" v="4329" actId="1076"/>
        <pc:sldMkLst>
          <pc:docMk/>
          <pc:sldMk cId="2489369633" sldId="260"/>
        </pc:sldMkLst>
        <pc:spChg chg="mod">
          <ac:chgData name="M.Kureczko" userId="S::mkureczko@saintben.derby.sch.uk::68525a13-0ace-4576-a37c-2deae4ec343a" providerId="AD" clId="Web-{CD7E2753-5930-45BD-9ED8-426DCE4F3E19}" dt="2019-08-11T12:24:50.424" v="4329" actId="1076"/>
          <ac:spMkLst>
            <pc:docMk/>
            <pc:sldMk cId="2489369633" sldId="260"/>
            <ac:spMk id="3" creationId="{00000000-0000-0000-0000-000000000000}"/>
          </ac:spMkLst>
        </pc:spChg>
        <pc:spChg chg="mod">
          <ac:chgData name="M.Kureczko" userId="S::mkureczko@saintben.derby.sch.uk::68525a13-0ace-4576-a37c-2deae4ec343a" providerId="AD" clId="Web-{CD7E2753-5930-45BD-9ED8-426DCE4F3E19}" dt="2019-08-11T12:24:46.643" v="4328" actId="1076"/>
          <ac:spMkLst>
            <pc:docMk/>
            <pc:sldMk cId="2489369633" sldId="260"/>
            <ac:spMk id="6" creationId="{00000000-0000-0000-0000-000000000000}"/>
          </ac:spMkLst>
        </pc:spChg>
        <pc:graphicFrameChg chg="mod modGraphic">
          <ac:chgData name="M.Kureczko" userId="S::mkureczko@saintben.derby.sch.uk::68525a13-0ace-4576-a37c-2deae4ec343a" providerId="AD" clId="Web-{CD7E2753-5930-45BD-9ED8-426DCE4F3E19}" dt="2019-08-11T12:24:41.409" v="4327"/>
          <ac:graphicFrameMkLst>
            <pc:docMk/>
            <pc:sldMk cId="2489369633" sldId="260"/>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2:48:55.180" v="4686"/>
        <pc:sldMkLst>
          <pc:docMk/>
          <pc:sldMk cId="2294025387" sldId="261"/>
        </pc:sldMkLst>
        <pc:graphicFrameChg chg="mod modGraphic">
          <ac:chgData name="M.Kureczko" userId="S::mkureczko@saintben.derby.sch.uk::68525a13-0ace-4576-a37c-2deae4ec343a" providerId="AD" clId="Web-{CD7E2753-5930-45BD-9ED8-426DCE4F3E19}" dt="2019-08-11T12:48:55.180" v="4686"/>
          <ac:graphicFrameMkLst>
            <pc:docMk/>
            <pc:sldMk cId="2294025387" sldId="261"/>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3:32:19.350" v="6848"/>
        <pc:sldMkLst>
          <pc:docMk/>
          <pc:sldMk cId="2720849636" sldId="262"/>
        </pc:sldMkLst>
        <pc:graphicFrameChg chg="mod modGraphic">
          <ac:chgData name="M.Kureczko" userId="S::mkureczko@saintben.derby.sch.uk::68525a13-0ace-4576-a37c-2deae4ec343a" providerId="AD" clId="Web-{CD7E2753-5930-45BD-9ED8-426DCE4F3E19}" dt="2019-08-11T13:32:19.350" v="6848"/>
          <ac:graphicFrameMkLst>
            <pc:docMk/>
            <pc:sldMk cId="2720849636" sldId="262"/>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6:25:40.123" v="10258"/>
        <pc:sldMkLst>
          <pc:docMk/>
          <pc:sldMk cId="2805979764" sldId="263"/>
        </pc:sldMkLst>
        <pc:graphicFrameChg chg="mod modGraphic">
          <ac:chgData name="M.Kureczko" userId="S::mkureczko@saintben.derby.sch.uk::68525a13-0ace-4576-a37c-2deae4ec343a" providerId="AD" clId="Web-{CD7E2753-5930-45BD-9ED8-426DCE4F3E19}" dt="2019-08-11T16:25:40.123" v="10258"/>
          <ac:graphicFrameMkLst>
            <pc:docMk/>
            <pc:sldMk cId="2805979764" sldId="263"/>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6:28:35.098" v="10429"/>
        <pc:sldMkLst>
          <pc:docMk/>
          <pc:sldMk cId="1647027021" sldId="264"/>
        </pc:sldMkLst>
        <pc:graphicFrameChg chg="mod modGraphic">
          <ac:chgData name="M.Kureczko" userId="S::mkureczko@saintben.derby.sch.uk::68525a13-0ace-4576-a37c-2deae4ec343a" providerId="AD" clId="Web-{CD7E2753-5930-45BD-9ED8-426DCE4F3E19}" dt="2019-08-11T16:28:35.098" v="10429"/>
          <ac:graphicFrameMkLst>
            <pc:docMk/>
            <pc:sldMk cId="1647027021" sldId="264"/>
            <ac:graphicFrameMk id="5" creationId="{00000000-0000-0000-0000-000000000000}"/>
          </ac:graphicFrameMkLst>
        </pc:graphicFrameChg>
        <pc:picChg chg="mod">
          <ac:chgData name="M.Kureczko" userId="S::mkureczko@saintben.derby.sch.uk::68525a13-0ace-4576-a37c-2deae4ec343a" providerId="AD" clId="Web-{CD7E2753-5930-45BD-9ED8-426DCE4F3E19}" dt="2019-08-11T16:26:44.530" v="10261" actId="1076"/>
          <ac:picMkLst>
            <pc:docMk/>
            <pc:sldMk cId="1647027021" sldId="264"/>
            <ac:picMk id="3" creationId="{78E336EF-E23E-4E8C-A940-71EA6CD761EB}"/>
          </ac:picMkLst>
        </pc:picChg>
      </pc:sldChg>
      <pc:sldChg chg="modSp">
        <pc:chgData name="M.Kureczko" userId="S::mkureczko@saintben.derby.sch.uk::68525a13-0ace-4576-a37c-2deae4ec343a" providerId="AD" clId="Web-{CD7E2753-5930-45BD-9ED8-426DCE4F3E19}" dt="2019-08-11T17:05:22.713" v="12621"/>
        <pc:sldMkLst>
          <pc:docMk/>
          <pc:sldMk cId="2711417652" sldId="266"/>
        </pc:sldMkLst>
        <pc:graphicFrameChg chg="mod modGraphic">
          <ac:chgData name="M.Kureczko" userId="S::mkureczko@saintben.derby.sch.uk::68525a13-0ace-4576-a37c-2deae4ec343a" providerId="AD" clId="Web-{CD7E2753-5930-45BD-9ED8-426DCE4F3E19}" dt="2019-08-11T17:05:22.713" v="12621"/>
          <ac:graphicFrameMkLst>
            <pc:docMk/>
            <pc:sldMk cId="2711417652" sldId="266"/>
            <ac:graphicFrameMk id="5" creationId="{00000000-0000-0000-0000-000000000000}"/>
          </ac:graphicFrameMkLst>
        </pc:graphicFrameChg>
      </pc:sldChg>
      <pc:sldChg chg="modSp">
        <pc:chgData name="M.Kureczko" userId="S::mkureczko@saintben.derby.sch.uk::68525a13-0ace-4576-a37c-2deae4ec343a" providerId="AD" clId="Web-{CD7E2753-5930-45BD-9ED8-426DCE4F3E19}" dt="2019-08-11T13:33:36.351" v="6858"/>
        <pc:sldMkLst>
          <pc:docMk/>
          <pc:sldMk cId="1659316811" sldId="267"/>
        </pc:sldMkLst>
        <pc:spChg chg="mod">
          <ac:chgData name="M.Kureczko" userId="S::mkureczko@saintben.derby.sch.uk::68525a13-0ace-4576-a37c-2deae4ec343a" providerId="AD" clId="Web-{CD7E2753-5930-45BD-9ED8-426DCE4F3E19}" dt="2019-08-11T13:33:36.351" v="6858"/>
          <ac:spMkLst>
            <pc:docMk/>
            <pc:sldMk cId="1659316811" sldId="267"/>
            <ac:spMk id="4" creationId="{00000000-0000-0000-0000-000000000000}"/>
          </ac:spMkLst>
        </pc:spChg>
        <pc:graphicFrameChg chg="mod modGraphic">
          <ac:chgData name="M.Kureczko" userId="S::mkureczko@saintben.derby.sch.uk::68525a13-0ace-4576-a37c-2deae4ec343a" providerId="AD" clId="Web-{CD7E2753-5930-45BD-9ED8-426DCE4F3E19}" dt="2019-08-11T10:41:24.029" v="45"/>
          <ac:graphicFrameMkLst>
            <pc:docMk/>
            <pc:sldMk cId="1659316811" sldId="267"/>
            <ac:graphicFrameMk id="5" creationId="{00000000-0000-0000-0000-000000000000}"/>
          </ac:graphicFrameMkLst>
        </pc:graphicFrameChg>
      </pc:sldChg>
      <pc:sldChg chg="addSp modSp">
        <pc:chgData name="M.Kureczko" userId="S::mkureczko@saintben.derby.sch.uk::68525a13-0ace-4576-a37c-2deae4ec343a" providerId="AD" clId="Web-{CD7E2753-5930-45BD-9ED8-426DCE4F3E19}" dt="2019-08-11T15:40:57.867" v="7781" actId="20577"/>
        <pc:sldMkLst>
          <pc:docMk/>
          <pc:sldMk cId="2774852651" sldId="269"/>
        </pc:sldMkLst>
        <pc:spChg chg="mod">
          <ac:chgData name="M.Kureczko" userId="S::mkureczko@saintben.derby.sch.uk::68525a13-0ace-4576-a37c-2deae4ec343a" providerId="AD" clId="Web-{CD7E2753-5930-45BD-9ED8-426DCE4F3E19}" dt="2019-08-11T15:40:34.645" v="7771" actId="20577"/>
          <ac:spMkLst>
            <pc:docMk/>
            <pc:sldMk cId="2774852651" sldId="269"/>
            <ac:spMk id="3" creationId="{00000000-0000-0000-0000-000000000000}"/>
          </ac:spMkLst>
        </pc:spChg>
        <pc:spChg chg="mod">
          <ac:chgData name="M.Kureczko" userId="S::mkureczko@saintben.derby.sch.uk::68525a13-0ace-4576-a37c-2deae4ec343a" providerId="AD" clId="Web-{CD7E2753-5930-45BD-9ED8-426DCE4F3E19}" dt="2019-08-11T15:40:57.867" v="7781" actId="20577"/>
          <ac:spMkLst>
            <pc:docMk/>
            <pc:sldMk cId="2774852651" sldId="269"/>
            <ac:spMk id="6" creationId="{00000000-0000-0000-0000-000000000000}"/>
          </ac:spMkLst>
        </pc:spChg>
        <pc:graphicFrameChg chg="mod modGraphic">
          <ac:chgData name="M.Kureczko" userId="S::mkureczko@saintben.derby.sch.uk::68525a13-0ace-4576-a37c-2deae4ec343a" providerId="AD" clId="Web-{CD7E2753-5930-45BD-9ED8-426DCE4F3E19}" dt="2019-08-11T15:26:18.493" v="7543"/>
          <ac:graphicFrameMkLst>
            <pc:docMk/>
            <pc:sldMk cId="2774852651" sldId="269"/>
            <ac:graphicFrameMk id="5" creationId="{00000000-0000-0000-0000-000000000000}"/>
          </ac:graphicFrameMkLst>
        </pc:graphicFrameChg>
        <pc:picChg chg="add">
          <ac:chgData name="M.Kureczko" userId="S::mkureczko@saintben.derby.sch.uk::68525a13-0ace-4576-a37c-2deae4ec343a" providerId="AD" clId="Web-{CD7E2753-5930-45BD-9ED8-426DCE4F3E19}" dt="2019-08-11T15:18:34.383" v="7416"/>
          <ac:picMkLst>
            <pc:docMk/>
            <pc:sldMk cId="2774852651" sldId="269"/>
            <ac:picMk id="2" creationId="{ACF49961-F896-420F-A6D1-783996AE03E8}"/>
          </ac:picMkLst>
        </pc:picChg>
      </pc:sldChg>
      <pc:sldChg chg="modSp">
        <pc:chgData name="M.Kureczko" userId="S::mkureczko@saintben.derby.sch.uk::68525a13-0ace-4576-a37c-2deae4ec343a" providerId="AD" clId="Web-{CD7E2753-5930-45BD-9ED8-426DCE4F3E19}" dt="2019-08-11T13:33:26.320" v="6857"/>
        <pc:sldMkLst>
          <pc:docMk/>
          <pc:sldMk cId="1057609549" sldId="270"/>
        </pc:sldMkLst>
        <pc:spChg chg="mod">
          <ac:chgData name="M.Kureczko" userId="S::mkureczko@saintben.derby.sch.uk::68525a13-0ace-4576-a37c-2deae4ec343a" providerId="AD" clId="Web-{CD7E2753-5930-45BD-9ED8-426DCE4F3E19}" dt="2019-08-11T13:33:26.320" v="6857"/>
          <ac:spMkLst>
            <pc:docMk/>
            <pc:sldMk cId="1057609549" sldId="270"/>
            <ac:spMk id="4" creationId="{00000000-0000-0000-0000-000000000000}"/>
          </ac:spMkLst>
        </pc:spChg>
      </pc:sldChg>
      <pc:sldChg chg="modSp ord">
        <pc:chgData name="M.Kureczko" userId="S::mkureczko@saintben.derby.sch.uk::68525a13-0ace-4576-a37c-2deae4ec343a" providerId="AD" clId="Web-{CD7E2753-5930-45BD-9ED8-426DCE4F3E19}" dt="2019-08-11T11:04:43.747" v="1852" actId="20577"/>
        <pc:sldMkLst>
          <pc:docMk/>
          <pc:sldMk cId="2311981538" sldId="272"/>
        </pc:sldMkLst>
        <pc:spChg chg="mod">
          <ac:chgData name="M.Kureczko" userId="S::mkureczko@saintben.derby.sch.uk::68525a13-0ace-4576-a37c-2deae4ec343a" providerId="AD" clId="Web-{CD7E2753-5930-45BD-9ED8-426DCE4F3E19}" dt="2019-08-11T11:04:43.747" v="1852" actId="20577"/>
          <ac:spMkLst>
            <pc:docMk/>
            <pc:sldMk cId="2311981538" sldId="272"/>
            <ac:spMk id="4" creationId="{00000000-0000-0000-0000-000000000000}"/>
          </ac:spMkLst>
        </pc:spChg>
      </pc:sldChg>
      <pc:sldChg chg="addSp delSp modSp add ord replId">
        <pc:chgData name="M.Kureczko" userId="S::mkureczko@saintben.derby.sch.uk::68525a13-0ace-4576-a37c-2deae4ec343a" providerId="AD" clId="Web-{CD7E2753-5930-45BD-9ED8-426DCE4F3E19}" dt="2019-08-11T13:33:57.492" v="6867" actId="20577"/>
        <pc:sldMkLst>
          <pc:docMk/>
          <pc:sldMk cId="4069552758" sldId="273"/>
        </pc:sldMkLst>
        <pc:spChg chg="add mod">
          <ac:chgData name="M.Kureczko" userId="S::mkureczko@saintben.derby.sch.uk::68525a13-0ace-4576-a37c-2deae4ec343a" providerId="AD" clId="Web-{CD7E2753-5930-45BD-9ED8-426DCE4F3E19}" dt="2019-08-11T13:33:57.492" v="6867" actId="20577"/>
          <ac:spMkLst>
            <pc:docMk/>
            <pc:sldMk cId="4069552758" sldId="273"/>
            <ac:spMk id="2" creationId="{386A36E1-17CE-4DDB-A4DB-15DB2CE6B1AB}"/>
          </ac:spMkLst>
        </pc:spChg>
        <pc:spChg chg="del">
          <ac:chgData name="M.Kureczko" userId="S::mkureczko@saintben.derby.sch.uk::68525a13-0ace-4576-a37c-2deae4ec343a" providerId="AD" clId="Web-{CD7E2753-5930-45BD-9ED8-426DCE4F3E19}" dt="2019-08-11T11:04:17.107" v="1830"/>
          <ac:spMkLst>
            <pc:docMk/>
            <pc:sldMk cId="4069552758" sldId="273"/>
            <ac:spMk id="4" creationId="{00000000-0000-0000-0000-000000000000}"/>
          </ac:spMkLst>
        </pc:spChg>
        <pc:graphicFrameChg chg="mod modGraphic">
          <ac:chgData name="M.Kureczko" userId="S::mkureczko@saintben.derby.sch.uk::68525a13-0ace-4576-a37c-2deae4ec343a" providerId="AD" clId="Web-{CD7E2753-5930-45BD-9ED8-426DCE4F3E19}" dt="2019-08-11T11:03:44.997" v="1828"/>
          <ac:graphicFrameMkLst>
            <pc:docMk/>
            <pc:sldMk cId="4069552758" sldId="273"/>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3:34:02.929" v="6868"/>
        <pc:sldMkLst>
          <pc:docMk/>
          <pc:sldMk cId="36523583" sldId="274"/>
        </pc:sldMkLst>
        <pc:spChg chg="mod">
          <ac:chgData name="M.Kureczko" userId="S::mkureczko@saintben.derby.sch.uk::68525a13-0ace-4576-a37c-2deae4ec343a" providerId="AD" clId="Web-{CD7E2753-5930-45BD-9ED8-426DCE4F3E19}" dt="2019-08-11T13:34:02.929" v="6868"/>
          <ac:spMkLst>
            <pc:docMk/>
            <pc:sldMk cId="36523583" sldId="274"/>
            <ac:spMk id="4" creationId="{00000000-0000-0000-0000-000000000000}"/>
          </ac:spMkLst>
        </pc:spChg>
        <pc:graphicFrameChg chg="mod modGraphic">
          <ac:chgData name="M.Kureczko" userId="S::mkureczko@saintben.derby.sch.uk::68525a13-0ace-4576-a37c-2deae4ec343a" providerId="AD" clId="Web-{CD7E2753-5930-45BD-9ED8-426DCE4F3E19}" dt="2019-08-11T11:39:30.324" v="2965"/>
          <ac:graphicFrameMkLst>
            <pc:docMk/>
            <pc:sldMk cId="36523583" sldId="274"/>
            <ac:graphicFrameMk id="5" creationId="{00000000-0000-0000-0000-000000000000}"/>
          </ac:graphicFrameMkLst>
        </pc:graphicFrameChg>
        <pc:picChg chg="mod">
          <ac:chgData name="M.Kureczko" userId="S::mkureczko@saintben.derby.sch.uk::68525a13-0ace-4576-a37c-2deae4ec343a" providerId="AD" clId="Web-{CD7E2753-5930-45BD-9ED8-426DCE4F3E19}" dt="2019-08-11T11:40:22.469" v="2968" actId="1076"/>
          <ac:picMkLst>
            <pc:docMk/>
            <pc:sldMk cId="36523583" sldId="274"/>
            <ac:picMk id="2" creationId="{00000000-0000-0000-0000-000000000000}"/>
          </ac:picMkLst>
        </pc:picChg>
      </pc:sldChg>
      <pc:sldChg chg="add del replId">
        <pc:chgData name="M.Kureczko" userId="S::mkureczko@saintben.derby.sch.uk::68525a13-0ace-4576-a37c-2deae4ec343a" providerId="AD" clId="Web-{CD7E2753-5930-45BD-9ED8-426DCE4F3E19}" dt="2019-08-11T11:08:58.001" v="1855"/>
        <pc:sldMkLst>
          <pc:docMk/>
          <pc:sldMk cId="2144347579" sldId="274"/>
        </pc:sldMkLst>
      </pc:sldChg>
      <pc:sldChg chg="modSp add replId">
        <pc:chgData name="M.Kureczko" userId="S::mkureczko@saintben.derby.sch.uk::68525a13-0ace-4576-a37c-2deae4ec343a" providerId="AD" clId="Web-{CD7E2753-5930-45BD-9ED8-426DCE4F3E19}" dt="2019-08-11T13:34:12.133" v="6869"/>
        <pc:sldMkLst>
          <pc:docMk/>
          <pc:sldMk cId="810474566" sldId="275"/>
        </pc:sldMkLst>
        <pc:spChg chg="mod">
          <ac:chgData name="M.Kureczko" userId="S::mkureczko@saintben.derby.sch.uk::68525a13-0ace-4576-a37c-2deae4ec343a" providerId="AD" clId="Web-{CD7E2753-5930-45BD-9ED8-426DCE4F3E19}" dt="2019-08-11T12:25:15.097" v="4331" actId="1076"/>
          <ac:spMkLst>
            <pc:docMk/>
            <pc:sldMk cId="810474566" sldId="275"/>
            <ac:spMk id="3" creationId="{00000000-0000-0000-0000-000000000000}"/>
          </ac:spMkLst>
        </pc:spChg>
        <pc:spChg chg="mod">
          <ac:chgData name="M.Kureczko" userId="S::mkureczko@saintben.derby.sch.uk::68525a13-0ace-4576-a37c-2deae4ec343a" providerId="AD" clId="Web-{CD7E2753-5930-45BD-9ED8-426DCE4F3E19}" dt="2019-08-11T13:34:12.133" v="6869"/>
          <ac:spMkLst>
            <pc:docMk/>
            <pc:sldMk cId="810474566" sldId="275"/>
            <ac:spMk id="4" creationId="{00000000-0000-0000-0000-000000000000}"/>
          </ac:spMkLst>
        </pc:spChg>
        <pc:spChg chg="mod">
          <ac:chgData name="M.Kureczko" userId="S::mkureczko@saintben.derby.sch.uk::68525a13-0ace-4576-a37c-2deae4ec343a" providerId="AD" clId="Web-{CD7E2753-5930-45BD-9ED8-426DCE4F3E19}" dt="2019-08-11T12:25:11.362" v="4330" actId="1076"/>
          <ac:spMkLst>
            <pc:docMk/>
            <pc:sldMk cId="810474566" sldId="275"/>
            <ac:spMk id="6" creationId="{00000000-0000-0000-0000-000000000000}"/>
          </ac:spMkLst>
        </pc:spChg>
        <pc:graphicFrameChg chg="mod modGraphic">
          <ac:chgData name="M.Kureczko" userId="S::mkureczko@saintben.derby.sch.uk::68525a13-0ace-4576-a37c-2deae4ec343a" providerId="AD" clId="Web-{CD7E2753-5930-45BD-9ED8-426DCE4F3E19}" dt="2019-08-11T12:23:21.267" v="4304"/>
          <ac:graphicFrameMkLst>
            <pc:docMk/>
            <pc:sldMk cId="810474566" sldId="275"/>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3:34:21.227" v="6870"/>
        <pc:sldMkLst>
          <pc:docMk/>
          <pc:sldMk cId="2036974470" sldId="276"/>
        </pc:sldMkLst>
        <pc:spChg chg="mod">
          <ac:chgData name="M.Kureczko" userId="S::mkureczko@saintben.derby.sch.uk::68525a13-0ace-4576-a37c-2deae4ec343a" providerId="AD" clId="Web-{CD7E2753-5930-45BD-9ED8-426DCE4F3E19}" dt="2019-08-11T13:34:21.227" v="6870"/>
          <ac:spMkLst>
            <pc:docMk/>
            <pc:sldMk cId="2036974470" sldId="276"/>
            <ac:spMk id="4" creationId="{00000000-0000-0000-0000-000000000000}"/>
          </ac:spMkLst>
        </pc:spChg>
        <pc:graphicFrameChg chg="mod">
          <ac:chgData name="M.Kureczko" userId="S::mkureczko@saintben.derby.sch.uk::68525a13-0ace-4576-a37c-2deae4ec343a" providerId="AD" clId="Web-{CD7E2753-5930-45BD-9ED8-426DCE4F3E19}" dt="2019-08-11T13:10:27.427" v="6001" actId="14100"/>
          <ac:graphicFrameMkLst>
            <pc:docMk/>
            <pc:sldMk cId="2036974470" sldId="276"/>
            <ac:graphicFrameMk id="3" creationId="{3FE8ECFE-9EF6-4458-91A1-2587836D2036}"/>
          </ac:graphicFrameMkLst>
        </pc:graphicFrameChg>
        <pc:graphicFrameChg chg="mod modGraphic">
          <ac:chgData name="M.Kureczko" userId="S::mkureczko@saintben.derby.sch.uk::68525a13-0ace-4576-a37c-2deae4ec343a" providerId="AD" clId="Web-{CD7E2753-5930-45BD-9ED8-426DCE4F3E19}" dt="2019-08-11T13:10:47.771" v="6017"/>
          <ac:graphicFrameMkLst>
            <pc:docMk/>
            <pc:sldMk cId="2036974470" sldId="276"/>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3:34:31.445" v="6871"/>
        <pc:sldMkLst>
          <pc:docMk/>
          <pc:sldMk cId="2878653872" sldId="277"/>
        </pc:sldMkLst>
        <pc:spChg chg="mod">
          <ac:chgData name="M.Kureczko" userId="S::mkureczko@saintben.derby.sch.uk::68525a13-0ace-4576-a37c-2deae4ec343a" providerId="AD" clId="Web-{CD7E2753-5930-45BD-9ED8-426DCE4F3E19}" dt="2019-08-11T13:34:31.445" v="6871"/>
          <ac:spMkLst>
            <pc:docMk/>
            <pc:sldMk cId="2878653872" sldId="277"/>
            <ac:spMk id="4" creationId="{00000000-0000-0000-0000-000000000000}"/>
          </ac:spMkLst>
        </pc:spChg>
        <pc:graphicFrameChg chg="mod modGraphic">
          <ac:chgData name="M.Kureczko" userId="S::mkureczko@saintben.derby.sch.uk::68525a13-0ace-4576-a37c-2deae4ec343a" providerId="AD" clId="Web-{CD7E2753-5930-45BD-9ED8-426DCE4F3E19}" dt="2019-08-11T13:32:52.241" v="6856"/>
          <ac:graphicFrameMkLst>
            <pc:docMk/>
            <pc:sldMk cId="2878653872" sldId="277"/>
            <ac:graphicFrameMk id="5" creationId="{00000000-0000-0000-0000-000000000000}"/>
          </ac:graphicFrameMkLst>
        </pc:graphicFrameChg>
      </pc:sldChg>
      <pc:sldChg chg="addSp modSp add replId">
        <pc:chgData name="M.Kureczko" userId="S::mkureczko@saintben.derby.sch.uk::68525a13-0ace-4576-a37c-2deae4ec343a" providerId="AD" clId="Web-{CD7E2753-5930-45BD-9ED8-426DCE4F3E19}" dt="2019-08-11T17:35:49.756" v="13894" actId="20577"/>
        <pc:sldMkLst>
          <pc:docMk/>
          <pc:sldMk cId="1314364306" sldId="278"/>
        </pc:sldMkLst>
        <pc:spChg chg="mod">
          <ac:chgData name="M.Kureczko" userId="S::mkureczko@saintben.derby.sch.uk::68525a13-0ace-4576-a37c-2deae4ec343a" providerId="AD" clId="Web-{CD7E2753-5930-45BD-9ED8-426DCE4F3E19}" dt="2019-08-11T15:40:11.598" v="7765" actId="20577"/>
          <ac:spMkLst>
            <pc:docMk/>
            <pc:sldMk cId="1314364306" sldId="278"/>
            <ac:spMk id="3" creationId="{00000000-0000-0000-0000-000000000000}"/>
          </ac:spMkLst>
        </pc:spChg>
        <pc:spChg chg="mod">
          <ac:chgData name="M.Kureczko" userId="S::mkureczko@saintben.derby.sch.uk::68525a13-0ace-4576-a37c-2deae4ec343a" providerId="AD" clId="Web-{CD7E2753-5930-45BD-9ED8-426DCE4F3E19}" dt="2019-08-11T17:35:49.756" v="13894" actId="20577"/>
          <ac:spMkLst>
            <pc:docMk/>
            <pc:sldMk cId="1314364306" sldId="278"/>
            <ac:spMk id="4" creationId="{00000000-0000-0000-0000-000000000000}"/>
          </ac:spMkLst>
        </pc:spChg>
        <pc:spChg chg="mod">
          <ac:chgData name="M.Kureczko" userId="S::mkureczko@saintben.derby.sch.uk::68525a13-0ace-4576-a37c-2deae4ec343a" providerId="AD" clId="Web-{CD7E2753-5930-45BD-9ED8-426DCE4F3E19}" dt="2019-08-11T15:39:50.938" v="7760" actId="20577"/>
          <ac:spMkLst>
            <pc:docMk/>
            <pc:sldMk cId="1314364306" sldId="278"/>
            <ac:spMk id="6" creationId="{00000000-0000-0000-0000-000000000000}"/>
          </ac:spMkLst>
        </pc:spChg>
        <pc:graphicFrameChg chg="mod modGraphic">
          <ac:chgData name="M.Kureczko" userId="S::mkureczko@saintben.derby.sch.uk::68525a13-0ace-4576-a37c-2deae4ec343a" providerId="AD" clId="Web-{CD7E2753-5930-45BD-9ED8-426DCE4F3E19}" dt="2019-08-11T15:55:27.798" v="9286"/>
          <ac:graphicFrameMkLst>
            <pc:docMk/>
            <pc:sldMk cId="1314364306" sldId="278"/>
            <ac:graphicFrameMk id="5" creationId="{00000000-0000-0000-0000-000000000000}"/>
          </ac:graphicFrameMkLst>
        </pc:graphicFrameChg>
        <pc:picChg chg="add mod">
          <ac:chgData name="M.Kureczko" userId="S::mkureczko@saintben.derby.sch.uk::68525a13-0ace-4576-a37c-2deae4ec343a" providerId="AD" clId="Web-{CD7E2753-5930-45BD-9ED8-426DCE4F3E19}" dt="2019-08-11T15:35:10.778" v="7588" actId="14100"/>
          <ac:picMkLst>
            <pc:docMk/>
            <pc:sldMk cId="1314364306" sldId="278"/>
            <ac:picMk id="2" creationId="{7D928FCE-0AB6-4B26-B143-1F7B17619522}"/>
          </ac:picMkLst>
        </pc:picChg>
      </pc:sldChg>
      <pc:sldChg chg="modSp add replId">
        <pc:chgData name="M.Kureczko" userId="S::mkureczko@saintben.derby.sch.uk::68525a13-0ace-4576-a37c-2deae4ec343a" providerId="AD" clId="Web-{CD7E2753-5930-45BD-9ED8-426DCE4F3E19}" dt="2019-08-11T17:36:23.507" v="13929" actId="20577"/>
        <pc:sldMkLst>
          <pc:docMk/>
          <pc:sldMk cId="2074763489" sldId="279"/>
        </pc:sldMkLst>
        <pc:spChg chg="mod">
          <ac:chgData name="M.Kureczko" userId="S::mkureczko@saintben.derby.sch.uk::68525a13-0ace-4576-a37c-2deae4ec343a" providerId="AD" clId="Web-{CD7E2753-5930-45BD-9ED8-426DCE4F3E19}" dt="2019-08-11T17:36:23.507" v="13929" actId="20577"/>
          <ac:spMkLst>
            <pc:docMk/>
            <pc:sldMk cId="2074763489" sldId="279"/>
            <ac:spMk id="4" creationId="{00000000-0000-0000-0000-000000000000}"/>
          </ac:spMkLst>
        </pc:spChg>
        <pc:graphicFrameChg chg="mod modGraphic">
          <ac:chgData name="M.Kureczko" userId="S::mkureczko@saintben.derby.sch.uk::68525a13-0ace-4576-a37c-2deae4ec343a" providerId="AD" clId="Web-{CD7E2753-5930-45BD-9ED8-426DCE4F3E19}" dt="2019-08-11T16:25:49.764" v="10260"/>
          <ac:graphicFrameMkLst>
            <pc:docMk/>
            <pc:sldMk cId="2074763489" sldId="279"/>
            <ac:graphicFrameMk id="5" creationId="{00000000-0000-0000-0000-000000000000}"/>
          </ac:graphicFrameMkLst>
        </pc:graphicFrameChg>
        <pc:picChg chg="mod">
          <ac:chgData name="M.Kureczko" userId="S::mkureczko@saintben.derby.sch.uk::68525a13-0ace-4576-a37c-2deae4ec343a" providerId="AD" clId="Web-{CD7E2753-5930-45BD-9ED8-426DCE4F3E19}" dt="2019-08-11T16:21:04.350" v="9926" actId="14100"/>
          <ac:picMkLst>
            <pc:docMk/>
            <pc:sldMk cId="2074763489" sldId="279"/>
            <ac:picMk id="2" creationId="{6E76CF6C-2831-4F96-8561-82CDF8777776}"/>
          </ac:picMkLst>
        </pc:picChg>
      </pc:sldChg>
      <pc:sldChg chg="modSp add replId">
        <pc:chgData name="M.Kureczko" userId="S::mkureczko@saintben.derby.sch.uk::68525a13-0ace-4576-a37c-2deae4ec343a" providerId="AD" clId="Web-{CD7E2753-5930-45BD-9ED8-426DCE4F3E19}" dt="2019-08-11T17:37:02.319" v="13951" actId="20577"/>
        <pc:sldMkLst>
          <pc:docMk/>
          <pc:sldMk cId="2569424488" sldId="280"/>
        </pc:sldMkLst>
        <pc:spChg chg="mod">
          <ac:chgData name="M.Kureczko" userId="S::mkureczko@saintben.derby.sch.uk::68525a13-0ace-4576-a37c-2deae4ec343a" providerId="AD" clId="Web-{CD7E2753-5930-45BD-9ED8-426DCE4F3E19}" dt="2019-08-11T17:37:02.319" v="13951" actId="20577"/>
          <ac:spMkLst>
            <pc:docMk/>
            <pc:sldMk cId="2569424488" sldId="280"/>
            <ac:spMk id="4" creationId="{00000000-0000-0000-0000-000000000000}"/>
          </ac:spMkLst>
        </pc:spChg>
        <pc:graphicFrameChg chg="mod modGraphic">
          <ac:chgData name="M.Kureczko" userId="S::mkureczko@saintben.derby.sch.uk::68525a13-0ace-4576-a37c-2deae4ec343a" providerId="AD" clId="Web-{CD7E2753-5930-45BD-9ED8-426DCE4F3E19}" dt="2019-08-11T16:43:14.418" v="11757"/>
          <ac:graphicFrameMkLst>
            <pc:docMk/>
            <pc:sldMk cId="2569424488" sldId="280"/>
            <ac:graphicFrameMk id="5" creationId="{00000000-0000-0000-0000-000000000000}"/>
          </ac:graphicFrameMkLst>
        </pc:graphicFrameChg>
      </pc:sldChg>
      <pc:sldChg chg="modSp add replId">
        <pc:chgData name="M.Kureczko" userId="S::mkureczko@saintben.derby.sch.uk::68525a13-0ace-4576-a37c-2deae4ec343a" providerId="AD" clId="Web-{CD7E2753-5930-45BD-9ED8-426DCE4F3E19}" dt="2019-08-11T17:37:37.820" v="13991" actId="20577"/>
        <pc:sldMkLst>
          <pc:docMk/>
          <pc:sldMk cId="1529474696" sldId="281"/>
        </pc:sldMkLst>
        <pc:spChg chg="mod">
          <ac:chgData name="M.Kureczko" userId="S::mkureczko@saintben.derby.sch.uk::68525a13-0ace-4576-a37c-2deae4ec343a" providerId="AD" clId="Web-{CD7E2753-5930-45BD-9ED8-426DCE4F3E19}" dt="2019-08-11T17:37:37.820" v="13991" actId="20577"/>
          <ac:spMkLst>
            <pc:docMk/>
            <pc:sldMk cId="1529474696" sldId="281"/>
            <ac:spMk id="4" creationId="{00000000-0000-0000-0000-000000000000}"/>
          </ac:spMkLst>
        </pc:spChg>
        <pc:graphicFrameChg chg="mod modGraphic">
          <ac:chgData name="M.Kureczko" userId="S::mkureczko@saintben.derby.sch.uk::68525a13-0ace-4576-a37c-2deae4ec343a" providerId="AD" clId="Web-{CD7E2753-5930-45BD-9ED8-426DCE4F3E19}" dt="2019-08-11T17:04:47.322" v="12619"/>
          <ac:graphicFrameMkLst>
            <pc:docMk/>
            <pc:sldMk cId="1529474696" sldId="281"/>
            <ac:graphicFrameMk id="5" creationId="{00000000-0000-0000-0000-000000000000}"/>
          </ac:graphicFrameMkLst>
        </pc:graphicFrameChg>
      </pc:sldChg>
      <pc:sldChg chg="add del replId">
        <pc:chgData name="M.Kureczko" userId="S::mkureczko@saintben.derby.sch.uk::68525a13-0ace-4576-a37c-2deae4ec343a" providerId="AD" clId="Web-{CD7E2753-5930-45BD-9ED8-426DCE4F3E19}" dt="2019-08-11T13:35:36.368" v="6882"/>
        <pc:sldMkLst>
          <pc:docMk/>
          <pc:sldMk cId="1687707184" sldId="281"/>
        </pc:sldMkLst>
      </pc:sldChg>
      <pc:sldChg chg="add del replId">
        <pc:chgData name="M.Kureczko" userId="S::mkureczko@saintben.derby.sch.uk::68525a13-0ace-4576-a37c-2deae4ec343a" providerId="AD" clId="Web-{CD7E2753-5930-45BD-9ED8-426DCE4F3E19}" dt="2019-08-11T13:35:20.680" v="6881"/>
        <pc:sldMkLst>
          <pc:docMk/>
          <pc:sldMk cId="2165853293" sldId="282"/>
        </pc:sldMkLst>
      </pc:sldChg>
      <pc:sldChg chg="modSp add replId">
        <pc:chgData name="M.Kureczko" userId="S::mkureczko@saintben.derby.sch.uk::68525a13-0ace-4576-a37c-2deae4ec343a" providerId="AD" clId="Web-{CD7E2753-5930-45BD-9ED8-426DCE4F3E19}" dt="2019-08-11T17:38:46.264" v="14018" actId="20577"/>
        <pc:sldMkLst>
          <pc:docMk/>
          <pc:sldMk cId="2619641414" sldId="282"/>
        </pc:sldMkLst>
        <pc:spChg chg="mod">
          <ac:chgData name="M.Kureczko" userId="S::mkureczko@saintben.derby.sch.uk::68525a13-0ace-4576-a37c-2deae4ec343a" providerId="AD" clId="Web-{CD7E2753-5930-45BD-9ED8-426DCE4F3E19}" dt="2019-08-11T17:38:46.264" v="14018" actId="20577"/>
          <ac:spMkLst>
            <pc:docMk/>
            <pc:sldMk cId="2619641414" sldId="282"/>
            <ac:spMk id="4" creationId="{00000000-0000-0000-0000-000000000000}"/>
          </ac:spMkLst>
        </pc:spChg>
        <pc:graphicFrameChg chg="mod modGraphic">
          <ac:chgData name="M.Kureczko" userId="S::mkureczko@saintben.derby.sch.uk::68525a13-0ace-4576-a37c-2deae4ec343a" providerId="AD" clId="Web-{CD7E2753-5930-45BD-9ED8-426DCE4F3E19}" dt="2019-08-11T17:33:59.584" v="13881"/>
          <ac:graphicFrameMkLst>
            <pc:docMk/>
            <pc:sldMk cId="2619641414" sldId="282"/>
            <ac:graphicFrameMk id="5" creationId="{00000000-0000-0000-0000-000000000000}"/>
          </ac:graphicFrameMkLst>
        </pc:graphicFrameChg>
      </pc:sldChg>
      <pc:sldChg chg="add del replId">
        <pc:chgData name="M.Kureczko" userId="S::mkureczko@saintben.derby.sch.uk::68525a13-0ace-4576-a37c-2deae4ec343a" providerId="AD" clId="Web-{CD7E2753-5930-45BD-9ED8-426DCE4F3E19}" dt="2019-08-11T15:26:41.665" v="7546"/>
        <pc:sldMkLst>
          <pc:docMk/>
          <pc:sldMk cId="1167795451" sldId="283"/>
        </pc:sldMkLst>
      </pc:sldChg>
      <pc:sldChg chg="add del replId">
        <pc:chgData name="M.Kureczko" userId="S::mkureczko@saintben.derby.sch.uk::68525a13-0ace-4576-a37c-2deae4ec343a" providerId="AD" clId="Web-{CD7E2753-5930-45BD-9ED8-426DCE4F3E19}" dt="2019-08-11T13:35:20.680" v="6880"/>
        <pc:sldMkLst>
          <pc:docMk/>
          <pc:sldMk cId="3741884265" sldId="283"/>
        </pc:sldMkLst>
      </pc:sldChg>
    </pc:docChg>
  </pc:docChgLst>
  <pc:docChgLst>
    <pc:chgData name="O.Wallace" userId="S::owallace@saintben.derby.sch.uk::430e2fb9-ff9b-47cf-a823-e9aef9775bc3" providerId="AD" clId="Web-{93F667CE-80B7-1E4B-5CE9-215FF66303F7}"/>
    <pc:docChg chg="delSld">
      <pc:chgData name="O.Wallace" userId="S::owallace@saintben.derby.sch.uk::430e2fb9-ff9b-47cf-a823-e9aef9775bc3" providerId="AD" clId="Web-{93F667CE-80B7-1E4B-5CE9-215FF66303F7}" dt="2021-03-10T14:08:20.944" v="0"/>
      <pc:docMkLst>
        <pc:docMk/>
      </pc:docMkLst>
      <pc:sldChg chg="del">
        <pc:chgData name="O.Wallace" userId="S::owallace@saintben.derby.sch.uk::430e2fb9-ff9b-47cf-a823-e9aef9775bc3" providerId="AD" clId="Web-{93F667CE-80B7-1E4B-5CE9-215FF66303F7}" dt="2021-03-10T14:08:20.944" v="0"/>
        <pc:sldMkLst>
          <pc:docMk/>
          <pc:sldMk cId="3809933116" sldId="298"/>
        </pc:sldMkLst>
      </pc:sldChg>
    </pc:docChg>
  </pc:docChgLst>
  <pc:docChgLst>
    <pc:chgData name="L.Kelly" userId="S::lkelly@saintben.derby.sch.uk::1cc48aa9-5c46-42ea-9340-9cdfb26f434f" providerId="AD" clId="Web-{F01B0CBE-C17C-C63D-E8F1-E6FBB644244F}"/>
    <pc:docChg chg="addSld modSld">
      <pc:chgData name="L.Kelly" userId="S::lkelly@saintben.derby.sch.uk::1cc48aa9-5c46-42ea-9340-9cdfb26f434f" providerId="AD" clId="Web-{F01B0CBE-C17C-C63D-E8F1-E6FBB644244F}" dt="2020-01-29T07:48:33.931" v="772"/>
      <pc:docMkLst>
        <pc:docMk/>
      </pc:docMkLst>
      <pc:sldChg chg="modSp add replId">
        <pc:chgData name="L.Kelly" userId="S::lkelly@saintben.derby.sch.uk::1cc48aa9-5c46-42ea-9340-9cdfb26f434f" providerId="AD" clId="Web-{F01B0CBE-C17C-C63D-E8F1-E6FBB644244F}" dt="2020-01-29T07:48:33.931" v="772"/>
        <pc:sldMkLst>
          <pc:docMk/>
          <pc:sldMk cId="716813577" sldId="289"/>
        </pc:sldMkLst>
        <pc:spChg chg="mod">
          <ac:chgData name="L.Kelly" userId="S::lkelly@saintben.derby.sch.uk::1cc48aa9-5c46-42ea-9340-9cdfb26f434f" providerId="AD" clId="Web-{F01B0CBE-C17C-C63D-E8F1-E6FBB644244F}" dt="2020-01-29T07:46:04.242" v="354" actId="1076"/>
          <ac:spMkLst>
            <pc:docMk/>
            <pc:sldMk cId="716813577" sldId="289"/>
            <ac:spMk id="6" creationId="{00000000-0000-0000-0000-000000000000}"/>
          </ac:spMkLst>
        </pc:spChg>
        <pc:graphicFrameChg chg="mod modGraphic">
          <ac:chgData name="L.Kelly" userId="S::lkelly@saintben.derby.sch.uk::1cc48aa9-5c46-42ea-9340-9cdfb26f434f" providerId="AD" clId="Web-{F01B0CBE-C17C-C63D-E8F1-E6FBB644244F}" dt="2020-01-29T07:48:33.931" v="772"/>
          <ac:graphicFrameMkLst>
            <pc:docMk/>
            <pc:sldMk cId="716813577" sldId="289"/>
            <ac:graphicFrameMk id="5" creationId="{00000000-0000-0000-0000-000000000000}"/>
          </ac:graphicFrameMkLst>
        </pc:graphicFrameChg>
      </pc:sldChg>
    </pc:docChg>
  </pc:docChgLst>
  <pc:docChgLst>
    <pc:chgData name="L.Kelly" userId="S::lkelly@saintben.derby.sch.uk::1cc48aa9-5c46-42ea-9340-9cdfb26f434f" providerId="AD" clId="Web-{AE6840F4-6F16-F3D4-F7DE-D5DCA7C2A26A}"/>
    <pc:docChg chg="addSld modSld">
      <pc:chgData name="L.Kelly" userId="S::lkelly@saintben.derby.sch.uk::1cc48aa9-5c46-42ea-9340-9cdfb26f434f" providerId="AD" clId="Web-{AE6840F4-6F16-F3D4-F7DE-D5DCA7C2A26A}" dt="2020-03-18T11:37:23.365" v="2"/>
      <pc:docMkLst>
        <pc:docMk/>
      </pc:docMkLst>
      <pc:sldChg chg="mod setBg">
        <pc:chgData name="L.Kelly" userId="S::lkelly@saintben.derby.sch.uk::1cc48aa9-5c46-42ea-9340-9cdfb26f434f" providerId="AD" clId="Web-{AE6840F4-6F16-F3D4-F7DE-D5DCA7C2A26A}" dt="2020-03-18T11:16:45.245" v="0"/>
        <pc:sldMkLst>
          <pc:docMk/>
          <pc:sldMk cId="2774852651" sldId="269"/>
        </pc:sldMkLst>
      </pc:sldChg>
      <pc:sldChg chg="new mod setBg">
        <pc:chgData name="L.Kelly" userId="S::lkelly@saintben.derby.sch.uk::1cc48aa9-5c46-42ea-9340-9cdfb26f434f" providerId="AD" clId="Web-{AE6840F4-6F16-F3D4-F7DE-D5DCA7C2A26A}" dt="2020-03-18T11:37:23.365" v="2"/>
        <pc:sldMkLst>
          <pc:docMk/>
          <pc:sldMk cId="936815829" sldId="299"/>
        </pc:sldMkLst>
      </pc:sldChg>
    </pc:docChg>
  </pc:docChgLst>
  <pc:docChgLst>
    <pc:chgData name="M.Kureczko" userId="S::mkureczko@saintben.derby.sch.uk::68525a13-0ace-4576-a37c-2deae4ec343a" providerId="AD" clId="Web-{B3A44C6D-5DF4-170D-E01C-266BAC4A9B0F}"/>
    <pc:docChg chg="delSld">
      <pc:chgData name="M.Kureczko" userId="S::mkureczko@saintben.derby.sch.uk::68525a13-0ace-4576-a37c-2deae4ec343a" providerId="AD" clId="Web-{B3A44C6D-5DF4-170D-E01C-266BAC4A9B0F}" dt="2019-12-15T09:36:14.274" v="12"/>
      <pc:docMkLst>
        <pc:docMk/>
      </pc:docMkLst>
      <pc:sldChg chg="del">
        <pc:chgData name="M.Kureczko" userId="S::mkureczko@saintben.derby.sch.uk::68525a13-0ace-4576-a37c-2deae4ec343a" providerId="AD" clId="Web-{B3A44C6D-5DF4-170D-E01C-266BAC4A9B0F}" dt="2019-12-15T09:35:43.728" v="1"/>
        <pc:sldMkLst>
          <pc:docMk/>
          <pc:sldMk cId="1659316811" sldId="267"/>
        </pc:sldMkLst>
      </pc:sldChg>
      <pc:sldChg chg="del">
        <pc:chgData name="M.Kureczko" userId="S::mkureczko@saintben.derby.sch.uk::68525a13-0ace-4576-a37c-2deae4ec343a" providerId="AD" clId="Web-{B3A44C6D-5DF4-170D-E01C-266BAC4A9B0F}" dt="2019-12-15T09:35:40.150" v="0"/>
        <pc:sldMkLst>
          <pc:docMk/>
          <pc:sldMk cId="1057609549" sldId="270"/>
        </pc:sldMkLst>
      </pc:sldChg>
      <pc:sldChg chg="del">
        <pc:chgData name="M.Kureczko" userId="S::mkureczko@saintben.derby.sch.uk::68525a13-0ace-4576-a37c-2deae4ec343a" providerId="AD" clId="Web-{B3A44C6D-5DF4-170D-E01C-266BAC4A9B0F}" dt="2019-12-15T09:35:45.931" v="2"/>
        <pc:sldMkLst>
          <pc:docMk/>
          <pc:sldMk cId="4069552758" sldId="273"/>
        </pc:sldMkLst>
      </pc:sldChg>
      <pc:sldChg chg="del">
        <pc:chgData name="M.Kureczko" userId="S::mkureczko@saintben.derby.sch.uk::68525a13-0ace-4576-a37c-2deae4ec343a" providerId="AD" clId="Web-{B3A44C6D-5DF4-170D-E01C-266BAC4A9B0F}" dt="2019-12-15T09:35:47.899" v="3"/>
        <pc:sldMkLst>
          <pc:docMk/>
          <pc:sldMk cId="36523583" sldId="274"/>
        </pc:sldMkLst>
      </pc:sldChg>
      <pc:sldChg chg="del">
        <pc:chgData name="M.Kureczko" userId="S::mkureczko@saintben.derby.sch.uk::68525a13-0ace-4576-a37c-2deae4ec343a" providerId="AD" clId="Web-{B3A44C6D-5DF4-170D-E01C-266BAC4A9B0F}" dt="2019-12-15T09:35:51.306" v="4"/>
        <pc:sldMkLst>
          <pc:docMk/>
          <pc:sldMk cId="810474566" sldId="275"/>
        </pc:sldMkLst>
      </pc:sldChg>
      <pc:sldChg chg="del">
        <pc:chgData name="M.Kureczko" userId="S::mkureczko@saintben.derby.sch.uk::68525a13-0ace-4576-a37c-2deae4ec343a" providerId="AD" clId="Web-{B3A44C6D-5DF4-170D-E01C-266BAC4A9B0F}" dt="2019-12-15T09:35:56.212" v="5"/>
        <pc:sldMkLst>
          <pc:docMk/>
          <pc:sldMk cId="2036974470" sldId="276"/>
        </pc:sldMkLst>
      </pc:sldChg>
      <pc:sldChg chg="del">
        <pc:chgData name="M.Kureczko" userId="S::mkureczko@saintben.derby.sch.uk::68525a13-0ace-4576-a37c-2deae4ec343a" providerId="AD" clId="Web-{B3A44C6D-5DF4-170D-E01C-266BAC4A9B0F}" dt="2019-12-15T09:35:58.259" v="6"/>
        <pc:sldMkLst>
          <pc:docMk/>
          <pc:sldMk cId="2878653872" sldId="277"/>
        </pc:sldMkLst>
      </pc:sldChg>
      <pc:sldChg chg="del">
        <pc:chgData name="M.Kureczko" userId="S::mkureczko@saintben.derby.sch.uk::68525a13-0ace-4576-a37c-2deae4ec343a" providerId="AD" clId="Web-{B3A44C6D-5DF4-170D-E01C-266BAC4A9B0F}" dt="2019-12-15T09:36:01.181" v="7"/>
        <pc:sldMkLst>
          <pc:docMk/>
          <pc:sldMk cId="1314364306" sldId="278"/>
        </pc:sldMkLst>
      </pc:sldChg>
      <pc:sldChg chg="del">
        <pc:chgData name="M.Kureczko" userId="S::mkureczko@saintben.derby.sch.uk::68525a13-0ace-4576-a37c-2deae4ec343a" providerId="AD" clId="Web-{B3A44C6D-5DF4-170D-E01C-266BAC4A9B0F}" dt="2019-12-15T09:36:06.649" v="9"/>
        <pc:sldMkLst>
          <pc:docMk/>
          <pc:sldMk cId="2074763489" sldId="279"/>
        </pc:sldMkLst>
      </pc:sldChg>
      <pc:sldChg chg="del">
        <pc:chgData name="M.Kureczko" userId="S::mkureczko@saintben.derby.sch.uk::68525a13-0ace-4576-a37c-2deae4ec343a" providerId="AD" clId="Web-{B3A44C6D-5DF4-170D-E01C-266BAC4A9B0F}" dt="2019-12-15T09:36:10.243" v="10"/>
        <pc:sldMkLst>
          <pc:docMk/>
          <pc:sldMk cId="2569424488" sldId="280"/>
        </pc:sldMkLst>
      </pc:sldChg>
      <pc:sldChg chg="del">
        <pc:chgData name="M.Kureczko" userId="S::mkureczko@saintben.derby.sch.uk::68525a13-0ace-4576-a37c-2deae4ec343a" providerId="AD" clId="Web-{B3A44C6D-5DF4-170D-E01C-266BAC4A9B0F}" dt="2019-12-15T09:36:11.946" v="11"/>
        <pc:sldMkLst>
          <pc:docMk/>
          <pc:sldMk cId="1529474696" sldId="281"/>
        </pc:sldMkLst>
      </pc:sldChg>
      <pc:sldChg chg="del">
        <pc:chgData name="M.Kureczko" userId="S::mkureczko@saintben.derby.sch.uk::68525a13-0ace-4576-a37c-2deae4ec343a" providerId="AD" clId="Web-{B3A44C6D-5DF4-170D-E01C-266BAC4A9B0F}" dt="2019-12-15T09:36:14.274" v="12"/>
        <pc:sldMkLst>
          <pc:docMk/>
          <pc:sldMk cId="2619641414" sldId="282"/>
        </pc:sldMkLst>
      </pc:sldChg>
      <pc:sldChg chg="del">
        <pc:chgData name="M.Kureczko" userId="S::mkureczko@saintben.derby.sch.uk::68525a13-0ace-4576-a37c-2deae4ec343a" providerId="AD" clId="Web-{B3A44C6D-5DF4-170D-E01C-266BAC4A9B0F}" dt="2019-12-15T09:36:04.556" v="8"/>
        <pc:sldMkLst>
          <pc:docMk/>
          <pc:sldMk cId="1312955709" sldId="283"/>
        </pc:sldMkLst>
      </pc:sldChg>
    </pc:docChg>
  </pc:docChgLst>
  <pc:docChgLst>
    <pc:chgData name="Carolina Kureczko" userId="S::ckureczko@ben.srscmat.co.uk::4628f8f5-3f56-4f7f-a6be-3a03ad345860" providerId="AD" clId="Web-{5576E9C3-1FDD-E7BB-3D9D-4865A90672EE}"/>
    <pc:docChg chg="addSld delSld modSld sldOrd">
      <pc:chgData name="Carolina Kureczko" userId="S::ckureczko@ben.srscmat.co.uk::4628f8f5-3f56-4f7f-a6be-3a03ad345860" providerId="AD" clId="Web-{5576E9C3-1FDD-E7BB-3D9D-4865A90672EE}" dt="2022-04-14T09:04:01.434" v="33"/>
      <pc:docMkLst>
        <pc:docMk/>
      </pc:docMkLst>
      <pc:sldChg chg="del">
        <pc:chgData name="Carolina Kureczko" userId="S::ckureczko@ben.srscmat.co.uk::4628f8f5-3f56-4f7f-a6be-3a03ad345860" providerId="AD" clId="Web-{5576E9C3-1FDD-E7BB-3D9D-4865A90672EE}" dt="2022-04-14T09:03:08.229" v="16"/>
        <pc:sldMkLst>
          <pc:docMk/>
          <pc:sldMk cId="2249149354" sldId="273"/>
        </pc:sldMkLst>
      </pc:sldChg>
      <pc:sldChg chg="del">
        <pc:chgData name="Carolina Kureczko" userId="S::ckureczko@ben.srscmat.co.uk::4628f8f5-3f56-4f7f-a6be-3a03ad345860" providerId="AD" clId="Web-{5576E9C3-1FDD-E7BB-3D9D-4865A90672EE}" dt="2022-04-14T09:03:38.214" v="25"/>
        <pc:sldMkLst>
          <pc:docMk/>
          <pc:sldMk cId="4127242429" sldId="275"/>
        </pc:sldMkLst>
      </pc:sldChg>
      <pc:sldChg chg="del">
        <pc:chgData name="Carolina Kureczko" userId="S::ckureczko@ben.srscmat.co.uk::4628f8f5-3f56-4f7f-a6be-3a03ad345860" providerId="AD" clId="Web-{5576E9C3-1FDD-E7BB-3D9D-4865A90672EE}" dt="2022-04-14T09:03:46.402" v="28"/>
        <pc:sldMkLst>
          <pc:docMk/>
          <pc:sldMk cId="2866729153" sldId="276"/>
        </pc:sldMkLst>
      </pc:sldChg>
      <pc:sldChg chg="del">
        <pc:chgData name="Carolina Kureczko" userId="S::ckureczko@ben.srscmat.co.uk::4628f8f5-3f56-4f7f-a6be-3a03ad345860" providerId="AD" clId="Web-{5576E9C3-1FDD-E7BB-3D9D-4865A90672EE}" dt="2022-04-14T09:03:50.715" v="30"/>
        <pc:sldMkLst>
          <pc:docMk/>
          <pc:sldMk cId="1932671541" sldId="277"/>
        </pc:sldMkLst>
      </pc:sldChg>
      <pc:sldChg chg="del">
        <pc:chgData name="Carolina Kureczko" userId="S::ckureczko@ben.srscmat.co.uk::4628f8f5-3f56-4f7f-a6be-3a03ad345860" providerId="AD" clId="Web-{5576E9C3-1FDD-E7BB-3D9D-4865A90672EE}" dt="2022-04-14T09:02:39.681" v="2"/>
        <pc:sldMkLst>
          <pc:docMk/>
          <pc:sldMk cId="487328190" sldId="287"/>
        </pc:sldMkLst>
      </pc:sldChg>
      <pc:sldChg chg="add ord">
        <pc:chgData name="Carolina Kureczko" userId="S::ckureczko@ben.srscmat.co.uk::4628f8f5-3f56-4f7f-a6be-3a03ad345860" providerId="AD" clId="Web-{5576E9C3-1FDD-E7BB-3D9D-4865A90672EE}" dt="2022-04-14T09:02:43.494" v="6"/>
        <pc:sldMkLst>
          <pc:docMk/>
          <pc:sldMk cId="1333187689" sldId="287"/>
        </pc:sldMkLst>
      </pc:sldChg>
      <pc:sldChg chg="del">
        <pc:chgData name="Carolina Kureczko" userId="S::ckureczko@ben.srscmat.co.uk::4628f8f5-3f56-4f7f-a6be-3a03ad345860" providerId="AD" clId="Web-{5576E9C3-1FDD-E7BB-3D9D-4865A90672EE}" dt="2022-04-14T09:02:39.166" v="1"/>
        <pc:sldMkLst>
          <pc:docMk/>
          <pc:sldMk cId="1258673720" sldId="288"/>
        </pc:sldMkLst>
      </pc:sldChg>
      <pc:sldChg chg="add ord">
        <pc:chgData name="Carolina Kureczko" userId="S::ckureczko@ben.srscmat.co.uk::4628f8f5-3f56-4f7f-a6be-3a03ad345860" providerId="AD" clId="Web-{5576E9C3-1FDD-E7BB-3D9D-4865A90672EE}" dt="2022-04-14T09:02:43.494" v="7"/>
        <pc:sldMkLst>
          <pc:docMk/>
          <pc:sldMk cId="3237372923" sldId="288"/>
        </pc:sldMkLst>
      </pc:sldChg>
      <pc:sldChg chg="modSp add ord">
        <pc:chgData name="Carolina Kureczko" userId="S::ckureczko@ben.srscmat.co.uk::4628f8f5-3f56-4f7f-a6be-3a03ad345860" providerId="AD" clId="Web-{5576E9C3-1FDD-E7BB-3D9D-4865A90672EE}" dt="2022-04-14T09:03:03.729" v="15" actId="20577"/>
        <pc:sldMkLst>
          <pc:docMk/>
          <pc:sldMk cId="739913112" sldId="289"/>
        </pc:sldMkLst>
        <pc:spChg chg="mod">
          <ac:chgData name="Carolina Kureczko" userId="S::ckureczko@ben.srscmat.co.uk::4628f8f5-3f56-4f7f-a6be-3a03ad345860" providerId="AD" clId="Web-{5576E9C3-1FDD-E7BB-3D9D-4865A90672EE}" dt="2022-04-14T09:03:03.729" v="15" actId="20577"/>
          <ac:spMkLst>
            <pc:docMk/>
            <pc:sldMk cId="739913112" sldId="289"/>
            <ac:spMk id="3" creationId="{C25CDF2E-525D-4A43-8E4E-9A0272DC171D}"/>
          </ac:spMkLst>
        </pc:spChg>
      </pc:sldChg>
      <pc:sldChg chg="del">
        <pc:chgData name="Carolina Kureczko" userId="S::ckureczko@ben.srscmat.co.uk::4628f8f5-3f56-4f7f-a6be-3a03ad345860" providerId="AD" clId="Web-{5576E9C3-1FDD-E7BB-3D9D-4865A90672EE}" dt="2022-04-14T09:02:37.931" v="0"/>
        <pc:sldMkLst>
          <pc:docMk/>
          <pc:sldMk cId="864004452" sldId="289"/>
        </pc:sldMkLst>
      </pc:sldChg>
      <pc:sldChg chg="modSp add ord">
        <pc:chgData name="Carolina Kureczko" userId="S::ckureczko@ben.srscmat.co.uk::4628f8f5-3f56-4f7f-a6be-3a03ad345860" providerId="AD" clId="Web-{5576E9C3-1FDD-E7BB-3D9D-4865A90672EE}" dt="2022-04-14T09:03:31.027" v="24"/>
        <pc:sldMkLst>
          <pc:docMk/>
          <pc:sldMk cId="2947367273" sldId="290"/>
        </pc:sldMkLst>
        <pc:graphicFrameChg chg="mod modGraphic">
          <ac:chgData name="Carolina Kureczko" userId="S::ckureczko@ben.srscmat.co.uk::4628f8f5-3f56-4f7f-a6be-3a03ad345860" providerId="AD" clId="Web-{5576E9C3-1FDD-E7BB-3D9D-4865A90672EE}" dt="2022-04-14T09:03:31.027" v="24"/>
          <ac:graphicFrameMkLst>
            <pc:docMk/>
            <pc:sldMk cId="2947367273" sldId="290"/>
            <ac:graphicFrameMk id="3" creationId="{1BF21BDA-1BA1-4801-A02A-F9272FE3DA90}"/>
          </ac:graphicFrameMkLst>
        </pc:graphicFrameChg>
      </pc:sldChg>
      <pc:sldChg chg="add ord replId">
        <pc:chgData name="Carolina Kureczko" userId="S::ckureczko@ben.srscmat.co.uk::4628f8f5-3f56-4f7f-a6be-3a03ad345860" providerId="AD" clId="Web-{5576E9C3-1FDD-E7BB-3D9D-4865A90672EE}" dt="2022-04-14T09:03:44.746" v="27"/>
        <pc:sldMkLst>
          <pc:docMk/>
          <pc:sldMk cId="3463148541" sldId="291"/>
        </pc:sldMkLst>
      </pc:sldChg>
      <pc:sldChg chg="add ord replId">
        <pc:chgData name="Carolina Kureczko" userId="S::ckureczko@ben.srscmat.co.uk::4628f8f5-3f56-4f7f-a6be-3a03ad345860" providerId="AD" clId="Web-{5576E9C3-1FDD-E7BB-3D9D-4865A90672EE}" dt="2022-04-14T09:03:52.730" v="31"/>
        <pc:sldMkLst>
          <pc:docMk/>
          <pc:sldMk cId="3836359685" sldId="292"/>
        </pc:sldMkLst>
      </pc:sldChg>
      <pc:sldChg chg="add ord replId">
        <pc:chgData name="Carolina Kureczko" userId="S::ckureczko@ben.srscmat.co.uk::4628f8f5-3f56-4f7f-a6be-3a03ad345860" providerId="AD" clId="Web-{5576E9C3-1FDD-E7BB-3D9D-4865A90672EE}" dt="2022-04-14T09:04:01.434" v="33"/>
        <pc:sldMkLst>
          <pc:docMk/>
          <pc:sldMk cId="3303885791" sldId="293"/>
        </pc:sldMkLst>
      </pc:sldChg>
    </pc:docChg>
  </pc:docChgLst>
  <pc:docChgLst>
    <pc:chgData name="M.Kureczko" userId="S::mkureczko@saintben.derby.sch.uk::68525a13-0ace-4576-a37c-2deae4ec343a" providerId="AD" clId="Web-{4F3290C3-6004-BBFF-E568-AC441AFD1431}"/>
    <pc:docChg chg="modSld modMainMaster">
      <pc:chgData name="M.Kureczko" userId="S::mkureczko@saintben.derby.sch.uk::68525a13-0ace-4576-a37c-2deae4ec343a" providerId="AD" clId="Web-{4F3290C3-6004-BBFF-E568-AC441AFD1431}" dt="2020-02-12T12:10:28.109" v="4" actId="1076"/>
      <pc:docMkLst>
        <pc:docMk/>
      </pc:docMkLst>
      <pc:sldChg chg="mod">
        <pc:chgData name="M.Kureczko" userId="S::mkureczko@saintben.derby.sch.uk::68525a13-0ace-4576-a37c-2deae4ec343a" providerId="AD" clId="Web-{4F3290C3-6004-BBFF-E568-AC441AFD1431}" dt="2020-02-12T12:00:06.538" v="1"/>
        <pc:sldMkLst>
          <pc:docMk/>
          <pc:sldMk cId="3470680795" sldId="256"/>
        </pc:sldMkLst>
      </pc:sldChg>
      <pc:sldChg chg="mod">
        <pc:chgData name="M.Kureczko" userId="S::mkureczko@saintben.derby.sch.uk::68525a13-0ace-4576-a37c-2deae4ec343a" providerId="AD" clId="Web-{4F3290C3-6004-BBFF-E568-AC441AFD1431}" dt="2020-02-12T12:00:06.538" v="1"/>
        <pc:sldMkLst>
          <pc:docMk/>
          <pc:sldMk cId="3133010006" sldId="259"/>
        </pc:sldMkLst>
      </pc:sldChg>
      <pc:sldChg chg="mod">
        <pc:chgData name="M.Kureczko" userId="S::mkureczko@saintben.derby.sch.uk::68525a13-0ace-4576-a37c-2deae4ec343a" providerId="AD" clId="Web-{4F3290C3-6004-BBFF-E568-AC441AFD1431}" dt="2020-02-12T12:00:06.538" v="1"/>
        <pc:sldMkLst>
          <pc:docMk/>
          <pc:sldMk cId="2489369633" sldId="260"/>
        </pc:sldMkLst>
      </pc:sldChg>
      <pc:sldChg chg="mod">
        <pc:chgData name="M.Kureczko" userId="S::mkureczko@saintben.derby.sch.uk::68525a13-0ace-4576-a37c-2deae4ec343a" providerId="AD" clId="Web-{4F3290C3-6004-BBFF-E568-AC441AFD1431}" dt="2020-02-12T12:00:06.538" v="1"/>
        <pc:sldMkLst>
          <pc:docMk/>
          <pc:sldMk cId="2294025387" sldId="261"/>
        </pc:sldMkLst>
      </pc:sldChg>
      <pc:sldChg chg="mod">
        <pc:chgData name="M.Kureczko" userId="S::mkureczko@saintben.derby.sch.uk::68525a13-0ace-4576-a37c-2deae4ec343a" providerId="AD" clId="Web-{4F3290C3-6004-BBFF-E568-AC441AFD1431}" dt="2020-02-12T12:00:06.538" v="1"/>
        <pc:sldMkLst>
          <pc:docMk/>
          <pc:sldMk cId="2720849636" sldId="262"/>
        </pc:sldMkLst>
      </pc:sldChg>
      <pc:sldChg chg="mod">
        <pc:chgData name="M.Kureczko" userId="S::mkureczko@saintben.derby.sch.uk::68525a13-0ace-4576-a37c-2deae4ec343a" providerId="AD" clId="Web-{4F3290C3-6004-BBFF-E568-AC441AFD1431}" dt="2020-02-12T12:00:06.538" v="1"/>
        <pc:sldMkLst>
          <pc:docMk/>
          <pc:sldMk cId="1647027021" sldId="264"/>
        </pc:sldMkLst>
      </pc:sldChg>
      <pc:sldChg chg="mod">
        <pc:chgData name="M.Kureczko" userId="S::mkureczko@saintben.derby.sch.uk::68525a13-0ace-4576-a37c-2deae4ec343a" providerId="AD" clId="Web-{4F3290C3-6004-BBFF-E568-AC441AFD1431}" dt="2020-02-12T12:00:06.538" v="1"/>
        <pc:sldMkLst>
          <pc:docMk/>
          <pc:sldMk cId="4173858862" sldId="265"/>
        </pc:sldMkLst>
      </pc:sldChg>
      <pc:sldChg chg="mod">
        <pc:chgData name="M.Kureczko" userId="S::mkureczko@saintben.derby.sch.uk::68525a13-0ace-4576-a37c-2deae4ec343a" providerId="AD" clId="Web-{4F3290C3-6004-BBFF-E568-AC441AFD1431}" dt="2020-02-12T12:00:06.538" v="1"/>
        <pc:sldMkLst>
          <pc:docMk/>
          <pc:sldMk cId="2711417652" sldId="266"/>
        </pc:sldMkLst>
      </pc:sldChg>
      <pc:sldChg chg="mod">
        <pc:chgData name="M.Kureczko" userId="S::mkureczko@saintben.derby.sch.uk::68525a13-0ace-4576-a37c-2deae4ec343a" providerId="AD" clId="Web-{4F3290C3-6004-BBFF-E568-AC441AFD1431}" dt="2020-02-12T12:00:06.538" v="1"/>
        <pc:sldMkLst>
          <pc:docMk/>
          <pc:sldMk cId="2774852651" sldId="269"/>
        </pc:sldMkLst>
      </pc:sldChg>
      <pc:sldChg chg="mod">
        <pc:chgData name="M.Kureczko" userId="S::mkureczko@saintben.derby.sch.uk::68525a13-0ace-4576-a37c-2deae4ec343a" providerId="AD" clId="Web-{4F3290C3-6004-BBFF-E568-AC441AFD1431}" dt="2020-02-12T12:00:06.538" v="1"/>
        <pc:sldMkLst>
          <pc:docMk/>
          <pc:sldMk cId="244487348" sldId="271"/>
        </pc:sldMkLst>
      </pc:sldChg>
      <pc:sldChg chg="mod">
        <pc:chgData name="M.Kureczko" userId="S::mkureczko@saintben.derby.sch.uk::68525a13-0ace-4576-a37c-2deae4ec343a" providerId="AD" clId="Web-{4F3290C3-6004-BBFF-E568-AC441AFD1431}" dt="2020-02-12T12:00:06.538" v="1"/>
        <pc:sldMkLst>
          <pc:docMk/>
          <pc:sldMk cId="2311981538" sldId="272"/>
        </pc:sldMkLst>
      </pc:sldChg>
      <pc:sldChg chg="mod">
        <pc:chgData name="M.Kureczko" userId="S::mkureczko@saintben.derby.sch.uk::68525a13-0ace-4576-a37c-2deae4ec343a" providerId="AD" clId="Web-{4F3290C3-6004-BBFF-E568-AC441AFD1431}" dt="2020-02-12T12:00:06.538" v="1"/>
        <pc:sldMkLst>
          <pc:docMk/>
          <pc:sldMk cId="2249149354" sldId="273"/>
        </pc:sldMkLst>
      </pc:sldChg>
      <pc:sldChg chg="mod">
        <pc:chgData name="M.Kureczko" userId="S::mkureczko@saintben.derby.sch.uk::68525a13-0ace-4576-a37c-2deae4ec343a" providerId="AD" clId="Web-{4F3290C3-6004-BBFF-E568-AC441AFD1431}" dt="2020-02-12T12:00:06.538" v="1"/>
        <pc:sldMkLst>
          <pc:docMk/>
          <pc:sldMk cId="4127242429" sldId="275"/>
        </pc:sldMkLst>
      </pc:sldChg>
      <pc:sldChg chg="mod">
        <pc:chgData name="M.Kureczko" userId="S::mkureczko@saintben.derby.sch.uk::68525a13-0ace-4576-a37c-2deae4ec343a" providerId="AD" clId="Web-{4F3290C3-6004-BBFF-E568-AC441AFD1431}" dt="2020-02-12T12:00:06.538" v="1"/>
        <pc:sldMkLst>
          <pc:docMk/>
          <pc:sldMk cId="2866729153" sldId="276"/>
        </pc:sldMkLst>
      </pc:sldChg>
      <pc:sldChg chg="mod">
        <pc:chgData name="M.Kureczko" userId="S::mkureczko@saintben.derby.sch.uk::68525a13-0ace-4576-a37c-2deae4ec343a" providerId="AD" clId="Web-{4F3290C3-6004-BBFF-E568-AC441AFD1431}" dt="2020-02-12T12:00:06.538" v="1"/>
        <pc:sldMkLst>
          <pc:docMk/>
          <pc:sldMk cId="1932671541" sldId="277"/>
        </pc:sldMkLst>
      </pc:sldChg>
      <pc:sldChg chg="mod">
        <pc:chgData name="M.Kureczko" userId="S::mkureczko@saintben.derby.sch.uk::68525a13-0ace-4576-a37c-2deae4ec343a" providerId="AD" clId="Web-{4F3290C3-6004-BBFF-E568-AC441AFD1431}" dt="2020-02-12T12:00:06.538" v="1"/>
        <pc:sldMkLst>
          <pc:docMk/>
          <pc:sldMk cId="949454140" sldId="278"/>
        </pc:sldMkLst>
      </pc:sldChg>
      <pc:sldChg chg="mod">
        <pc:chgData name="M.Kureczko" userId="S::mkureczko@saintben.derby.sch.uk::68525a13-0ace-4576-a37c-2deae4ec343a" providerId="AD" clId="Web-{4F3290C3-6004-BBFF-E568-AC441AFD1431}" dt="2020-02-12T12:00:06.538" v="1"/>
        <pc:sldMkLst>
          <pc:docMk/>
          <pc:sldMk cId="471202317" sldId="279"/>
        </pc:sldMkLst>
      </pc:sldChg>
      <pc:sldChg chg="mod">
        <pc:chgData name="M.Kureczko" userId="S::mkureczko@saintben.derby.sch.uk::68525a13-0ace-4576-a37c-2deae4ec343a" providerId="AD" clId="Web-{4F3290C3-6004-BBFF-E568-AC441AFD1431}" dt="2020-02-12T12:00:06.538" v="1"/>
        <pc:sldMkLst>
          <pc:docMk/>
          <pc:sldMk cId="1329157169" sldId="280"/>
        </pc:sldMkLst>
      </pc:sldChg>
      <pc:sldChg chg="mod">
        <pc:chgData name="M.Kureczko" userId="S::mkureczko@saintben.derby.sch.uk::68525a13-0ace-4576-a37c-2deae4ec343a" providerId="AD" clId="Web-{4F3290C3-6004-BBFF-E568-AC441AFD1431}" dt="2020-02-12T12:00:06.538" v="1"/>
        <pc:sldMkLst>
          <pc:docMk/>
          <pc:sldMk cId="187065711" sldId="281"/>
        </pc:sldMkLst>
      </pc:sldChg>
      <pc:sldChg chg="mod">
        <pc:chgData name="M.Kureczko" userId="S::mkureczko@saintben.derby.sch.uk::68525a13-0ace-4576-a37c-2deae4ec343a" providerId="AD" clId="Web-{4F3290C3-6004-BBFF-E568-AC441AFD1431}" dt="2020-02-12T12:00:06.538" v="1"/>
        <pc:sldMkLst>
          <pc:docMk/>
          <pc:sldMk cId="3734053214" sldId="282"/>
        </pc:sldMkLst>
      </pc:sldChg>
      <pc:sldChg chg="mod">
        <pc:chgData name="M.Kureczko" userId="S::mkureczko@saintben.derby.sch.uk::68525a13-0ace-4576-a37c-2deae4ec343a" providerId="AD" clId="Web-{4F3290C3-6004-BBFF-E568-AC441AFD1431}" dt="2020-02-12T12:00:06.538" v="1"/>
        <pc:sldMkLst>
          <pc:docMk/>
          <pc:sldMk cId="419459473" sldId="283"/>
        </pc:sldMkLst>
      </pc:sldChg>
      <pc:sldChg chg="mod">
        <pc:chgData name="M.Kureczko" userId="S::mkureczko@saintben.derby.sch.uk::68525a13-0ace-4576-a37c-2deae4ec343a" providerId="AD" clId="Web-{4F3290C3-6004-BBFF-E568-AC441AFD1431}" dt="2020-02-12T12:00:06.538" v="1"/>
        <pc:sldMkLst>
          <pc:docMk/>
          <pc:sldMk cId="2792646101" sldId="284"/>
        </pc:sldMkLst>
      </pc:sldChg>
      <pc:sldChg chg="mod">
        <pc:chgData name="M.Kureczko" userId="S::mkureczko@saintben.derby.sch.uk::68525a13-0ace-4576-a37c-2deae4ec343a" providerId="AD" clId="Web-{4F3290C3-6004-BBFF-E568-AC441AFD1431}" dt="2020-02-12T12:00:06.538" v="1"/>
        <pc:sldMkLst>
          <pc:docMk/>
          <pc:sldMk cId="2547846807" sldId="285"/>
        </pc:sldMkLst>
      </pc:sldChg>
      <pc:sldChg chg="mod">
        <pc:chgData name="M.Kureczko" userId="S::mkureczko@saintben.derby.sch.uk::68525a13-0ace-4576-a37c-2deae4ec343a" providerId="AD" clId="Web-{4F3290C3-6004-BBFF-E568-AC441AFD1431}" dt="2020-02-12T12:00:06.538" v="1"/>
        <pc:sldMkLst>
          <pc:docMk/>
          <pc:sldMk cId="1297439572" sldId="286"/>
        </pc:sldMkLst>
      </pc:sldChg>
      <pc:sldChg chg="mod">
        <pc:chgData name="M.Kureczko" userId="S::mkureczko@saintben.derby.sch.uk::68525a13-0ace-4576-a37c-2deae4ec343a" providerId="AD" clId="Web-{4F3290C3-6004-BBFF-E568-AC441AFD1431}" dt="2020-02-12T12:00:06.538" v="1"/>
        <pc:sldMkLst>
          <pc:docMk/>
          <pc:sldMk cId="62023792" sldId="287"/>
        </pc:sldMkLst>
      </pc:sldChg>
      <pc:sldChg chg="mod">
        <pc:chgData name="M.Kureczko" userId="S::mkureczko@saintben.derby.sch.uk::68525a13-0ace-4576-a37c-2deae4ec343a" providerId="AD" clId="Web-{4F3290C3-6004-BBFF-E568-AC441AFD1431}" dt="2020-02-12T12:00:06.538" v="1"/>
        <pc:sldMkLst>
          <pc:docMk/>
          <pc:sldMk cId="1537271645" sldId="288"/>
        </pc:sldMkLst>
      </pc:sldChg>
      <pc:sldChg chg="mod">
        <pc:chgData name="M.Kureczko" userId="S::mkureczko@saintben.derby.sch.uk::68525a13-0ace-4576-a37c-2deae4ec343a" providerId="AD" clId="Web-{4F3290C3-6004-BBFF-E568-AC441AFD1431}" dt="2020-02-12T12:00:06.538" v="1"/>
        <pc:sldMkLst>
          <pc:docMk/>
          <pc:sldMk cId="716813577" sldId="289"/>
        </pc:sldMkLst>
      </pc:sldChg>
      <pc:sldChg chg="mod setBg">
        <pc:chgData name="M.Kureczko" userId="S::mkureczko@saintben.derby.sch.uk::68525a13-0ace-4576-a37c-2deae4ec343a" providerId="AD" clId="Web-{4F3290C3-6004-BBFF-E568-AC441AFD1431}" dt="2020-02-12T12:00:06.538" v="1"/>
        <pc:sldMkLst>
          <pc:docMk/>
          <pc:sldMk cId="4279349507" sldId="290"/>
        </pc:sldMkLst>
      </pc:sldChg>
      <pc:sldChg chg="modSp mod">
        <pc:chgData name="M.Kureczko" userId="S::mkureczko@saintben.derby.sch.uk::68525a13-0ace-4576-a37c-2deae4ec343a" providerId="AD" clId="Web-{4F3290C3-6004-BBFF-E568-AC441AFD1431}" dt="2020-02-12T12:10:28.109" v="4" actId="1076"/>
        <pc:sldMkLst>
          <pc:docMk/>
          <pc:sldMk cId="2109942206" sldId="291"/>
        </pc:sldMkLst>
        <pc:spChg chg="mod">
          <ac:chgData name="M.Kureczko" userId="S::mkureczko@saintben.derby.sch.uk::68525a13-0ace-4576-a37c-2deae4ec343a" providerId="AD" clId="Web-{4F3290C3-6004-BBFF-E568-AC441AFD1431}" dt="2020-02-12T12:10:25.250" v="3" actId="1076"/>
          <ac:spMkLst>
            <pc:docMk/>
            <pc:sldMk cId="2109942206" sldId="291"/>
            <ac:spMk id="3" creationId="{00000000-0000-0000-0000-000000000000}"/>
          </ac:spMkLst>
        </pc:spChg>
        <pc:spChg chg="mod">
          <ac:chgData name="M.Kureczko" userId="S::mkureczko@saintben.derby.sch.uk::68525a13-0ace-4576-a37c-2deae4ec343a" providerId="AD" clId="Web-{4F3290C3-6004-BBFF-E568-AC441AFD1431}" dt="2020-02-12T12:10:28.109" v="4" actId="1076"/>
          <ac:spMkLst>
            <pc:docMk/>
            <pc:sldMk cId="2109942206" sldId="291"/>
            <ac:spMk id="6" creationId="{00000000-0000-0000-0000-000000000000}"/>
          </ac:spMkLst>
        </pc:spChg>
        <pc:graphicFrameChg chg="mod">
          <ac:chgData name="M.Kureczko" userId="S::mkureczko@saintben.derby.sch.uk::68525a13-0ace-4576-a37c-2deae4ec343a" providerId="AD" clId="Web-{4F3290C3-6004-BBFF-E568-AC441AFD1431}" dt="2020-02-12T12:10:23.484" v="2" actId="1076"/>
          <ac:graphicFrameMkLst>
            <pc:docMk/>
            <pc:sldMk cId="2109942206" sldId="291"/>
            <ac:graphicFrameMk id="5" creationId="{00000000-0000-0000-0000-000000000000}"/>
          </ac:graphicFrameMkLst>
        </pc:graphicFrameChg>
      </pc:sldChg>
      <pc:sldMasterChg chg="mod setBg modSldLayout">
        <pc:chgData name="M.Kureczko" userId="S::mkureczko@saintben.derby.sch.uk::68525a13-0ace-4576-a37c-2deae4ec343a" providerId="AD" clId="Web-{4F3290C3-6004-BBFF-E568-AC441AFD1431}" dt="2020-02-12T12:00:06.538" v="1"/>
        <pc:sldMasterMkLst>
          <pc:docMk/>
          <pc:sldMasterMk cId="3374828068" sldId="2147483648"/>
        </pc:sldMasterMkLst>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356414403" sldId="2147483649"/>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4275845088" sldId="2147483650"/>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4064977055" sldId="2147483651"/>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263229715" sldId="2147483652"/>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486686915" sldId="2147483653"/>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759823242" sldId="2147483654"/>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054686393" sldId="2147483655"/>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822790837" sldId="2147483656"/>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274396944" sldId="2147483657"/>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3370651897" sldId="2147483658"/>
          </pc:sldLayoutMkLst>
        </pc:sldLayoutChg>
        <pc:sldLayoutChg chg="mod setBg">
          <pc:chgData name="M.Kureczko" userId="S::mkureczko@saintben.derby.sch.uk::68525a13-0ace-4576-a37c-2deae4ec343a" providerId="AD" clId="Web-{4F3290C3-6004-BBFF-E568-AC441AFD1431}" dt="2020-02-12T12:00:06.538" v="1"/>
          <pc:sldLayoutMkLst>
            <pc:docMk/>
            <pc:sldMasterMk cId="3374828068" sldId="2147483648"/>
            <pc:sldLayoutMk cId="1866458616" sldId="2147483659"/>
          </pc:sldLayoutMkLst>
        </pc:sldLayoutChg>
      </pc:sldMasterChg>
    </pc:docChg>
  </pc:docChgLst>
  <pc:docChgLst>
    <pc:chgData name="M.Kureczko" userId="S::mkureczko@saintben.derby.sch.uk::68525a13-0ace-4576-a37c-2deae4ec343a" providerId="AD" clId="Web-{9D8BC3CD-0672-7B28-5FD0-AF5D98BB836B}"/>
    <pc:docChg chg="addSld modSld sldOrd">
      <pc:chgData name="M.Kureczko" userId="S::mkureczko@saintben.derby.sch.uk::68525a13-0ace-4576-a37c-2deae4ec343a" providerId="AD" clId="Web-{9D8BC3CD-0672-7B28-5FD0-AF5D98BB836B}" dt="2020-02-23T17:34:59.743" v="2078"/>
      <pc:docMkLst>
        <pc:docMk/>
      </pc:docMkLst>
      <pc:sldChg chg="modSp add ord replId">
        <pc:chgData name="M.Kureczko" userId="S::mkureczko@saintben.derby.sch.uk::68525a13-0ace-4576-a37c-2deae4ec343a" providerId="AD" clId="Web-{9D8BC3CD-0672-7B28-5FD0-AF5D98BB836B}" dt="2020-02-23T17:13:19.629" v="1228"/>
        <pc:sldMkLst>
          <pc:docMk/>
          <pc:sldMk cId="4146132403" sldId="292"/>
        </pc:sldMkLst>
        <pc:spChg chg="mod">
          <ac:chgData name="M.Kureczko" userId="S::mkureczko@saintben.derby.sch.uk::68525a13-0ace-4576-a37c-2deae4ec343a" providerId="AD" clId="Web-{9D8BC3CD-0672-7B28-5FD0-AF5D98BB836B}" dt="2020-02-23T17:01:02.501" v="2"/>
          <ac:spMkLst>
            <pc:docMk/>
            <pc:sldMk cId="4146132403" sldId="292"/>
            <ac:spMk id="4" creationId="{00000000-0000-0000-0000-000000000000}"/>
          </ac:spMkLst>
        </pc:spChg>
        <pc:graphicFrameChg chg="mod modGraphic">
          <ac:chgData name="M.Kureczko" userId="S::mkureczko@saintben.derby.sch.uk::68525a13-0ace-4576-a37c-2deae4ec343a" providerId="AD" clId="Web-{9D8BC3CD-0672-7B28-5FD0-AF5D98BB836B}" dt="2020-02-23T17:13:19.629" v="1228"/>
          <ac:graphicFrameMkLst>
            <pc:docMk/>
            <pc:sldMk cId="4146132403" sldId="292"/>
            <ac:graphicFrameMk id="5" creationId="{00000000-0000-0000-0000-000000000000}"/>
          </ac:graphicFrameMkLst>
        </pc:graphicFrameChg>
      </pc:sldChg>
      <pc:sldChg chg="addSp modSp add ord replId">
        <pc:chgData name="M.Kureczko" userId="S::mkureczko@saintben.derby.sch.uk::68525a13-0ace-4576-a37c-2deae4ec343a" providerId="AD" clId="Web-{9D8BC3CD-0672-7B28-5FD0-AF5D98BB836B}" dt="2020-02-23T17:33:10.915" v="2066"/>
        <pc:sldMkLst>
          <pc:docMk/>
          <pc:sldMk cId="194057534" sldId="293"/>
        </pc:sldMkLst>
        <pc:spChg chg="mod">
          <ac:chgData name="M.Kureczko" userId="S::mkureczko@saintben.derby.sch.uk::68525a13-0ace-4576-a37c-2deae4ec343a" providerId="AD" clId="Web-{9D8BC3CD-0672-7B28-5FD0-AF5D98BB836B}" dt="2020-02-23T17:13:46.504" v="1231"/>
          <ac:spMkLst>
            <pc:docMk/>
            <pc:sldMk cId="194057534" sldId="293"/>
            <ac:spMk id="4" creationId="{00000000-0000-0000-0000-000000000000}"/>
          </ac:spMkLst>
        </pc:spChg>
        <pc:graphicFrameChg chg="mod modGraphic">
          <ac:chgData name="M.Kureczko" userId="S::mkureczko@saintben.derby.sch.uk::68525a13-0ace-4576-a37c-2deae4ec343a" providerId="AD" clId="Web-{9D8BC3CD-0672-7B28-5FD0-AF5D98BB836B}" dt="2020-02-23T17:33:10.915" v="2066"/>
          <ac:graphicFrameMkLst>
            <pc:docMk/>
            <pc:sldMk cId="194057534" sldId="293"/>
            <ac:graphicFrameMk id="5" creationId="{00000000-0000-0000-0000-000000000000}"/>
          </ac:graphicFrameMkLst>
        </pc:graphicFrameChg>
        <pc:picChg chg="add mod">
          <ac:chgData name="M.Kureczko" userId="S::mkureczko@saintben.derby.sch.uk::68525a13-0ace-4576-a37c-2deae4ec343a" providerId="AD" clId="Web-{9D8BC3CD-0672-7B28-5FD0-AF5D98BB836B}" dt="2020-02-23T17:32:42.915" v="2044" actId="688"/>
          <ac:picMkLst>
            <pc:docMk/>
            <pc:sldMk cId="194057534" sldId="293"/>
            <ac:picMk id="2" creationId="{73AB3F46-1E30-4F17-A44E-CC9B7DE6A5E9}"/>
          </ac:picMkLst>
        </pc:picChg>
      </pc:sldChg>
      <pc:sldChg chg="modSp add ord replId">
        <pc:chgData name="M.Kureczko" userId="S::mkureczko@saintben.derby.sch.uk::68525a13-0ace-4576-a37c-2deae4ec343a" providerId="AD" clId="Web-{9D8BC3CD-0672-7B28-5FD0-AF5D98BB836B}" dt="2020-02-23T17:33:54.884" v="2069"/>
        <pc:sldMkLst>
          <pc:docMk/>
          <pc:sldMk cId="3701769008" sldId="294"/>
        </pc:sldMkLst>
        <pc:spChg chg="mod">
          <ac:chgData name="M.Kureczko" userId="S::mkureczko@saintben.derby.sch.uk::68525a13-0ace-4576-a37c-2deae4ec343a" providerId="AD" clId="Web-{9D8BC3CD-0672-7B28-5FD0-AF5D98BB836B}" dt="2020-02-23T17:33:54.884" v="2069"/>
          <ac:spMkLst>
            <pc:docMk/>
            <pc:sldMk cId="3701769008" sldId="294"/>
            <ac:spMk id="4" creationId="{00000000-0000-0000-0000-000000000000}"/>
          </ac:spMkLst>
        </pc:spChg>
      </pc:sldChg>
      <pc:sldChg chg="modSp add ord replId">
        <pc:chgData name="M.Kureczko" userId="S::mkureczko@saintben.derby.sch.uk::68525a13-0ace-4576-a37c-2deae4ec343a" providerId="AD" clId="Web-{9D8BC3CD-0672-7B28-5FD0-AF5D98BB836B}" dt="2020-02-23T17:34:15.977" v="2072"/>
        <pc:sldMkLst>
          <pc:docMk/>
          <pc:sldMk cId="3880155893" sldId="295"/>
        </pc:sldMkLst>
        <pc:spChg chg="mod">
          <ac:chgData name="M.Kureczko" userId="S::mkureczko@saintben.derby.sch.uk::68525a13-0ace-4576-a37c-2deae4ec343a" providerId="AD" clId="Web-{9D8BC3CD-0672-7B28-5FD0-AF5D98BB836B}" dt="2020-02-23T17:34:15.977" v="2072"/>
          <ac:spMkLst>
            <pc:docMk/>
            <pc:sldMk cId="3880155893" sldId="295"/>
            <ac:spMk id="4" creationId="{00000000-0000-0000-0000-000000000000}"/>
          </ac:spMkLst>
        </pc:spChg>
      </pc:sldChg>
      <pc:sldChg chg="modSp add ord replId">
        <pc:chgData name="M.Kureczko" userId="S::mkureczko@saintben.derby.sch.uk::68525a13-0ace-4576-a37c-2deae4ec343a" providerId="AD" clId="Web-{9D8BC3CD-0672-7B28-5FD0-AF5D98BB836B}" dt="2020-02-23T17:34:37.431" v="2075"/>
        <pc:sldMkLst>
          <pc:docMk/>
          <pc:sldMk cId="1430842665" sldId="296"/>
        </pc:sldMkLst>
        <pc:spChg chg="mod">
          <ac:chgData name="M.Kureczko" userId="S::mkureczko@saintben.derby.sch.uk::68525a13-0ace-4576-a37c-2deae4ec343a" providerId="AD" clId="Web-{9D8BC3CD-0672-7B28-5FD0-AF5D98BB836B}" dt="2020-02-23T17:34:37.431" v="2075"/>
          <ac:spMkLst>
            <pc:docMk/>
            <pc:sldMk cId="1430842665" sldId="296"/>
            <ac:spMk id="4" creationId="{00000000-0000-0000-0000-000000000000}"/>
          </ac:spMkLst>
        </pc:spChg>
      </pc:sldChg>
      <pc:sldChg chg="modSp add ord replId">
        <pc:chgData name="M.Kureczko" userId="S::mkureczko@saintben.derby.sch.uk::68525a13-0ace-4576-a37c-2deae4ec343a" providerId="AD" clId="Web-{9D8BC3CD-0672-7B28-5FD0-AF5D98BB836B}" dt="2020-02-23T17:34:59.743" v="2078"/>
        <pc:sldMkLst>
          <pc:docMk/>
          <pc:sldMk cId="2412489618" sldId="297"/>
        </pc:sldMkLst>
        <pc:spChg chg="mod">
          <ac:chgData name="M.Kureczko" userId="S::mkureczko@saintben.derby.sch.uk::68525a13-0ace-4576-a37c-2deae4ec343a" providerId="AD" clId="Web-{9D8BC3CD-0672-7B28-5FD0-AF5D98BB836B}" dt="2020-02-23T17:34:59.743" v="2078"/>
          <ac:spMkLst>
            <pc:docMk/>
            <pc:sldMk cId="2412489618" sldId="297"/>
            <ac:spMk id="4" creationId="{00000000-0000-0000-0000-000000000000}"/>
          </ac:spMkLst>
        </pc:spChg>
      </pc:sldChg>
    </pc:docChg>
  </pc:docChgLst>
  <pc:docChgLst>
    <pc:chgData name="M.Kureczko" userId="S::mkureczko@saintben.derby.sch.uk::68525a13-0ace-4576-a37c-2deae4ec343a" providerId="AD" clId="Web-{5B337BA9-3CCF-C435-0AB7-4F5CCF201EFB}"/>
    <pc:docChg chg="modSld">
      <pc:chgData name="M.Kureczko" userId="S::mkureczko@saintben.derby.sch.uk::68525a13-0ace-4576-a37c-2deae4ec343a" providerId="AD" clId="Web-{5B337BA9-3CCF-C435-0AB7-4F5CCF201EFB}" dt="2020-03-13T12:25:45.612" v="1"/>
      <pc:docMkLst>
        <pc:docMk/>
      </pc:docMkLst>
      <pc:sldChg chg="mod setBg">
        <pc:chgData name="M.Kureczko" userId="S::mkureczko@saintben.derby.sch.uk::68525a13-0ace-4576-a37c-2deae4ec343a" providerId="AD" clId="Web-{5B337BA9-3CCF-C435-0AB7-4F5CCF201EFB}" dt="2020-03-13T12:25:45.612" v="1"/>
        <pc:sldMkLst>
          <pc:docMk/>
          <pc:sldMk cId="4146132403" sldId="292"/>
        </pc:sldMkLst>
      </pc:sldChg>
    </pc:docChg>
  </pc:docChgLst>
  <pc:docChgLst>
    <pc:chgData name="M.Kureczko" userId="S::mkureczko@saintben.derby.sch.uk::68525a13-0ace-4576-a37c-2deae4ec343a" providerId="AD" clId="Web-{D3874F77-CABB-F7FD-C4A1-5BBC33A0688C}"/>
    <pc:docChg chg="addSld modSld">
      <pc:chgData name="M.Kureczko" userId="S::mkureczko@saintben.derby.sch.uk::68525a13-0ace-4576-a37c-2deae4ec343a" providerId="AD" clId="Web-{D3874F77-CABB-F7FD-C4A1-5BBC33A0688C}" dt="2020-03-17T08:03:36.273" v="1"/>
      <pc:docMkLst>
        <pc:docMk/>
      </pc:docMkLst>
      <pc:sldChg chg="add mod replId setBg">
        <pc:chgData name="M.Kureczko" userId="S::mkureczko@saintben.derby.sch.uk::68525a13-0ace-4576-a37c-2deae4ec343a" providerId="AD" clId="Web-{D3874F77-CABB-F7FD-C4A1-5BBC33A0688C}" dt="2020-03-17T08:03:36.273" v="1"/>
        <pc:sldMkLst>
          <pc:docMk/>
          <pc:sldMk cId="3809933116" sldId="298"/>
        </pc:sldMkLst>
      </pc:sldChg>
    </pc:docChg>
  </pc:docChgLst>
  <pc:docChgLst>
    <pc:chgData name="M.Kureczko" userId="S::mkureczko@saintben.derby.sch.uk::68525a13-0ace-4576-a37c-2deae4ec343a" providerId="AD" clId="Web-{46EAB679-6099-FC0B-BB48-981F24BAFF0F}"/>
    <pc:docChg chg="addSld modSld sldOrd">
      <pc:chgData name="M.Kureczko" userId="S::mkureczko@saintben.derby.sch.uk::68525a13-0ace-4576-a37c-2deae4ec343a" providerId="AD" clId="Web-{46EAB679-6099-FC0B-BB48-981F24BAFF0F}" dt="2020-01-13T09:49:30.103" v="1078"/>
      <pc:docMkLst>
        <pc:docMk/>
      </pc:docMkLst>
      <pc:sldChg chg="ord">
        <pc:chgData name="M.Kureczko" userId="S::mkureczko@saintben.derby.sch.uk::68525a13-0ace-4576-a37c-2deae4ec343a" providerId="AD" clId="Web-{46EAB679-6099-FC0B-BB48-981F24BAFF0F}" dt="2020-01-13T09:36:07.302" v="1"/>
        <pc:sldMkLst>
          <pc:docMk/>
          <pc:sldMk cId="2249149354" sldId="273"/>
        </pc:sldMkLst>
      </pc:sldChg>
      <pc:sldChg chg="modSp add replId">
        <pc:chgData name="M.Kureczko" userId="S::mkureczko@saintben.derby.sch.uk::68525a13-0ace-4576-a37c-2deae4ec343a" providerId="AD" clId="Web-{46EAB679-6099-FC0B-BB48-981F24BAFF0F}" dt="2020-01-13T09:49:30.103" v="1078"/>
        <pc:sldMkLst>
          <pc:docMk/>
          <pc:sldMk cId="62023792" sldId="287"/>
        </pc:sldMkLst>
        <pc:spChg chg="mod">
          <ac:chgData name="M.Kureczko" userId="S::mkureczko@saintben.derby.sch.uk::68525a13-0ace-4576-a37c-2deae4ec343a" providerId="AD" clId="Web-{46EAB679-6099-FC0B-BB48-981F24BAFF0F}" dt="2020-01-13T09:36:13.317" v="2"/>
          <ac:spMkLst>
            <pc:docMk/>
            <pc:sldMk cId="62023792" sldId="287"/>
            <ac:spMk id="4" creationId="{00000000-0000-0000-0000-000000000000}"/>
          </ac:spMkLst>
        </pc:spChg>
        <pc:graphicFrameChg chg="mod modGraphic">
          <ac:chgData name="M.Kureczko" userId="S::mkureczko@saintben.derby.sch.uk::68525a13-0ace-4576-a37c-2deae4ec343a" providerId="AD" clId="Web-{46EAB679-6099-FC0B-BB48-981F24BAFF0F}" dt="2020-01-13T09:49:30.103" v="1078"/>
          <ac:graphicFrameMkLst>
            <pc:docMk/>
            <pc:sldMk cId="62023792" sldId="287"/>
            <ac:graphicFrameMk id="5" creationId="{00000000-0000-0000-0000-000000000000}"/>
          </ac:graphicFrameMkLst>
        </pc:graphicFrameChg>
      </pc:sldChg>
    </pc:docChg>
  </pc:docChgLst>
  <pc:docChgLst>
    <pc:chgData name="M.Kureczko" userId="S::mkureczko@saintben.derby.sch.uk::68525a13-0ace-4576-a37c-2deae4ec343a" providerId="AD" clId="Web-{B88BD1E7-E7FC-081A-4D86-612CB3968635}"/>
    <pc:docChg chg="modSld">
      <pc:chgData name="M.Kureczko" userId="S::mkureczko@saintben.derby.sch.uk::68525a13-0ace-4576-a37c-2deae4ec343a" providerId="AD" clId="Web-{B88BD1E7-E7FC-081A-4D86-612CB3968635}" dt="2019-12-04T11:57:33.531" v="9" actId="1076"/>
      <pc:docMkLst>
        <pc:docMk/>
      </pc:docMkLst>
      <pc:sldChg chg="modSp">
        <pc:chgData name="M.Kureczko" userId="S::mkureczko@saintben.derby.sch.uk::68525a13-0ace-4576-a37c-2deae4ec343a" providerId="AD" clId="Web-{B88BD1E7-E7FC-081A-4D86-612CB3968635}" dt="2019-12-04T11:57:33.531" v="9" actId="1076"/>
        <pc:sldMkLst>
          <pc:docMk/>
          <pc:sldMk cId="1312955709" sldId="283"/>
        </pc:sldMkLst>
        <pc:graphicFrameChg chg="mod modGraphic">
          <ac:chgData name="M.Kureczko" userId="S::mkureczko@saintben.derby.sch.uk::68525a13-0ace-4576-a37c-2deae4ec343a" providerId="AD" clId="Web-{B88BD1E7-E7FC-081A-4D86-612CB3968635}" dt="2019-12-04T11:57:33.531" v="9" actId="1076"/>
          <ac:graphicFrameMkLst>
            <pc:docMk/>
            <pc:sldMk cId="1312955709" sldId="283"/>
            <ac:graphicFrameMk id="3" creationId="{4E9427A3-AAE1-4848-A295-372CDA74F013}"/>
          </ac:graphicFrameMkLst>
        </pc:graphicFrameChg>
      </pc:sldChg>
    </pc:docChg>
  </pc:docChgLst>
  <pc:docChgLst>
    <pc:chgData name="M.Kureczko" userId="S::mkureczko@saintben.derby.sch.uk::68525a13-0ace-4576-a37c-2deae4ec343a" providerId="AD" clId="Web-{141FB94F-9323-FA32-695B-F9AAA4C41843}"/>
    <pc:docChg chg="modSld">
      <pc:chgData name="M.Kureczko" userId="S::mkureczko@saintben.derby.sch.uk::68525a13-0ace-4576-a37c-2deae4ec343a" providerId="AD" clId="Web-{141FB94F-9323-FA32-695B-F9AAA4C41843}" dt="2019-08-09T14:51:58.112" v="1672"/>
      <pc:docMkLst>
        <pc:docMk/>
      </pc:docMkLst>
      <pc:sldChg chg="modSp">
        <pc:chgData name="M.Kureczko" userId="S::mkureczko@saintben.derby.sch.uk::68525a13-0ace-4576-a37c-2deae4ec343a" providerId="AD" clId="Web-{141FB94F-9323-FA32-695B-F9AAA4C41843}" dt="2019-08-09T14:05:22.544" v="259"/>
        <pc:sldMkLst>
          <pc:docMk/>
          <pc:sldMk cId="4173858862" sldId="265"/>
        </pc:sldMkLst>
        <pc:graphicFrameChg chg="mod modGraphic">
          <ac:chgData name="M.Kureczko" userId="S::mkureczko@saintben.derby.sch.uk::68525a13-0ace-4576-a37c-2deae4ec343a" providerId="AD" clId="Web-{141FB94F-9323-FA32-695B-F9AAA4C41843}" dt="2019-08-09T14:05:22.544" v="259"/>
          <ac:graphicFrameMkLst>
            <pc:docMk/>
            <pc:sldMk cId="4173858862" sldId="265"/>
            <ac:graphicFrameMk id="5" creationId="{00000000-0000-0000-0000-000000000000}"/>
          </ac:graphicFrameMkLst>
        </pc:graphicFrameChg>
      </pc:sldChg>
      <pc:sldChg chg="modSp">
        <pc:chgData name="M.Kureczko" userId="S::mkureczko@saintben.derby.sch.uk::68525a13-0ace-4576-a37c-2deae4ec343a" providerId="AD" clId="Web-{141FB94F-9323-FA32-695B-F9AAA4C41843}" dt="2019-08-09T14:51:58.112" v="1672"/>
        <pc:sldMkLst>
          <pc:docMk/>
          <pc:sldMk cId="2711417652" sldId="266"/>
        </pc:sldMkLst>
        <pc:graphicFrameChg chg="mod modGraphic">
          <ac:chgData name="M.Kureczko" userId="S::mkureczko@saintben.derby.sch.uk::68525a13-0ace-4576-a37c-2deae4ec343a" providerId="AD" clId="Web-{141FB94F-9323-FA32-695B-F9AAA4C41843}" dt="2019-08-09T14:51:58.112" v="1672"/>
          <ac:graphicFrameMkLst>
            <pc:docMk/>
            <pc:sldMk cId="2711417652" sldId="266"/>
            <ac:graphicFrameMk id="5" creationId="{00000000-0000-0000-0000-000000000000}"/>
          </ac:graphicFrameMkLst>
        </pc:graphicFrameChg>
      </pc:sldChg>
    </pc:docChg>
  </pc:docChgLst>
  <pc:docChgLst>
    <pc:chgData name="L.Kelly" userId="S::lkelly@saintben.derby.sch.uk::1cc48aa9-5c46-42ea-9340-9cdfb26f434f" providerId="AD" clId="Web-{17DBD5DA-26EC-C82E-1DE3-EC178D6995A0}"/>
    <pc:docChg chg="modSld">
      <pc:chgData name="L.Kelly" userId="S::lkelly@saintben.derby.sch.uk::1cc48aa9-5c46-42ea-9340-9cdfb26f434f" providerId="AD" clId="Web-{17DBD5DA-26EC-C82E-1DE3-EC178D6995A0}" dt="2020-02-28T12:23:42.358" v="0"/>
      <pc:docMkLst>
        <pc:docMk/>
      </pc:docMkLst>
      <pc:sldChg chg="mod setBg">
        <pc:chgData name="L.Kelly" userId="S::lkelly@saintben.derby.sch.uk::1cc48aa9-5c46-42ea-9340-9cdfb26f434f" providerId="AD" clId="Web-{17DBD5DA-26EC-C82E-1DE3-EC178D6995A0}" dt="2020-02-28T12:23:42.358" v="0"/>
        <pc:sldMkLst>
          <pc:docMk/>
          <pc:sldMk cId="2109942206" sldId="291"/>
        </pc:sldMkLst>
      </pc:sldChg>
    </pc:docChg>
  </pc:docChgLst>
  <pc:docChgLst>
    <pc:chgData clId="Web-{81735044-2974-9249-C42A-A69EAF3B2A22}"/>
    <pc:docChg chg="addSld">
      <pc:chgData name="" userId="" providerId="" clId="Web-{81735044-2974-9249-C42A-A69EAF3B2A22}" dt="2020-01-19T17:59:10.080" v="0"/>
      <pc:docMkLst>
        <pc:docMk/>
      </pc:docMkLst>
      <pc:sldChg chg="add replId">
        <pc:chgData name="" userId="" providerId="" clId="Web-{81735044-2974-9249-C42A-A69EAF3B2A22}" dt="2020-01-19T17:59:10.080" v="0"/>
        <pc:sldMkLst>
          <pc:docMk/>
          <pc:sldMk cId="1537271645" sldId="288"/>
        </pc:sldMkLst>
      </pc:sldChg>
    </pc:docChg>
  </pc:docChgLst>
  <pc:docChgLst>
    <pc:chgData name="M.Kureczko" userId="S::mkureczko@saintben.derby.sch.uk::68525a13-0ace-4576-a37c-2deae4ec343a" providerId="AD" clId="Web-{81735044-2974-9249-C42A-A69EAF3B2A22}"/>
    <pc:docChg chg="modSld sldOrd">
      <pc:chgData name="M.Kureczko" userId="S::mkureczko@saintben.derby.sch.uk::68525a13-0ace-4576-a37c-2deae4ec343a" providerId="AD" clId="Web-{81735044-2974-9249-C42A-A69EAF3B2A22}" dt="2020-01-19T18:28:47.379" v="952"/>
      <pc:docMkLst>
        <pc:docMk/>
      </pc:docMkLst>
      <pc:sldChg chg="addSp delSp modSp ord">
        <pc:chgData name="M.Kureczko" userId="S::mkureczko@saintben.derby.sch.uk::68525a13-0ace-4576-a37c-2deae4ec343a" providerId="AD" clId="Web-{81735044-2974-9249-C42A-A69EAF3B2A22}" dt="2020-01-19T18:28:47.379" v="952"/>
        <pc:sldMkLst>
          <pc:docMk/>
          <pc:sldMk cId="1537271645" sldId="288"/>
        </pc:sldMkLst>
        <pc:spChg chg="del">
          <ac:chgData name="M.Kureczko" userId="S::mkureczko@saintben.derby.sch.uk::68525a13-0ace-4576-a37c-2deae4ec343a" providerId="AD" clId="Web-{81735044-2974-9249-C42A-A69EAF3B2A22}" dt="2020-01-19T18:20:07.541" v="215"/>
          <ac:spMkLst>
            <pc:docMk/>
            <pc:sldMk cId="1537271645" sldId="288"/>
            <ac:spMk id="2" creationId="{00000000-0000-0000-0000-000000000000}"/>
          </ac:spMkLst>
        </pc:spChg>
        <pc:spChg chg="add del">
          <ac:chgData name="M.Kureczko" userId="S::mkureczko@saintben.derby.sch.uk::68525a13-0ace-4576-a37c-2deae4ec343a" providerId="AD" clId="Web-{81735044-2974-9249-C42A-A69EAF3B2A22}" dt="2020-01-19T18:26:22.034" v="618"/>
          <ac:spMkLst>
            <pc:docMk/>
            <pc:sldMk cId="1537271645" sldId="288"/>
            <ac:spMk id="9" creationId="{A52E3081-29C9-460A-9C2A-39C6707E53B6}"/>
          </ac:spMkLst>
        </pc:spChg>
        <pc:spChg chg="add del">
          <ac:chgData name="M.Kureczko" userId="S::mkureczko@saintben.derby.sch.uk::68525a13-0ace-4576-a37c-2deae4ec343a" providerId="AD" clId="Web-{81735044-2974-9249-C42A-A69EAF3B2A22}" dt="2020-01-19T18:26:12.815" v="615"/>
          <ac:spMkLst>
            <pc:docMk/>
            <pc:sldMk cId="1537271645" sldId="288"/>
            <ac:spMk id="10" creationId="{4E51E3F6-A439-4E1D-9073-725C420DEDE6}"/>
          </ac:spMkLst>
        </pc:spChg>
        <pc:spChg chg="add del">
          <ac:chgData name="M.Kureczko" userId="S::mkureczko@saintben.derby.sch.uk::68525a13-0ace-4576-a37c-2deae4ec343a" providerId="AD" clId="Web-{81735044-2974-9249-C42A-A69EAF3B2A22}" dt="2020-01-19T18:26:19.315" v="617"/>
          <ac:spMkLst>
            <pc:docMk/>
            <pc:sldMk cId="1537271645" sldId="288"/>
            <ac:spMk id="11" creationId="{AC1C0CAF-31FF-42B3-9873-7D3E9FCD590D}"/>
          </ac:spMkLst>
        </pc:spChg>
        <pc:spChg chg="add del">
          <ac:chgData name="M.Kureczko" userId="S::mkureczko@saintben.derby.sch.uk::68525a13-0ace-4576-a37c-2deae4ec343a" providerId="AD" clId="Web-{81735044-2974-9249-C42A-A69EAF3B2A22}" dt="2020-01-19T18:26:14.987" v="616"/>
          <ac:spMkLst>
            <pc:docMk/>
            <pc:sldMk cId="1537271645" sldId="288"/>
            <ac:spMk id="12" creationId="{EB027CB6-6D33-48B0-9114-4D486F535128}"/>
          </ac:spMkLst>
        </pc:spChg>
        <pc:spChg chg="add mod">
          <ac:chgData name="M.Kureczko" userId="S::mkureczko@saintben.derby.sch.uk::68525a13-0ace-4576-a37c-2deae4ec343a" providerId="AD" clId="Web-{81735044-2974-9249-C42A-A69EAF3B2A22}" dt="2020-01-19T18:28:47.379" v="952"/>
          <ac:spMkLst>
            <pc:docMk/>
            <pc:sldMk cId="1537271645" sldId="288"/>
            <ac:spMk id="13" creationId="{E2FA6FD2-8FB8-4D6C-A87C-E8ECAC00AE7E}"/>
          </ac:spMkLst>
        </pc:spChg>
        <pc:graphicFrameChg chg="mod modGraphic">
          <ac:chgData name="M.Kureczko" userId="S::mkureczko@saintben.derby.sch.uk::68525a13-0ace-4576-a37c-2deae4ec343a" providerId="AD" clId="Web-{81735044-2974-9249-C42A-A69EAF3B2A22}" dt="2020-01-19T18:27:49.597" v="814"/>
          <ac:graphicFrameMkLst>
            <pc:docMk/>
            <pc:sldMk cId="1537271645" sldId="288"/>
            <ac:graphicFrameMk id="5" creationId="{00000000-0000-0000-0000-000000000000}"/>
          </ac:graphicFrameMkLst>
        </pc:graphicFrameChg>
        <pc:picChg chg="add mod">
          <ac:chgData name="M.Kureczko" userId="S::mkureczko@saintben.derby.sch.uk::68525a13-0ace-4576-a37c-2deae4ec343a" providerId="AD" clId="Web-{81735044-2974-9249-C42A-A69EAF3B2A22}" dt="2020-01-19T18:20:23.541" v="224" actId="14100"/>
          <ac:picMkLst>
            <pc:docMk/>
            <pc:sldMk cId="1537271645" sldId="288"/>
            <ac:picMk id="3" creationId="{91F45E9A-C39C-43B7-9CC1-37254097F228}"/>
          </ac:picMkLst>
        </pc:picChg>
        <pc:picChg chg="add mod">
          <ac:chgData name="M.Kureczko" userId="S::mkureczko@saintben.derby.sch.uk::68525a13-0ace-4576-a37c-2deae4ec343a" providerId="AD" clId="Web-{81735044-2974-9249-C42A-A69EAF3B2A22}" dt="2020-01-19T18:26:27.956" v="620" actId="1076"/>
          <ac:picMkLst>
            <pc:docMk/>
            <pc:sldMk cId="1537271645" sldId="288"/>
            <ac:picMk id="7" creationId="{992AA3C8-7C58-4144-9C66-888536D2E6FD}"/>
          </ac:picMkLst>
        </pc:picChg>
      </pc:sldChg>
    </pc:docChg>
  </pc:docChgLst>
  <pc:docChgLst>
    <pc:chgData name="M.Kureczko" userId="S::mkureczko@saintben.derby.sch.uk::68525a13-0ace-4576-a37c-2deae4ec343a" providerId="AD" clId="Web-{BFA9441E-69BB-A3CB-FE5A-9255838AB79D}"/>
    <pc:docChg chg="delSld modSld sldOrd">
      <pc:chgData name="M.Kureczko" userId="S::mkureczko@saintben.derby.sch.uk::68525a13-0ace-4576-a37c-2deae4ec343a" providerId="AD" clId="Web-{BFA9441E-69BB-A3CB-FE5A-9255838AB79D}" dt="2020-11-26T09:57:19.723" v="15"/>
      <pc:docMkLst>
        <pc:docMk/>
      </pc:docMkLst>
      <pc:sldChg chg="mod setBg">
        <pc:chgData name="M.Kureczko" userId="S::mkureczko@saintben.derby.sch.uk::68525a13-0ace-4576-a37c-2deae4ec343a" providerId="AD" clId="Web-{BFA9441E-69BB-A3CB-FE5A-9255838AB79D}" dt="2020-11-26T09:56:42.644" v="10"/>
        <pc:sldMkLst>
          <pc:docMk/>
          <pc:sldMk cId="2774852651" sldId="269"/>
        </pc:sldMkLst>
      </pc:sldChg>
      <pc:sldChg chg="del">
        <pc:chgData name="M.Kureczko" userId="S::mkureczko@saintben.derby.sch.uk::68525a13-0ace-4576-a37c-2deae4ec343a" providerId="AD" clId="Web-{BFA9441E-69BB-A3CB-FE5A-9255838AB79D}" dt="2020-11-26T09:55:24.502" v="0"/>
        <pc:sldMkLst>
          <pc:docMk/>
          <pc:sldMk cId="62023792" sldId="287"/>
        </pc:sldMkLst>
      </pc:sldChg>
      <pc:sldChg chg="del">
        <pc:chgData name="M.Kureczko" userId="S::mkureczko@saintben.derby.sch.uk::68525a13-0ace-4576-a37c-2deae4ec343a" providerId="AD" clId="Web-{BFA9441E-69BB-A3CB-FE5A-9255838AB79D}" dt="2020-11-26T09:55:27.642" v="1"/>
        <pc:sldMkLst>
          <pc:docMk/>
          <pc:sldMk cId="1537271645" sldId="288"/>
        </pc:sldMkLst>
      </pc:sldChg>
      <pc:sldChg chg="del">
        <pc:chgData name="M.Kureczko" userId="S::mkureczko@saintben.derby.sch.uk::68525a13-0ace-4576-a37c-2deae4ec343a" providerId="AD" clId="Web-{BFA9441E-69BB-A3CB-FE5A-9255838AB79D}" dt="2020-11-26T09:55:33.705" v="2"/>
        <pc:sldMkLst>
          <pc:docMk/>
          <pc:sldMk cId="716813577" sldId="289"/>
        </pc:sldMkLst>
      </pc:sldChg>
      <pc:sldChg chg="del">
        <pc:chgData name="M.Kureczko" userId="S::mkureczko@saintben.derby.sch.uk::68525a13-0ace-4576-a37c-2deae4ec343a" providerId="AD" clId="Web-{BFA9441E-69BB-A3CB-FE5A-9255838AB79D}" dt="2020-11-26T09:55:37.861" v="3"/>
        <pc:sldMkLst>
          <pc:docMk/>
          <pc:sldMk cId="4279349507" sldId="290"/>
        </pc:sldMkLst>
      </pc:sldChg>
      <pc:sldChg chg="del mod setBg">
        <pc:chgData name="M.Kureczko" userId="S::mkureczko@saintben.derby.sch.uk::68525a13-0ace-4576-a37c-2deae4ec343a" providerId="AD" clId="Web-{BFA9441E-69BB-A3CB-FE5A-9255838AB79D}" dt="2020-11-26T09:56:11.347" v="5"/>
        <pc:sldMkLst>
          <pc:docMk/>
          <pc:sldMk cId="2109942206" sldId="291"/>
        </pc:sldMkLst>
      </pc:sldChg>
      <pc:sldChg chg="del">
        <pc:chgData name="M.Kureczko" userId="S::mkureczko@saintben.derby.sch.uk::68525a13-0ace-4576-a37c-2deae4ec343a" providerId="AD" clId="Web-{BFA9441E-69BB-A3CB-FE5A-9255838AB79D}" dt="2020-11-26T09:56:15.831" v="6"/>
        <pc:sldMkLst>
          <pc:docMk/>
          <pc:sldMk cId="4146132403" sldId="292"/>
        </pc:sldMkLst>
      </pc:sldChg>
      <pc:sldChg chg="del">
        <pc:chgData name="M.Kureczko" userId="S::mkureczko@saintben.derby.sch.uk::68525a13-0ace-4576-a37c-2deae4ec343a" providerId="AD" clId="Web-{BFA9441E-69BB-A3CB-FE5A-9255838AB79D}" dt="2020-11-26T09:56:19.784" v="7"/>
        <pc:sldMkLst>
          <pc:docMk/>
          <pc:sldMk cId="194057534" sldId="293"/>
        </pc:sldMkLst>
      </pc:sldChg>
      <pc:sldChg chg="del">
        <pc:chgData name="M.Kureczko" userId="S::mkureczko@saintben.derby.sch.uk::68525a13-0ace-4576-a37c-2deae4ec343a" providerId="AD" clId="Web-{BFA9441E-69BB-A3CB-FE5A-9255838AB79D}" dt="2020-11-26T09:56:55.785" v="12"/>
        <pc:sldMkLst>
          <pc:docMk/>
          <pc:sldMk cId="3701769008" sldId="294"/>
        </pc:sldMkLst>
      </pc:sldChg>
      <pc:sldChg chg="del">
        <pc:chgData name="M.Kureczko" userId="S::mkureczko@saintben.derby.sch.uk::68525a13-0ace-4576-a37c-2deae4ec343a" providerId="AD" clId="Web-{BFA9441E-69BB-A3CB-FE5A-9255838AB79D}" dt="2020-11-26T09:57:04.535" v="13"/>
        <pc:sldMkLst>
          <pc:docMk/>
          <pc:sldMk cId="3880155893" sldId="295"/>
        </pc:sldMkLst>
      </pc:sldChg>
      <pc:sldChg chg="del">
        <pc:chgData name="M.Kureczko" userId="S::mkureczko@saintben.derby.sch.uk::68525a13-0ace-4576-a37c-2deae4ec343a" providerId="AD" clId="Web-{BFA9441E-69BB-A3CB-FE5A-9255838AB79D}" dt="2020-11-26T09:57:10.348" v="14"/>
        <pc:sldMkLst>
          <pc:docMk/>
          <pc:sldMk cId="1430842665" sldId="296"/>
        </pc:sldMkLst>
      </pc:sldChg>
      <pc:sldChg chg="del">
        <pc:chgData name="M.Kureczko" userId="S::mkureczko@saintben.derby.sch.uk::68525a13-0ace-4576-a37c-2deae4ec343a" providerId="AD" clId="Web-{BFA9441E-69BB-A3CB-FE5A-9255838AB79D}" dt="2020-11-26T09:57:19.723" v="15"/>
        <pc:sldMkLst>
          <pc:docMk/>
          <pc:sldMk cId="2412489618" sldId="297"/>
        </pc:sldMkLst>
      </pc:sldChg>
      <pc:sldChg chg="ord">
        <pc:chgData name="M.Kureczko" userId="S::mkureczko@saintben.derby.sch.uk::68525a13-0ace-4576-a37c-2deae4ec343a" providerId="AD" clId="Web-{BFA9441E-69BB-A3CB-FE5A-9255838AB79D}" dt="2020-11-26T09:56:29.628" v="9"/>
        <pc:sldMkLst>
          <pc:docMk/>
          <pc:sldMk cId="3809933116" sldId="298"/>
        </pc:sldMkLst>
      </pc:sldChg>
      <pc:sldChg chg="del">
        <pc:chgData name="M.Kureczko" userId="S::mkureczko@saintben.derby.sch.uk::68525a13-0ace-4576-a37c-2deae4ec343a" providerId="AD" clId="Web-{BFA9441E-69BB-A3CB-FE5A-9255838AB79D}" dt="2020-11-26T09:56:46.207" v="11"/>
        <pc:sldMkLst>
          <pc:docMk/>
          <pc:sldMk cId="936815829" sldId="299"/>
        </pc:sldMkLst>
      </pc:sldChg>
    </pc:docChg>
  </pc:docChgLst>
  <pc:docChgLst>
    <pc:chgData name="L.Kelly" userId="S::lkelly@saintben.derby.sch.uk::1cc48aa9-5c46-42ea-9340-9cdfb26f434f" providerId="AD" clId="Web-{17745137-EFB8-403E-29B8-FD65EB848B11}"/>
    <pc:docChg chg="modSld">
      <pc:chgData name="L.Kelly" userId="S::lkelly@saintben.derby.sch.uk::1cc48aa9-5c46-42ea-9340-9cdfb26f434f" providerId="AD" clId="Web-{17745137-EFB8-403E-29B8-FD65EB848B11}" dt="2020-02-12T11:34:27.934" v="0"/>
      <pc:docMkLst>
        <pc:docMk/>
      </pc:docMkLst>
      <pc:sldChg chg="mod setBg">
        <pc:chgData name="L.Kelly" userId="S::lkelly@saintben.derby.sch.uk::1cc48aa9-5c46-42ea-9340-9cdfb26f434f" providerId="AD" clId="Web-{17745137-EFB8-403E-29B8-FD65EB848B11}" dt="2020-02-12T11:34:27.934" v="0"/>
        <pc:sldMkLst>
          <pc:docMk/>
          <pc:sldMk cId="4279349507" sldId="290"/>
        </pc:sldMkLst>
      </pc:sldChg>
    </pc:docChg>
  </pc:docChgLst>
  <pc:docChgLst>
    <pc:chgData name="M.Kureczko" userId="S::mkureczko@saintben.derby.sch.uk::68525a13-0ace-4576-a37c-2deae4ec343a" providerId="AD" clId="Web-{305B209D-0125-0E66-6740-E3756D3BEEEF}"/>
    <pc:docChg chg="modSld">
      <pc:chgData name="M.Kureczko" userId="S::mkureczko@saintben.derby.sch.uk::68525a13-0ace-4576-a37c-2deae4ec343a" providerId="AD" clId="Web-{305B209D-0125-0E66-6740-E3756D3BEEEF}" dt="2020-02-23T21:17:15.707" v="3033"/>
      <pc:docMkLst>
        <pc:docMk/>
      </pc:docMkLst>
      <pc:sldChg chg="modSp">
        <pc:chgData name="M.Kureczko" userId="S::mkureczko@saintben.derby.sch.uk::68525a13-0ace-4576-a37c-2deae4ec343a" providerId="AD" clId="Web-{305B209D-0125-0E66-6740-E3756D3BEEEF}" dt="2020-02-23T20:42:33.876" v="1106"/>
        <pc:sldMkLst>
          <pc:docMk/>
          <pc:sldMk cId="3701769008" sldId="294"/>
        </pc:sldMkLst>
        <pc:graphicFrameChg chg="mod modGraphic">
          <ac:chgData name="M.Kureczko" userId="S::mkureczko@saintben.derby.sch.uk::68525a13-0ace-4576-a37c-2deae4ec343a" providerId="AD" clId="Web-{305B209D-0125-0E66-6740-E3756D3BEEEF}" dt="2020-02-23T20:42:33.876" v="1106"/>
          <ac:graphicFrameMkLst>
            <pc:docMk/>
            <pc:sldMk cId="3701769008" sldId="294"/>
            <ac:graphicFrameMk id="5" creationId="{00000000-0000-0000-0000-000000000000}"/>
          </ac:graphicFrameMkLst>
        </pc:graphicFrameChg>
        <pc:picChg chg="mod">
          <ac:chgData name="M.Kureczko" userId="S::mkureczko@saintben.derby.sch.uk::68525a13-0ace-4576-a37c-2deae4ec343a" providerId="AD" clId="Web-{305B209D-0125-0E66-6740-E3756D3BEEEF}" dt="2020-02-23T20:24:33.453" v="250" actId="1076"/>
          <ac:picMkLst>
            <pc:docMk/>
            <pc:sldMk cId="3701769008" sldId="294"/>
            <ac:picMk id="2050" creationId="{00000000-0000-0000-0000-000000000000}"/>
          </ac:picMkLst>
        </pc:picChg>
      </pc:sldChg>
      <pc:sldChg chg="modSp">
        <pc:chgData name="M.Kureczko" userId="S::mkureczko@saintben.derby.sch.uk::68525a13-0ace-4576-a37c-2deae4ec343a" providerId="AD" clId="Web-{305B209D-0125-0E66-6740-E3756D3BEEEF}" dt="2020-02-23T20:55:30.517" v="1700"/>
        <pc:sldMkLst>
          <pc:docMk/>
          <pc:sldMk cId="3880155893" sldId="295"/>
        </pc:sldMkLst>
        <pc:graphicFrameChg chg="mod modGraphic">
          <ac:chgData name="M.Kureczko" userId="S::mkureczko@saintben.derby.sch.uk::68525a13-0ace-4576-a37c-2deae4ec343a" providerId="AD" clId="Web-{305B209D-0125-0E66-6740-E3756D3BEEEF}" dt="2020-02-23T20:55:30.517" v="1700"/>
          <ac:graphicFrameMkLst>
            <pc:docMk/>
            <pc:sldMk cId="3880155893" sldId="295"/>
            <ac:graphicFrameMk id="5" creationId="{00000000-0000-0000-0000-000000000000}"/>
          </ac:graphicFrameMkLst>
        </pc:graphicFrameChg>
      </pc:sldChg>
      <pc:sldChg chg="modSp">
        <pc:chgData name="M.Kureczko" userId="S::mkureczko@saintben.derby.sch.uk::68525a13-0ace-4576-a37c-2deae4ec343a" providerId="AD" clId="Web-{305B209D-0125-0E66-6740-E3756D3BEEEF}" dt="2020-02-23T21:01:46.425" v="2098"/>
        <pc:sldMkLst>
          <pc:docMk/>
          <pc:sldMk cId="1430842665" sldId="296"/>
        </pc:sldMkLst>
        <pc:graphicFrameChg chg="mod modGraphic">
          <ac:chgData name="M.Kureczko" userId="S::mkureczko@saintben.derby.sch.uk::68525a13-0ace-4576-a37c-2deae4ec343a" providerId="AD" clId="Web-{305B209D-0125-0E66-6740-E3756D3BEEEF}" dt="2020-02-23T21:01:46.425" v="2098"/>
          <ac:graphicFrameMkLst>
            <pc:docMk/>
            <pc:sldMk cId="1430842665" sldId="296"/>
            <ac:graphicFrameMk id="5" creationId="{00000000-0000-0000-0000-000000000000}"/>
          </ac:graphicFrameMkLst>
        </pc:graphicFrameChg>
      </pc:sldChg>
      <pc:sldChg chg="modSp">
        <pc:chgData name="M.Kureczko" userId="S::mkureczko@saintben.derby.sch.uk::68525a13-0ace-4576-a37c-2deae4ec343a" providerId="AD" clId="Web-{305B209D-0125-0E66-6740-E3756D3BEEEF}" dt="2020-02-23T21:17:15.707" v="3033"/>
        <pc:sldMkLst>
          <pc:docMk/>
          <pc:sldMk cId="2412489618" sldId="297"/>
        </pc:sldMkLst>
        <pc:graphicFrameChg chg="mod modGraphic">
          <ac:chgData name="M.Kureczko" userId="S::mkureczko@saintben.derby.sch.uk::68525a13-0ace-4576-a37c-2deae4ec343a" providerId="AD" clId="Web-{305B209D-0125-0E66-6740-E3756D3BEEEF}" dt="2020-02-23T21:17:15.707" v="3033"/>
          <ac:graphicFrameMkLst>
            <pc:docMk/>
            <pc:sldMk cId="2412489618" sldId="297"/>
            <ac:graphicFrameMk id="5" creationId="{00000000-0000-0000-0000-000000000000}"/>
          </ac:graphicFrameMkLst>
        </pc:graphicFrameChg>
      </pc:sldChg>
    </pc:docChg>
  </pc:docChgLst>
  <pc:docChgLst>
    <pc:chgData name="Amber Baines" userId="S::abaines@saintben.derby.sch.uk::2cd04f65-d7bf-4743-a928-3d10f2ef2ffb" providerId="AD" clId="Web-{8E1B31B2-132B-E54D-C516-569BEF009FE1}"/>
    <pc:docChg chg="addSld modSld">
      <pc:chgData name="Amber Baines" userId="S::abaines@saintben.derby.sch.uk::2cd04f65-d7bf-4743-a928-3d10f2ef2ffb" providerId="AD" clId="Web-{8E1B31B2-132B-E54D-C516-569BEF009FE1}" dt="2020-02-12T08:03:40.580" v="1300"/>
      <pc:docMkLst>
        <pc:docMk/>
      </pc:docMkLst>
      <pc:sldChg chg="modSp add replId">
        <pc:chgData name="Amber Baines" userId="S::abaines@saintben.derby.sch.uk::2cd04f65-d7bf-4743-a928-3d10f2ef2ffb" providerId="AD" clId="Web-{8E1B31B2-132B-E54D-C516-569BEF009FE1}" dt="2020-02-12T08:03:40.580" v="1300"/>
        <pc:sldMkLst>
          <pc:docMk/>
          <pc:sldMk cId="2109942206" sldId="291"/>
        </pc:sldMkLst>
        <pc:graphicFrameChg chg="mod modGraphic">
          <ac:chgData name="Amber Baines" userId="S::abaines@saintben.derby.sch.uk::2cd04f65-d7bf-4743-a928-3d10f2ef2ffb" providerId="AD" clId="Web-{8E1B31B2-132B-E54D-C516-569BEF009FE1}" dt="2020-02-12T08:03:40.580" v="1300"/>
          <ac:graphicFrameMkLst>
            <pc:docMk/>
            <pc:sldMk cId="2109942206" sldId="291"/>
            <ac:graphicFrameMk id="5" creationId="{00000000-0000-0000-0000-000000000000}"/>
          </ac:graphicFrameMkLst>
        </pc:graphicFrameChg>
      </pc:sldChg>
    </pc:docChg>
  </pc:docChgLst>
  <pc:docChgLst>
    <pc:chgData name="L.Kelly" userId="S::lkelly@saintben.derby.sch.uk::1cc48aa9-5c46-42ea-9340-9cdfb26f434f" providerId="AD" clId="Web-{D41ABD20-A21B-3F69-789E-CB22B6F98257}"/>
    <pc:docChg chg="modSld">
      <pc:chgData name="L.Kelly" userId="S::lkelly@saintben.derby.sch.uk::1cc48aa9-5c46-42ea-9340-9cdfb26f434f" providerId="AD" clId="Web-{D41ABD20-A21B-3F69-789E-CB22B6F98257}" dt="2020-03-13T07:32:36.152" v="0"/>
      <pc:docMkLst>
        <pc:docMk/>
      </pc:docMkLst>
      <pc:sldChg chg="mod setBg">
        <pc:chgData name="L.Kelly" userId="S::lkelly@saintben.derby.sch.uk::1cc48aa9-5c46-42ea-9340-9cdfb26f434f" providerId="AD" clId="Web-{D41ABD20-A21B-3F69-789E-CB22B6F98257}" dt="2020-03-13T07:32:36.152" v="0"/>
        <pc:sldMkLst>
          <pc:docMk/>
          <pc:sldMk cId="194057534" sldId="293"/>
        </pc:sldMkLst>
      </pc:sldChg>
    </pc:docChg>
  </pc:docChgLst>
  <pc:docChgLst>
    <pc:chgData name="M.Kureczko" userId="S::mkureczko@saintben.derby.sch.uk::68525a13-0ace-4576-a37c-2deae4ec343a" providerId="AD" clId="Web-{6898974F-6A44-B91A-312F-D8AD2ED28FE6}"/>
    <pc:docChg chg="addSld modSld sldOrd modMainMaster">
      <pc:chgData name="M.Kureczko" userId="S::mkureczko@saintben.derby.sch.uk::68525a13-0ace-4576-a37c-2deae4ec343a" providerId="AD" clId="Web-{6898974F-6A44-B91A-312F-D8AD2ED28FE6}" dt="2020-01-31T19:44:41.829" v="1123"/>
      <pc:docMkLst>
        <pc:docMk/>
      </pc:docMkLst>
      <pc:sldChg chg="mod">
        <pc:chgData name="M.Kureczko" userId="S::mkureczko@saintben.derby.sch.uk::68525a13-0ace-4576-a37c-2deae4ec343a" providerId="AD" clId="Web-{6898974F-6A44-B91A-312F-D8AD2ED28FE6}" dt="2020-01-31T19:31:49.510" v="3"/>
        <pc:sldMkLst>
          <pc:docMk/>
          <pc:sldMk cId="3470680795" sldId="256"/>
        </pc:sldMkLst>
      </pc:sldChg>
      <pc:sldChg chg="mod">
        <pc:chgData name="M.Kureczko" userId="S::mkureczko@saintben.derby.sch.uk::68525a13-0ace-4576-a37c-2deae4ec343a" providerId="AD" clId="Web-{6898974F-6A44-B91A-312F-D8AD2ED28FE6}" dt="2020-01-31T19:31:49.510" v="3"/>
        <pc:sldMkLst>
          <pc:docMk/>
          <pc:sldMk cId="3133010006" sldId="259"/>
        </pc:sldMkLst>
      </pc:sldChg>
      <pc:sldChg chg="mod">
        <pc:chgData name="M.Kureczko" userId="S::mkureczko@saintben.derby.sch.uk::68525a13-0ace-4576-a37c-2deae4ec343a" providerId="AD" clId="Web-{6898974F-6A44-B91A-312F-D8AD2ED28FE6}" dt="2020-01-31T19:31:49.510" v="3"/>
        <pc:sldMkLst>
          <pc:docMk/>
          <pc:sldMk cId="2489369633" sldId="260"/>
        </pc:sldMkLst>
      </pc:sldChg>
      <pc:sldChg chg="mod">
        <pc:chgData name="M.Kureczko" userId="S::mkureczko@saintben.derby.sch.uk::68525a13-0ace-4576-a37c-2deae4ec343a" providerId="AD" clId="Web-{6898974F-6A44-B91A-312F-D8AD2ED28FE6}" dt="2020-01-31T19:31:49.510" v="3"/>
        <pc:sldMkLst>
          <pc:docMk/>
          <pc:sldMk cId="2294025387" sldId="261"/>
        </pc:sldMkLst>
      </pc:sldChg>
      <pc:sldChg chg="mod">
        <pc:chgData name="M.Kureczko" userId="S::mkureczko@saintben.derby.sch.uk::68525a13-0ace-4576-a37c-2deae4ec343a" providerId="AD" clId="Web-{6898974F-6A44-B91A-312F-D8AD2ED28FE6}" dt="2020-01-31T19:31:49.510" v="3"/>
        <pc:sldMkLst>
          <pc:docMk/>
          <pc:sldMk cId="2720849636" sldId="262"/>
        </pc:sldMkLst>
      </pc:sldChg>
      <pc:sldChg chg="mod">
        <pc:chgData name="M.Kureczko" userId="S::mkureczko@saintben.derby.sch.uk::68525a13-0ace-4576-a37c-2deae4ec343a" providerId="AD" clId="Web-{6898974F-6A44-B91A-312F-D8AD2ED28FE6}" dt="2020-01-31T19:31:49.510" v="3"/>
        <pc:sldMkLst>
          <pc:docMk/>
          <pc:sldMk cId="1647027021" sldId="264"/>
        </pc:sldMkLst>
      </pc:sldChg>
      <pc:sldChg chg="mod">
        <pc:chgData name="M.Kureczko" userId="S::mkureczko@saintben.derby.sch.uk::68525a13-0ace-4576-a37c-2deae4ec343a" providerId="AD" clId="Web-{6898974F-6A44-B91A-312F-D8AD2ED28FE6}" dt="2020-01-31T19:31:49.510" v="3"/>
        <pc:sldMkLst>
          <pc:docMk/>
          <pc:sldMk cId="4173858862" sldId="265"/>
        </pc:sldMkLst>
      </pc:sldChg>
      <pc:sldChg chg="mod">
        <pc:chgData name="M.Kureczko" userId="S::mkureczko@saintben.derby.sch.uk::68525a13-0ace-4576-a37c-2deae4ec343a" providerId="AD" clId="Web-{6898974F-6A44-B91A-312F-D8AD2ED28FE6}" dt="2020-01-31T19:31:49.510" v="3"/>
        <pc:sldMkLst>
          <pc:docMk/>
          <pc:sldMk cId="2711417652" sldId="266"/>
        </pc:sldMkLst>
      </pc:sldChg>
      <pc:sldChg chg="mod">
        <pc:chgData name="M.Kureczko" userId="S::mkureczko@saintben.derby.sch.uk::68525a13-0ace-4576-a37c-2deae4ec343a" providerId="AD" clId="Web-{6898974F-6A44-B91A-312F-D8AD2ED28FE6}" dt="2020-01-31T19:31:49.510" v="3"/>
        <pc:sldMkLst>
          <pc:docMk/>
          <pc:sldMk cId="2774852651" sldId="269"/>
        </pc:sldMkLst>
      </pc:sldChg>
      <pc:sldChg chg="mod">
        <pc:chgData name="M.Kureczko" userId="S::mkureczko@saintben.derby.sch.uk::68525a13-0ace-4576-a37c-2deae4ec343a" providerId="AD" clId="Web-{6898974F-6A44-B91A-312F-D8AD2ED28FE6}" dt="2020-01-31T19:31:49.510" v="3"/>
        <pc:sldMkLst>
          <pc:docMk/>
          <pc:sldMk cId="244487348" sldId="271"/>
        </pc:sldMkLst>
      </pc:sldChg>
      <pc:sldChg chg="mod">
        <pc:chgData name="M.Kureczko" userId="S::mkureczko@saintben.derby.sch.uk::68525a13-0ace-4576-a37c-2deae4ec343a" providerId="AD" clId="Web-{6898974F-6A44-B91A-312F-D8AD2ED28FE6}" dt="2020-01-31T19:31:49.510" v="3"/>
        <pc:sldMkLst>
          <pc:docMk/>
          <pc:sldMk cId="2311981538" sldId="272"/>
        </pc:sldMkLst>
      </pc:sldChg>
      <pc:sldChg chg="mod">
        <pc:chgData name="M.Kureczko" userId="S::mkureczko@saintben.derby.sch.uk::68525a13-0ace-4576-a37c-2deae4ec343a" providerId="AD" clId="Web-{6898974F-6A44-B91A-312F-D8AD2ED28FE6}" dt="2020-01-31T19:31:49.510" v="3"/>
        <pc:sldMkLst>
          <pc:docMk/>
          <pc:sldMk cId="2249149354" sldId="273"/>
        </pc:sldMkLst>
      </pc:sldChg>
      <pc:sldChg chg="mod">
        <pc:chgData name="M.Kureczko" userId="S::mkureczko@saintben.derby.sch.uk::68525a13-0ace-4576-a37c-2deae4ec343a" providerId="AD" clId="Web-{6898974F-6A44-B91A-312F-D8AD2ED28FE6}" dt="2020-01-31T19:31:49.510" v="3"/>
        <pc:sldMkLst>
          <pc:docMk/>
          <pc:sldMk cId="4127242429" sldId="275"/>
        </pc:sldMkLst>
      </pc:sldChg>
      <pc:sldChg chg="mod">
        <pc:chgData name="M.Kureczko" userId="S::mkureczko@saintben.derby.sch.uk::68525a13-0ace-4576-a37c-2deae4ec343a" providerId="AD" clId="Web-{6898974F-6A44-B91A-312F-D8AD2ED28FE6}" dt="2020-01-31T19:31:49.510" v="3"/>
        <pc:sldMkLst>
          <pc:docMk/>
          <pc:sldMk cId="2866729153" sldId="276"/>
        </pc:sldMkLst>
      </pc:sldChg>
      <pc:sldChg chg="mod">
        <pc:chgData name="M.Kureczko" userId="S::mkureczko@saintben.derby.sch.uk::68525a13-0ace-4576-a37c-2deae4ec343a" providerId="AD" clId="Web-{6898974F-6A44-B91A-312F-D8AD2ED28FE6}" dt="2020-01-31T19:31:49.510" v="3"/>
        <pc:sldMkLst>
          <pc:docMk/>
          <pc:sldMk cId="1932671541" sldId="277"/>
        </pc:sldMkLst>
      </pc:sldChg>
      <pc:sldChg chg="mod">
        <pc:chgData name="M.Kureczko" userId="S::mkureczko@saintben.derby.sch.uk::68525a13-0ace-4576-a37c-2deae4ec343a" providerId="AD" clId="Web-{6898974F-6A44-B91A-312F-D8AD2ED28FE6}" dt="2020-01-31T19:31:49.510" v="3"/>
        <pc:sldMkLst>
          <pc:docMk/>
          <pc:sldMk cId="949454140" sldId="278"/>
        </pc:sldMkLst>
      </pc:sldChg>
      <pc:sldChg chg="mod">
        <pc:chgData name="M.Kureczko" userId="S::mkureczko@saintben.derby.sch.uk::68525a13-0ace-4576-a37c-2deae4ec343a" providerId="AD" clId="Web-{6898974F-6A44-B91A-312F-D8AD2ED28FE6}" dt="2020-01-31T19:31:49.510" v="3"/>
        <pc:sldMkLst>
          <pc:docMk/>
          <pc:sldMk cId="471202317" sldId="279"/>
        </pc:sldMkLst>
      </pc:sldChg>
      <pc:sldChg chg="mod">
        <pc:chgData name="M.Kureczko" userId="S::mkureczko@saintben.derby.sch.uk::68525a13-0ace-4576-a37c-2deae4ec343a" providerId="AD" clId="Web-{6898974F-6A44-B91A-312F-D8AD2ED28FE6}" dt="2020-01-31T19:31:49.510" v="3"/>
        <pc:sldMkLst>
          <pc:docMk/>
          <pc:sldMk cId="1329157169" sldId="280"/>
        </pc:sldMkLst>
      </pc:sldChg>
      <pc:sldChg chg="mod">
        <pc:chgData name="M.Kureczko" userId="S::mkureczko@saintben.derby.sch.uk::68525a13-0ace-4576-a37c-2deae4ec343a" providerId="AD" clId="Web-{6898974F-6A44-B91A-312F-D8AD2ED28FE6}" dt="2020-01-31T19:31:49.510" v="3"/>
        <pc:sldMkLst>
          <pc:docMk/>
          <pc:sldMk cId="187065711" sldId="281"/>
        </pc:sldMkLst>
      </pc:sldChg>
      <pc:sldChg chg="mod">
        <pc:chgData name="M.Kureczko" userId="S::mkureczko@saintben.derby.sch.uk::68525a13-0ace-4576-a37c-2deae4ec343a" providerId="AD" clId="Web-{6898974F-6A44-B91A-312F-D8AD2ED28FE6}" dt="2020-01-31T19:31:49.510" v="3"/>
        <pc:sldMkLst>
          <pc:docMk/>
          <pc:sldMk cId="3734053214" sldId="282"/>
        </pc:sldMkLst>
      </pc:sldChg>
      <pc:sldChg chg="mod">
        <pc:chgData name="M.Kureczko" userId="S::mkureczko@saintben.derby.sch.uk::68525a13-0ace-4576-a37c-2deae4ec343a" providerId="AD" clId="Web-{6898974F-6A44-B91A-312F-D8AD2ED28FE6}" dt="2020-01-31T19:31:49.510" v="3"/>
        <pc:sldMkLst>
          <pc:docMk/>
          <pc:sldMk cId="419459473" sldId="283"/>
        </pc:sldMkLst>
      </pc:sldChg>
      <pc:sldChg chg="mod">
        <pc:chgData name="M.Kureczko" userId="S::mkureczko@saintben.derby.sch.uk::68525a13-0ace-4576-a37c-2deae4ec343a" providerId="AD" clId="Web-{6898974F-6A44-B91A-312F-D8AD2ED28FE6}" dt="2020-01-31T19:31:49.510" v="3"/>
        <pc:sldMkLst>
          <pc:docMk/>
          <pc:sldMk cId="2792646101" sldId="284"/>
        </pc:sldMkLst>
      </pc:sldChg>
      <pc:sldChg chg="mod">
        <pc:chgData name="M.Kureczko" userId="S::mkureczko@saintben.derby.sch.uk::68525a13-0ace-4576-a37c-2deae4ec343a" providerId="AD" clId="Web-{6898974F-6A44-B91A-312F-D8AD2ED28FE6}" dt="2020-01-31T19:31:49.510" v="3"/>
        <pc:sldMkLst>
          <pc:docMk/>
          <pc:sldMk cId="2547846807" sldId="285"/>
        </pc:sldMkLst>
      </pc:sldChg>
      <pc:sldChg chg="mod">
        <pc:chgData name="M.Kureczko" userId="S::mkureczko@saintben.derby.sch.uk::68525a13-0ace-4576-a37c-2deae4ec343a" providerId="AD" clId="Web-{6898974F-6A44-B91A-312F-D8AD2ED28FE6}" dt="2020-01-31T19:31:49.510" v="3"/>
        <pc:sldMkLst>
          <pc:docMk/>
          <pc:sldMk cId="1297439572" sldId="286"/>
        </pc:sldMkLst>
      </pc:sldChg>
      <pc:sldChg chg="mod">
        <pc:chgData name="M.Kureczko" userId="S::mkureczko@saintben.derby.sch.uk::68525a13-0ace-4576-a37c-2deae4ec343a" providerId="AD" clId="Web-{6898974F-6A44-B91A-312F-D8AD2ED28FE6}" dt="2020-01-31T19:31:49.510" v="3"/>
        <pc:sldMkLst>
          <pc:docMk/>
          <pc:sldMk cId="62023792" sldId="287"/>
        </pc:sldMkLst>
      </pc:sldChg>
      <pc:sldChg chg="mod">
        <pc:chgData name="M.Kureczko" userId="S::mkureczko@saintben.derby.sch.uk::68525a13-0ace-4576-a37c-2deae4ec343a" providerId="AD" clId="Web-{6898974F-6A44-B91A-312F-D8AD2ED28FE6}" dt="2020-01-31T19:31:49.510" v="3"/>
        <pc:sldMkLst>
          <pc:docMk/>
          <pc:sldMk cId="1537271645" sldId="288"/>
        </pc:sldMkLst>
      </pc:sldChg>
      <pc:sldChg chg="mod">
        <pc:chgData name="M.Kureczko" userId="S::mkureczko@saintben.derby.sch.uk::68525a13-0ace-4576-a37c-2deae4ec343a" providerId="AD" clId="Web-{6898974F-6A44-B91A-312F-D8AD2ED28FE6}" dt="2020-01-31T19:31:49.510" v="3"/>
        <pc:sldMkLst>
          <pc:docMk/>
          <pc:sldMk cId="716813577" sldId="289"/>
        </pc:sldMkLst>
      </pc:sldChg>
      <pc:sldChg chg="modSp add mod ord replId setBg">
        <pc:chgData name="M.Kureczko" userId="S::mkureczko@saintben.derby.sch.uk::68525a13-0ace-4576-a37c-2deae4ec343a" providerId="AD" clId="Web-{6898974F-6A44-B91A-312F-D8AD2ED28FE6}" dt="2020-01-31T19:44:41.829" v="1123"/>
        <pc:sldMkLst>
          <pc:docMk/>
          <pc:sldMk cId="4279349507" sldId="290"/>
        </pc:sldMkLst>
        <pc:graphicFrameChg chg="mod modGraphic">
          <ac:chgData name="M.Kureczko" userId="S::mkureczko@saintben.derby.sch.uk::68525a13-0ace-4576-a37c-2deae4ec343a" providerId="AD" clId="Web-{6898974F-6A44-B91A-312F-D8AD2ED28FE6}" dt="2020-01-31T19:44:41.829" v="1123"/>
          <ac:graphicFrameMkLst>
            <pc:docMk/>
            <pc:sldMk cId="4279349507" sldId="290"/>
            <ac:graphicFrameMk id="5" creationId="{00000000-0000-0000-0000-000000000000}"/>
          </ac:graphicFrameMkLst>
        </pc:graphicFrameChg>
      </pc:sldChg>
      <pc:sldMasterChg chg="mod setBg modSldLayout">
        <pc:chgData name="M.Kureczko" userId="S::mkureczko@saintben.derby.sch.uk::68525a13-0ace-4576-a37c-2deae4ec343a" providerId="AD" clId="Web-{6898974F-6A44-B91A-312F-D8AD2ED28FE6}" dt="2020-01-31T19:31:49.510" v="3"/>
        <pc:sldMasterMkLst>
          <pc:docMk/>
          <pc:sldMasterMk cId="3374828068" sldId="2147483648"/>
        </pc:sldMasterMkLst>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356414403" sldId="2147483649"/>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4275845088" sldId="2147483650"/>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4064977055" sldId="2147483651"/>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263229715" sldId="2147483652"/>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486686915" sldId="2147483653"/>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759823242" sldId="2147483654"/>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054686393" sldId="2147483655"/>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822790837" sldId="2147483656"/>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274396944" sldId="2147483657"/>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3370651897" sldId="2147483658"/>
          </pc:sldLayoutMkLst>
        </pc:sldLayoutChg>
        <pc:sldLayoutChg chg="mod setBg">
          <pc:chgData name="M.Kureczko" userId="S::mkureczko@saintben.derby.sch.uk::68525a13-0ace-4576-a37c-2deae4ec343a" providerId="AD" clId="Web-{6898974F-6A44-B91A-312F-D8AD2ED28FE6}" dt="2020-01-31T19:31:49.510" v="3"/>
          <pc:sldLayoutMkLst>
            <pc:docMk/>
            <pc:sldMasterMk cId="3374828068" sldId="2147483648"/>
            <pc:sldLayoutMk cId="1866458616" sldId="2147483659"/>
          </pc:sldLayoutMkLst>
        </pc:sldLayoutChg>
      </pc:sldMasterChg>
    </pc:docChg>
  </pc:docChgLst>
  <pc:docChgLst>
    <pc:chgData name="M.Kureczko" userId="S::mkureczko@saintben.derby.sch.uk::68525a13-0ace-4576-a37c-2deae4ec343a" providerId="AD" clId="Web-{09D985CE-8082-A8E7-EB75-CA17F15BB035}"/>
    <pc:docChg chg="addSld delSld modSld">
      <pc:chgData name="M.Kureczko" userId="S::mkureczko@saintben.derby.sch.uk::68525a13-0ace-4576-a37c-2deae4ec343a" providerId="AD" clId="Web-{09D985CE-8082-A8E7-EB75-CA17F15BB035}" dt="2019-08-09T13:59:48.063" v="5248"/>
      <pc:docMkLst>
        <pc:docMk/>
      </pc:docMkLst>
      <pc:sldChg chg="modSp">
        <pc:chgData name="M.Kureczko" userId="S::mkureczko@saintben.derby.sch.uk::68525a13-0ace-4576-a37c-2deae4ec343a" providerId="AD" clId="Web-{09D985CE-8082-A8E7-EB75-CA17F15BB035}" dt="2019-08-09T13:31:03.938" v="3306" actId="1076"/>
        <pc:sldMkLst>
          <pc:docMk/>
          <pc:sldMk cId="3133010006" sldId="259"/>
        </pc:sldMkLst>
        <pc:graphicFrameChg chg="mod modGraphic">
          <ac:chgData name="M.Kureczko" userId="S::mkureczko@saintben.derby.sch.uk::68525a13-0ace-4576-a37c-2deae4ec343a" providerId="AD" clId="Web-{09D985CE-8082-A8E7-EB75-CA17F15BB035}" dt="2019-08-09T13:30:53.125" v="3303"/>
          <ac:graphicFrameMkLst>
            <pc:docMk/>
            <pc:sldMk cId="3133010006" sldId="259"/>
            <ac:graphicFrameMk id="5" creationId="{00000000-0000-0000-0000-000000000000}"/>
          </ac:graphicFrameMkLst>
        </pc:graphicFrameChg>
        <pc:picChg chg="mod">
          <ac:chgData name="M.Kureczko" userId="S::mkureczko@saintben.derby.sch.uk::68525a13-0ace-4576-a37c-2deae4ec343a" providerId="AD" clId="Web-{09D985CE-8082-A8E7-EB75-CA17F15BB035}" dt="2019-08-09T13:31:03.938" v="3306" actId="1076"/>
          <ac:picMkLst>
            <pc:docMk/>
            <pc:sldMk cId="3133010006" sldId="259"/>
            <ac:picMk id="2" creationId="{00000000-0000-0000-0000-000000000000}"/>
          </ac:picMkLst>
        </pc:picChg>
      </pc:sldChg>
      <pc:sldChg chg="modSp">
        <pc:chgData name="M.Kureczko" userId="S::mkureczko@saintben.derby.sch.uk::68525a13-0ace-4576-a37c-2deae4ec343a" providerId="AD" clId="Web-{09D985CE-8082-A8E7-EB75-CA17F15BB035}" dt="2019-08-09T13:31:23.641" v="3314"/>
        <pc:sldMkLst>
          <pc:docMk/>
          <pc:sldMk cId="2489369633" sldId="260"/>
        </pc:sldMkLst>
        <pc:graphicFrameChg chg="mod modGraphic">
          <ac:chgData name="M.Kureczko" userId="S::mkureczko@saintben.derby.sch.uk::68525a13-0ace-4576-a37c-2deae4ec343a" providerId="AD" clId="Web-{09D985CE-8082-A8E7-EB75-CA17F15BB035}" dt="2019-08-09T13:31:23.641" v="3314"/>
          <ac:graphicFrameMkLst>
            <pc:docMk/>
            <pc:sldMk cId="2489369633" sldId="260"/>
            <ac:graphicFrameMk id="5" creationId="{00000000-0000-0000-0000-000000000000}"/>
          </ac:graphicFrameMkLst>
        </pc:graphicFrameChg>
      </pc:sldChg>
      <pc:sldChg chg="addSp delSp modSp">
        <pc:chgData name="M.Kureczko" userId="S::mkureczko@saintben.derby.sch.uk::68525a13-0ace-4576-a37c-2deae4ec343a" providerId="AD" clId="Web-{09D985CE-8082-A8E7-EB75-CA17F15BB035}" dt="2019-08-09T12:09:09.862" v="10"/>
        <pc:sldMkLst>
          <pc:docMk/>
          <pc:sldMk cId="2294025387" sldId="261"/>
        </pc:sldMkLst>
        <pc:spChg chg="del mod">
          <ac:chgData name="M.Kureczko" userId="S::mkureczko@saintben.derby.sch.uk::68525a13-0ace-4576-a37c-2deae4ec343a" providerId="AD" clId="Web-{09D985CE-8082-A8E7-EB75-CA17F15BB035}" dt="2019-08-09T12:08:37.674" v="3"/>
          <ac:spMkLst>
            <pc:docMk/>
            <pc:sldMk cId="2294025387" sldId="261"/>
            <ac:spMk id="2" creationId="{00000000-0000-0000-0000-000000000000}"/>
          </ac:spMkLst>
        </pc:spChg>
        <pc:graphicFrameChg chg="add mod modGraphic">
          <ac:chgData name="M.Kureczko" userId="S::mkureczko@saintben.derby.sch.uk::68525a13-0ace-4576-a37c-2deae4ec343a" providerId="AD" clId="Web-{09D985CE-8082-A8E7-EB75-CA17F15BB035}" dt="2019-08-09T12:09:09.862" v="10"/>
          <ac:graphicFrameMkLst>
            <pc:docMk/>
            <pc:sldMk cId="2294025387" sldId="261"/>
            <ac:graphicFrameMk id="3" creationId="{3FE8ECFE-9EF6-4458-91A1-2587836D2036}"/>
          </ac:graphicFrameMkLst>
        </pc:graphicFrameChg>
        <pc:cxnChg chg="del mod">
          <ac:chgData name="M.Kureczko" userId="S::mkureczko@saintben.derby.sch.uk::68525a13-0ace-4576-a37c-2deae4ec343a" providerId="AD" clId="Web-{09D985CE-8082-A8E7-EB75-CA17F15BB035}" dt="2019-08-09T12:08:36.080" v="2"/>
          <ac:cxnSpMkLst>
            <pc:docMk/>
            <pc:sldMk cId="2294025387" sldId="261"/>
            <ac:cxnSpMk id="6" creationId="{00000000-0000-0000-0000-000000000000}"/>
          </ac:cxnSpMkLst>
        </pc:cxnChg>
        <pc:cxnChg chg="del">
          <ac:chgData name="M.Kureczko" userId="S::mkureczko@saintben.derby.sch.uk::68525a13-0ace-4576-a37c-2deae4ec343a" providerId="AD" clId="Web-{09D985CE-8082-A8E7-EB75-CA17F15BB035}" dt="2019-08-09T12:08:39.752" v="4"/>
          <ac:cxnSpMkLst>
            <pc:docMk/>
            <pc:sldMk cId="2294025387" sldId="261"/>
            <ac:cxnSpMk id="7" creationId="{00000000-0000-0000-0000-000000000000}"/>
          </ac:cxnSpMkLst>
        </pc:cxnChg>
      </pc:sldChg>
      <pc:sldChg chg="modSp">
        <pc:chgData name="M.Kureczko" userId="S::mkureczko@saintben.derby.sch.uk::68525a13-0ace-4576-a37c-2deae4ec343a" providerId="AD" clId="Web-{09D985CE-8082-A8E7-EB75-CA17F15BB035}" dt="2019-08-09T12:17:34.309" v="658"/>
        <pc:sldMkLst>
          <pc:docMk/>
          <pc:sldMk cId="2720849636" sldId="262"/>
        </pc:sldMkLst>
        <pc:spChg chg="mod">
          <ac:chgData name="M.Kureczko" userId="S::mkureczko@saintben.derby.sch.uk::68525a13-0ace-4576-a37c-2deae4ec343a" providerId="AD" clId="Web-{09D985CE-8082-A8E7-EB75-CA17F15BB035}" dt="2019-08-09T12:17:00.371" v="636" actId="1076"/>
          <ac:spMkLst>
            <pc:docMk/>
            <pc:sldMk cId="2720849636" sldId="262"/>
            <ac:spMk id="4" creationId="{00000000-0000-0000-0000-000000000000}"/>
          </ac:spMkLst>
        </pc:spChg>
        <pc:graphicFrameChg chg="mod modGraphic">
          <ac:chgData name="M.Kureczko" userId="S::mkureczko@saintben.derby.sch.uk::68525a13-0ace-4576-a37c-2deae4ec343a" providerId="AD" clId="Web-{09D985CE-8082-A8E7-EB75-CA17F15BB035}" dt="2019-08-09T12:17:34.309" v="658"/>
          <ac:graphicFrameMkLst>
            <pc:docMk/>
            <pc:sldMk cId="2720849636" sldId="262"/>
            <ac:graphicFrameMk id="5" creationId="{00000000-0000-0000-0000-000000000000}"/>
          </ac:graphicFrameMkLst>
        </pc:graphicFrameChg>
      </pc:sldChg>
      <pc:sldChg chg="addSp delSp modSp">
        <pc:chgData name="M.Kureczko" userId="S::mkureczko@saintben.derby.sch.uk::68525a13-0ace-4576-a37c-2deae4ec343a" providerId="AD" clId="Web-{09D985CE-8082-A8E7-EB75-CA17F15BB035}" dt="2019-08-09T13:04:44.475" v="1745"/>
        <pc:sldMkLst>
          <pc:docMk/>
          <pc:sldMk cId="2805979764" sldId="263"/>
        </pc:sldMkLst>
        <pc:spChg chg="add del mod">
          <ac:chgData name="M.Kureczko" userId="S::mkureczko@saintben.derby.sch.uk::68525a13-0ace-4576-a37c-2deae4ec343a" providerId="AD" clId="Web-{09D985CE-8082-A8E7-EB75-CA17F15BB035}" dt="2019-08-09T13:01:28.848" v="1691"/>
          <ac:spMkLst>
            <pc:docMk/>
            <pc:sldMk cId="2805979764" sldId="263"/>
            <ac:spMk id="6" creationId="{DD8C50B5-225E-4608-B0F9-DAA5D447B481}"/>
          </ac:spMkLst>
        </pc:spChg>
        <pc:graphicFrameChg chg="mod modGraphic">
          <ac:chgData name="M.Kureczko" userId="S::mkureczko@saintben.derby.sch.uk::68525a13-0ace-4576-a37c-2deae4ec343a" providerId="AD" clId="Web-{09D985CE-8082-A8E7-EB75-CA17F15BB035}" dt="2019-08-09T13:04:44.475" v="1745"/>
          <ac:graphicFrameMkLst>
            <pc:docMk/>
            <pc:sldMk cId="2805979764" sldId="263"/>
            <ac:graphicFrameMk id="5" creationId="{00000000-0000-0000-0000-000000000000}"/>
          </ac:graphicFrameMkLst>
        </pc:graphicFrameChg>
        <pc:picChg chg="add mod">
          <ac:chgData name="M.Kureczko" userId="S::mkureczko@saintben.derby.sch.uk::68525a13-0ace-4576-a37c-2deae4ec343a" providerId="AD" clId="Web-{09D985CE-8082-A8E7-EB75-CA17F15BB035}" dt="2019-08-09T13:00:42.004" v="1683" actId="1076"/>
          <ac:picMkLst>
            <pc:docMk/>
            <pc:sldMk cId="2805979764" sldId="263"/>
            <ac:picMk id="2" creationId="{6E76CF6C-2831-4F96-8561-82CDF8777776}"/>
          </ac:picMkLst>
        </pc:picChg>
      </pc:sldChg>
      <pc:sldChg chg="addSp delSp modSp">
        <pc:chgData name="M.Kureczko" userId="S::mkureczko@saintben.derby.sch.uk::68525a13-0ace-4576-a37c-2deae4ec343a" providerId="AD" clId="Web-{09D985CE-8082-A8E7-EB75-CA17F15BB035}" dt="2019-08-09T13:29:14.749" v="3277"/>
        <pc:sldMkLst>
          <pc:docMk/>
          <pc:sldMk cId="1647027021" sldId="264"/>
        </pc:sldMkLst>
        <pc:spChg chg="mod">
          <ac:chgData name="M.Kureczko" userId="S::mkureczko@saintben.derby.sch.uk::68525a13-0ace-4576-a37c-2deae4ec343a" providerId="AD" clId="Web-{09D985CE-8082-A8E7-EB75-CA17F15BB035}" dt="2019-08-09T13:12:06.834" v="2173" actId="1076"/>
          <ac:spMkLst>
            <pc:docMk/>
            <pc:sldMk cId="1647027021" sldId="264"/>
            <ac:spMk id="4" creationId="{00000000-0000-0000-0000-000000000000}"/>
          </ac:spMkLst>
        </pc:spChg>
        <pc:graphicFrameChg chg="mod modGraphic">
          <ac:chgData name="M.Kureczko" userId="S::mkureczko@saintben.derby.sch.uk::68525a13-0ace-4576-a37c-2deae4ec343a" providerId="AD" clId="Web-{09D985CE-8082-A8E7-EB75-CA17F15BB035}" dt="2019-08-09T13:29:14.749" v="3277"/>
          <ac:graphicFrameMkLst>
            <pc:docMk/>
            <pc:sldMk cId="1647027021" sldId="264"/>
            <ac:graphicFrameMk id="5" creationId="{00000000-0000-0000-0000-000000000000}"/>
          </ac:graphicFrameMkLst>
        </pc:graphicFrameChg>
        <pc:picChg chg="del mod">
          <ac:chgData name="M.Kureczko" userId="S::mkureczko@saintben.derby.sch.uk::68525a13-0ace-4576-a37c-2deae4ec343a" providerId="AD" clId="Web-{09D985CE-8082-A8E7-EB75-CA17F15BB035}" dt="2019-08-09T13:22:38.324" v="2563"/>
          <ac:picMkLst>
            <pc:docMk/>
            <pc:sldMk cId="1647027021" sldId="264"/>
            <ac:picMk id="2" creationId="{00000000-0000-0000-0000-000000000000}"/>
          </ac:picMkLst>
        </pc:picChg>
        <pc:picChg chg="add mod">
          <ac:chgData name="M.Kureczko" userId="S::mkureczko@saintben.derby.sch.uk::68525a13-0ace-4576-a37c-2deae4ec343a" providerId="AD" clId="Web-{09D985CE-8082-A8E7-EB75-CA17F15BB035}" dt="2019-08-09T13:20:52.901" v="2539" actId="1076"/>
          <ac:picMkLst>
            <pc:docMk/>
            <pc:sldMk cId="1647027021" sldId="264"/>
            <ac:picMk id="3" creationId="{78E336EF-E23E-4E8C-A940-71EA6CD761EB}"/>
          </ac:picMkLst>
        </pc:picChg>
      </pc:sldChg>
      <pc:sldChg chg="delSp modSp">
        <pc:chgData name="M.Kureczko" userId="S::mkureczko@saintben.derby.sch.uk::68525a13-0ace-4576-a37c-2deae4ec343a" providerId="AD" clId="Web-{09D985CE-8082-A8E7-EB75-CA17F15BB035}" dt="2019-08-09T13:59:48.063" v="5248"/>
        <pc:sldMkLst>
          <pc:docMk/>
          <pc:sldMk cId="4173858862" sldId="265"/>
        </pc:sldMkLst>
        <pc:graphicFrameChg chg="mod modGraphic">
          <ac:chgData name="M.Kureczko" userId="S::mkureczko@saintben.derby.sch.uk::68525a13-0ace-4576-a37c-2deae4ec343a" providerId="AD" clId="Web-{09D985CE-8082-A8E7-EB75-CA17F15BB035}" dt="2019-08-09T13:59:48.063" v="5248"/>
          <ac:graphicFrameMkLst>
            <pc:docMk/>
            <pc:sldMk cId="4173858862" sldId="265"/>
            <ac:graphicFrameMk id="5" creationId="{00000000-0000-0000-0000-000000000000}"/>
          </ac:graphicFrameMkLst>
        </pc:graphicFrameChg>
        <pc:picChg chg="del">
          <ac:chgData name="M.Kureczko" userId="S::mkureczko@saintben.derby.sch.uk::68525a13-0ace-4576-a37c-2deae4ec343a" providerId="AD" clId="Web-{09D985CE-8082-A8E7-EB75-CA17F15BB035}" dt="2019-08-09T13:52:00.637" v="4390"/>
          <ac:picMkLst>
            <pc:docMk/>
            <pc:sldMk cId="4173858862" sldId="265"/>
            <ac:picMk id="6" creationId="{00000000-0000-0000-0000-000000000000}"/>
          </ac:picMkLst>
        </pc:picChg>
      </pc:sldChg>
      <pc:sldChg chg="modSp">
        <pc:chgData name="M.Kureczko" userId="S::mkureczko@saintben.derby.sch.uk::68525a13-0ace-4576-a37c-2deae4ec343a" providerId="AD" clId="Web-{09D985CE-8082-A8E7-EB75-CA17F15BB035}" dt="2019-08-09T13:38:32.098" v="3570"/>
        <pc:sldMkLst>
          <pc:docMk/>
          <pc:sldMk cId="2711417652" sldId="266"/>
        </pc:sldMkLst>
        <pc:graphicFrameChg chg="mod modGraphic">
          <ac:chgData name="M.Kureczko" userId="S::mkureczko@saintben.derby.sch.uk::68525a13-0ace-4576-a37c-2deae4ec343a" providerId="AD" clId="Web-{09D985CE-8082-A8E7-EB75-CA17F15BB035}" dt="2019-08-09T13:38:32.098" v="3570"/>
          <ac:graphicFrameMkLst>
            <pc:docMk/>
            <pc:sldMk cId="2711417652" sldId="266"/>
            <ac:graphicFrameMk id="5" creationId="{00000000-0000-0000-0000-000000000000}"/>
          </ac:graphicFrameMkLst>
        </pc:graphicFrameChg>
      </pc:sldChg>
      <pc:sldChg chg="del">
        <pc:chgData name="M.Kureczko" userId="S::mkureczko@saintben.derby.sch.uk::68525a13-0ace-4576-a37c-2deae4ec343a" providerId="AD" clId="Web-{09D985CE-8082-A8E7-EB75-CA17F15BB035}" dt="2019-08-09T13:03:43.177" v="1735"/>
        <pc:sldMkLst>
          <pc:docMk/>
          <pc:sldMk cId="3875271859" sldId="268"/>
        </pc:sldMkLst>
      </pc:sldChg>
      <pc:sldChg chg="modSp add replId">
        <pc:chgData name="M.Kureczko" userId="S::mkureczko@saintben.derby.sch.uk::68525a13-0ace-4576-a37c-2deae4ec343a" providerId="AD" clId="Web-{09D985CE-8082-A8E7-EB75-CA17F15BB035}" dt="2019-08-09T13:04:00.209" v="1743"/>
        <pc:sldMkLst>
          <pc:docMk/>
          <pc:sldMk cId="2774852651" sldId="269"/>
        </pc:sldMkLst>
        <pc:graphicFrameChg chg="mod modGraphic">
          <ac:chgData name="M.Kureczko" userId="S::mkureczko@saintben.derby.sch.uk::68525a13-0ace-4576-a37c-2deae4ec343a" providerId="AD" clId="Web-{09D985CE-8082-A8E7-EB75-CA17F15BB035}" dt="2019-08-09T13:04:00.209" v="1743"/>
          <ac:graphicFrameMkLst>
            <pc:docMk/>
            <pc:sldMk cId="2774852651" sldId="269"/>
            <ac:graphicFrameMk id="5" creationId="{00000000-0000-0000-0000-000000000000}"/>
          </ac:graphicFrameMkLst>
        </pc:graphicFrameChg>
      </pc:sldChg>
    </pc:docChg>
  </pc:docChgLst>
  <pc:docChgLst>
    <pc:chgData name="L.Kelly" userId="S::lkelly@saintben.derby.sch.uk::1cc48aa9-5c46-42ea-9340-9cdfb26f434f" providerId="AD" clId="Web-{CA642F85-15D3-5059-5608-481EEBABA699}"/>
    <pc:docChg chg="modSld modMainMaster">
      <pc:chgData name="L.Kelly" userId="S::lkelly@saintben.derby.sch.uk::1cc48aa9-5c46-42ea-9340-9cdfb26f434f" providerId="AD" clId="Web-{CA642F85-15D3-5059-5608-481EEBABA699}" dt="2020-01-24T12:29:45.101" v="2"/>
      <pc:docMkLst>
        <pc:docMk/>
      </pc:docMkLst>
      <pc:sldChg chg="mod">
        <pc:chgData name="L.Kelly" userId="S::lkelly@saintben.derby.sch.uk::1cc48aa9-5c46-42ea-9340-9cdfb26f434f" providerId="AD" clId="Web-{CA642F85-15D3-5059-5608-481EEBABA699}" dt="2020-01-24T12:29:45.101" v="2"/>
        <pc:sldMkLst>
          <pc:docMk/>
          <pc:sldMk cId="3470680795" sldId="256"/>
        </pc:sldMkLst>
      </pc:sldChg>
      <pc:sldChg chg="mod">
        <pc:chgData name="L.Kelly" userId="S::lkelly@saintben.derby.sch.uk::1cc48aa9-5c46-42ea-9340-9cdfb26f434f" providerId="AD" clId="Web-{CA642F85-15D3-5059-5608-481EEBABA699}" dt="2020-01-24T12:29:45.101" v="2"/>
        <pc:sldMkLst>
          <pc:docMk/>
          <pc:sldMk cId="3133010006" sldId="259"/>
        </pc:sldMkLst>
      </pc:sldChg>
      <pc:sldChg chg="mod">
        <pc:chgData name="L.Kelly" userId="S::lkelly@saintben.derby.sch.uk::1cc48aa9-5c46-42ea-9340-9cdfb26f434f" providerId="AD" clId="Web-{CA642F85-15D3-5059-5608-481EEBABA699}" dt="2020-01-24T12:29:45.101" v="2"/>
        <pc:sldMkLst>
          <pc:docMk/>
          <pc:sldMk cId="2489369633" sldId="260"/>
        </pc:sldMkLst>
      </pc:sldChg>
      <pc:sldChg chg="mod">
        <pc:chgData name="L.Kelly" userId="S::lkelly@saintben.derby.sch.uk::1cc48aa9-5c46-42ea-9340-9cdfb26f434f" providerId="AD" clId="Web-{CA642F85-15D3-5059-5608-481EEBABA699}" dt="2020-01-24T12:29:45.101" v="2"/>
        <pc:sldMkLst>
          <pc:docMk/>
          <pc:sldMk cId="2294025387" sldId="261"/>
        </pc:sldMkLst>
      </pc:sldChg>
      <pc:sldChg chg="mod">
        <pc:chgData name="L.Kelly" userId="S::lkelly@saintben.derby.sch.uk::1cc48aa9-5c46-42ea-9340-9cdfb26f434f" providerId="AD" clId="Web-{CA642F85-15D3-5059-5608-481EEBABA699}" dt="2020-01-24T12:29:45.101" v="2"/>
        <pc:sldMkLst>
          <pc:docMk/>
          <pc:sldMk cId="2720849636" sldId="262"/>
        </pc:sldMkLst>
      </pc:sldChg>
      <pc:sldChg chg="mod">
        <pc:chgData name="L.Kelly" userId="S::lkelly@saintben.derby.sch.uk::1cc48aa9-5c46-42ea-9340-9cdfb26f434f" providerId="AD" clId="Web-{CA642F85-15D3-5059-5608-481EEBABA699}" dt="2020-01-24T12:29:45.101" v="2"/>
        <pc:sldMkLst>
          <pc:docMk/>
          <pc:sldMk cId="1647027021" sldId="264"/>
        </pc:sldMkLst>
      </pc:sldChg>
      <pc:sldChg chg="mod">
        <pc:chgData name="L.Kelly" userId="S::lkelly@saintben.derby.sch.uk::1cc48aa9-5c46-42ea-9340-9cdfb26f434f" providerId="AD" clId="Web-{CA642F85-15D3-5059-5608-481EEBABA699}" dt="2020-01-24T12:29:45.101" v="2"/>
        <pc:sldMkLst>
          <pc:docMk/>
          <pc:sldMk cId="4173858862" sldId="265"/>
        </pc:sldMkLst>
      </pc:sldChg>
      <pc:sldChg chg="mod">
        <pc:chgData name="L.Kelly" userId="S::lkelly@saintben.derby.sch.uk::1cc48aa9-5c46-42ea-9340-9cdfb26f434f" providerId="AD" clId="Web-{CA642F85-15D3-5059-5608-481EEBABA699}" dt="2020-01-24T12:29:45.101" v="2"/>
        <pc:sldMkLst>
          <pc:docMk/>
          <pc:sldMk cId="2711417652" sldId="266"/>
        </pc:sldMkLst>
      </pc:sldChg>
      <pc:sldChg chg="mod">
        <pc:chgData name="L.Kelly" userId="S::lkelly@saintben.derby.sch.uk::1cc48aa9-5c46-42ea-9340-9cdfb26f434f" providerId="AD" clId="Web-{CA642F85-15D3-5059-5608-481EEBABA699}" dt="2020-01-24T12:29:45.101" v="2"/>
        <pc:sldMkLst>
          <pc:docMk/>
          <pc:sldMk cId="2774852651" sldId="269"/>
        </pc:sldMkLst>
      </pc:sldChg>
      <pc:sldChg chg="mod">
        <pc:chgData name="L.Kelly" userId="S::lkelly@saintben.derby.sch.uk::1cc48aa9-5c46-42ea-9340-9cdfb26f434f" providerId="AD" clId="Web-{CA642F85-15D3-5059-5608-481EEBABA699}" dt="2020-01-24T12:29:45.101" v="2"/>
        <pc:sldMkLst>
          <pc:docMk/>
          <pc:sldMk cId="244487348" sldId="271"/>
        </pc:sldMkLst>
      </pc:sldChg>
      <pc:sldChg chg="mod">
        <pc:chgData name="L.Kelly" userId="S::lkelly@saintben.derby.sch.uk::1cc48aa9-5c46-42ea-9340-9cdfb26f434f" providerId="AD" clId="Web-{CA642F85-15D3-5059-5608-481EEBABA699}" dt="2020-01-24T12:29:45.101" v="2"/>
        <pc:sldMkLst>
          <pc:docMk/>
          <pc:sldMk cId="2311981538" sldId="272"/>
        </pc:sldMkLst>
      </pc:sldChg>
      <pc:sldChg chg="mod">
        <pc:chgData name="L.Kelly" userId="S::lkelly@saintben.derby.sch.uk::1cc48aa9-5c46-42ea-9340-9cdfb26f434f" providerId="AD" clId="Web-{CA642F85-15D3-5059-5608-481EEBABA699}" dt="2020-01-24T12:29:45.101" v="2"/>
        <pc:sldMkLst>
          <pc:docMk/>
          <pc:sldMk cId="2249149354" sldId="273"/>
        </pc:sldMkLst>
      </pc:sldChg>
      <pc:sldChg chg="mod">
        <pc:chgData name="L.Kelly" userId="S::lkelly@saintben.derby.sch.uk::1cc48aa9-5c46-42ea-9340-9cdfb26f434f" providerId="AD" clId="Web-{CA642F85-15D3-5059-5608-481EEBABA699}" dt="2020-01-24T12:29:45.101" v="2"/>
        <pc:sldMkLst>
          <pc:docMk/>
          <pc:sldMk cId="4127242429" sldId="275"/>
        </pc:sldMkLst>
      </pc:sldChg>
      <pc:sldChg chg="mod">
        <pc:chgData name="L.Kelly" userId="S::lkelly@saintben.derby.sch.uk::1cc48aa9-5c46-42ea-9340-9cdfb26f434f" providerId="AD" clId="Web-{CA642F85-15D3-5059-5608-481EEBABA699}" dt="2020-01-24T12:29:45.101" v="2"/>
        <pc:sldMkLst>
          <pc:docMk/>
          <pc:sldMk cId="2866729153" sldId="276"/>
        </pc:sldMkLst>
      </pc:sldChg>
      <pc:sldChg chg="mod">
        <pc:chgData name="L.Kelly" userId="S::lkelly@saintben.derby.sch.uk::1cc48aa9-5c46-42ea-9340-9cdfb26f434f" providerId="AD" clId="Web-{CA642F85-15D3-5059-5608-481EEBABA699}" dt="2020-01-24T12:29:45.101" v="2"/>
        <pc:sldMkLst>
          <pc:docMk/>
          <pc:sldMk cId="1932671541" sldId="277"/>
        </pc:sldMkLst>
      </pc:sldChg>
      <pc:sldChg chg="mod">
        <pc:chgData name="L.Kelly" userId="S::lkelly@saintben.derby.sch.uk::1cc48aa9-5c46-42ea-9340-9cdfb26f434f" providerId="AD" clId="Web-{CA642F85-15D3-5059-5608-481EEBABA699}" dt="2020-01-24T12:29:45.101" v="2"/>
        <pc:sldMkLst>
          <pc:docMk/>
          <pc:sldMk cId="949454140" sldId="278"/>
        </pc:sldMkLst>
      </pc:sldChg>
      <pc:sldChg chg="mod">
        <pc:chgData name="L.Kelly" userId="S::lkelly@saintben.derby.sch.uk::1cc48aa9-5c46-42ea-9340-9cdfb26f434f" providerId="AD" clId="Web-{CA642F85-15D3-5059-5608-481EEBABA699}" dt="2020-01-24T12:29:45.101" v="2"/>
        <pc:sldMkLst>
          <pc:docMk/>
          <pc:sldMk cId="471202317" sldId="279"/>
        </pc:sldMkLst>
      </pc:sldChg>
      <pc:sldChg chg="mod">
        <pc:chgData name="L.Kelly" userId="S::lkelly@saintben.derby.sch.uk::1cc48aa9-5c46-42ea-9340-9cdfb26f434f" providerId="AD" clId="Web-{CA642F85-15D3-5059-5608-481EEBABA699}" dt="2020-01-24T12:29:45.101" v="2"/>
        <pc:sldMkLst>
          <pc:docMk/>
          <pc:sldMk cId="1329157169" sldId="280"/>
        </pc:sldMkLst>
      </pc:sldChg>
      <pc:sldChg chg="mod">
        <pc:chgData name="L.Kelly" userId="S::lkelly@saintben.derby.sch.uk::1cc48aa9-5c46-42ea-9340-9cdfb26f434f" providerId="AD" clId="Web-{CA642F85-15D3-5059-5608-481EEBABA699}" dt="2020-01-24T12:29:45.101" v="2"/>
        <pc:sldMkLst>
          <pc:docMk/>
          <pc:sldMk cId="187065711" sldId="281"/>
        </pc:sldMkLst>
      </pc:sldChg>
      <pc:sldChg chg="mod">
        <pc:chgData name="L.Kelly" userId="S::lkelly@saintben.derby.sch.uk::1cc48aa9-5c46-42ea-9340-9cdfb26f434f" providerId="AD" clId="Web-{CA642F85-15D3-5059-5608-481EEBABA699}" dt="2020-01-24T12:29:45.101" v="2"/>
        <pc:sldMkLst>
          <pc:docMk/>
          <pc:sldMk cId="3734053214" sldId="282"/>
        </pc:sldMkLst>
      </pc:sldChg>
      <pc:sldChg chg="mod">
        <pc:chgData name="L.Kelly" userId="S::lkelly@saintben.derby.sch.uk::1cc48aa9-5c46-42ea-9340-9cdfb26f434f" providerId="AD" clId="Web-{CA642F85-15D3-5059-5608-481EEBABA699}" dt="2020-01-24T12:29:45.101" v="2"/>
        <pc:sldMkLst>
          <pc:docMk/>
          <pc:sldMk cId="419459473" sldId="283"/>
        </pc:sldMkLst>
      </pc:sldChg>
      <pc:sldChg chg="mod">
        <pc:chgData name="L.Kelly" userId="S::lkelly@saintben.derby.sch.uk::1cc48aa9-5c46-42ea-9340-9cdfb26f434f" providerId="AD" clId="Web-{CA642F85-15D3-5059-5608-481EEBABA699}" dt="2020-01-24T12:29:45.101" v="2"/>
        <pc:sldMkLst>
          <pc:docMk/>
          <pc:sldMk cId="2792646101" sldId="284"/>
        </pc:sldMkLst>
      </pc:sldChg>
      <pc:sldChg chg="mod">
        <pc:chgData name="L.Kelly" userId="S::lkelly@saintben.derby.sch.uk::1cc48aa9-5c46-42ea-9340-9cdfb26f434f" providerId="AD" clId="Web-{CA642F85-15D3-5059-5608-481EEBABA699}" dt="2020-01-24T12:29:45.101" v="2"/>
        <pc:sldMkLst>
          <pc:docMk/>
          <pc:sldMk cId="2547846807" sldId="285"/>
        </pc:sldMkLst>
      </pc:sldChg>
      <pc:sldChg chg="mod">
        <pc:chgData name="L.Kelly" userId="S::lkelly@saintben.derby.sch.uk::1cc48aa9-5c46-42ea-9340-9cdfb26f434f" providerId="AD" clId="Web-{CA642F85-15D3-5059-5608-481EEBABA699}" dt="2020-01-24T12:29:45.101" v="2"/>
        <pc:sldMkLst>
          <pc:docMk/>
          <pc:sldMk cId="1297439572" sldId="286"/>
        </pc:sldMkLst>
      </pc:sldChg>
      <pc:sldChg chg="mod setBg">
        <pc:chgData name="L.Kelly" userId="S::lkelly@saintben.derby.sch.uk::1cc48aa9-5c46-42ea-9340-9cdfb26f434f" providerId="AD" clId="Web-{CA642F85-15D3-5059-5608-481EEBABA699}" dt="2020-01-24T12:29:45.101" v="2"/>
        <pc:sldMkLst>
          <pc:docMk/>
          <pc:sldMk cId="62023792" sldId="287"/>
        </pc:sldMkLst>
      </pc:sldChg>
      <pc:sldChg chg="mod">
        <pc:chgData name="L.Kelly" userId="S::lkelly@saintben.derby.sch.uk::1cc48aa9-5c46-42ea-9340-9cdfb26f434f" providerId="AD" clId="Web-{CA642F85-15D3-5059-5608-481EEBABA699}" dt="2020-01-24T12:29:45.101" v="2"/>
        <pc:sldMkLst>
          <pc:docMk/>
          <pc:sldMk cId="1537271645" sldId="288"/>
        </pc:sldMkLst>
      </pc:sldChg>
      <pc:sldMasterChg chg="mod setBg modSldLayout">
        <pc:chgData name="L.Kelly" userId="S::lkelly@saintben.derby.sch.uk::1cc48aa9-5c46-42ea-9340-9cdfb26f434f" providerId="AD" clId="Web-{CA642F85-15D3-5059-5608-481EEBABA699}" dt="2020-01-24T12:29:45.101" v="2"/>
        <pc:sldMasterMkLst>
          <pc:docMk/>
          <pc:sldMasterMk cId="3374828068" sldId="2147483648"/>
        </pc:sldMasterMkLst>
        <pc:sldLayoutChg chg="mod setBg">
          <pc:chgData name="L.Kelly" userId="S::lkelly@saintben.derby.sch.uk::1cc48aa9-5c46-42ea-9340-9cdfb26f434f" providerId="AD" clId="Web-{CA642F85-15D3-5059-5608-481EEBABA699}" dt="2020-01-24T12:29:45.101" v="2"/>
          <pc:sldLayoutMkLst>
            <pc:docMk/>
            <pc:sldMasterMk cId="3374828068" sldId="2147483648"/>
            <pc:sldLayoutMk cId="3356414403" sldId="2147483649"/>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4275845088" sldId="2147483650"/>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4064977055" sldId="2147483651"/>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263229715" sldId="2147483652"/>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3486686915" sldId="2147483653"/>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3759823242" sldId="2147483654"/>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054686393" sldId="2147483655"/>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822790837" sldId="2147483656"/>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274396944" sldId="2147483657"/>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3370651897" sldId="2147483658"/>
          </pc:sldLayoutMkLst>
        </pc:sldLayoutChg>
        <pc:sldLayoutChg chg="mod setBg">
          <pc:chgData name="L.Kelly" userId="S::lkelly@saintben.derby.sch.uk::1cc48aa9-5c46-42ea-9340-9cdfb26f434f" providerId="AD" clId="Web-{CA642F85-15D3-5059-5608-481EEBABA699}" dt="2020-01-24T12:29:45.101" v="2"/>
          <pc:sldLayoutMkLst>
            <pc:docMk/>
            <pc:sldMasterMk cId="3374828068" sldId="2147483648"/>
            <pc:sldLayoutMk cId="1866458616" sldId="2147483659"/>
          </pc:sldLayoutMkLst>
        </pc:sldLayoutChg>
      </pc:sldMasterChg>
    </pc:docChg>
  </pc:docChgLst>
  <pc:docChgLst>
    <pc:chgData name="E.McGuinness" userId="S::emcguiness@saintben.derby.sch.uk::90fee1d6-b77a-4bd0-b5ea-8d919752cf0f" providerId="AD" clId="Web-{DBEF109C-1FA2-CA3C-2BB4-030E2A9DED58}"/>
    <pc:docChg chg="addSld modSld">
      <pc:chgData name="E.McGuinness" userId="S::emcguiness@saintben.derby.sch.uk::90fee1d6-b77a-4bd0-b5ea-8d919752cf0f" providerId="AD" clId="Web-{DBEF109C-1FA2-CA3C-2BB4-030E2A9DED58}" dt="2019-11-21T11:30:52.792" v="12"/>
      <pc:docMkLst>
        <pc:docMk/>
      </pc:docMkLst>
      <pc:sldChg chg="addSp modSp new">
        <pc:chgData name="E.McGuinness" userId="S::emcguiness@saintben.derby.sch.uk::90fee1d6-b77a-4bd0-b5ea-8d919752cf0f" providerId="AD" clId="Web-{DBEF109C-1FA2-CA3C-2BB4-030E2A9DED58}" dt="2019-11-21T11:30:52.792" v="12"/>
        <pc:sldMkLst>
          <pc:docMk/>
          <pc:sldMk cId="1312955709" sldId="283"/>
        </pc:sldMkLst>
        <pc:graphicFrameChg chg="add mod modGraphic">
          <ac:chgData name="E.McGuinness" userId="S::emcguiness@saintben.derby.sch.uk::90fee1d6-b77a-4bd0-b5ea-8d919752cf0f" providerId="AD" clId="Web-{DBEF109C-1FA2-CA3C-2BB4-030E2A9DED58}" dt="2019-11-21T11:30:52.792" v="12"/>
          <ac:graphicFrameMkLst>
            <pc:docMk/>
            <pc:sldMk cId="1312955709" sldId="283"/>
            <ac:graphicFrameMk id="3" creationId="{4E9427A3-AAE1-4848-A295-372CDA74F013}"/>
          </ac:graphicFrameMkLst>
        </pc:graphicFrameChg>
      </pc:sldChg>
    </pc:docChg>
  </pc:docChgLst>
  <pc:docChgLst>
    <pc:chgData name="Carolina Kureczko" userId="S::ckureczko@ben.srscmat.co.uk::4628f8f5-3f56-4f7f-a6be-3a03ad345860" providerId="AD" clId="Web-{4120397F-DD47-C253-00CC-EC3C78F9953B}"/>
    <pc:docChg chg="addSld delSld modSld sldOrd">
      <pc:chgData name="Carolina Kureczko" userId="S::ckureczko@ben.srscmat.co.uk::4628f8f5-3f56-4f7f-a6be-3a03ad345860" providerId="AD" clId="Web-{4120397F-DD47-C253-00CC-EC3C78F9953B}" dt="2022-04-14T09:07:48.624" v="39" actId="20577"/>
      <pc:docMkLst>
        <pc:docMk/>
      </pc:docMkLst>
      <pc:sldChg chg="del">
        <pc:chgData name="Carolina Kureczko" userId="S::ckureczko@ben.srscmat.co.uk::4628f8f5-3f56-4f7f-a6be-3a03ad345860" providerId="AD" clId="Web-{4120397F-DD47-C253-00CC-EC3C78F9953B}" dt="2022-04-14T09:05:47.932" v="4"/>
        <pc:sldMkLst>
          <pc:docMk/>
          <pc:sldMk cId="2294025387" sldId="261"/>
        </pc:sldMkLst>
      </pc:sldChg>
      <pc:sldChg chg="del">
        <pc:chgData name="Carolina Kureczko" userId="S::ckureczko@ben.srscmat.co.uk::4628f8f5-3f56-4f7f-a6be-3a03ad345860" providerId="AD" clId="Web-{4120397F-DD47-C253-00CC-EC3C78F9953B}" dt="2022-04-14T09:05:48.370" v="5"/>
        <pc:sldMkLst>
          <pc:docMk/>
          <pc:sldMk cId="2720849636" sldId="262"/>
        </pc:sldMkLst>
      </pc:sldChg>
      <pc:sldChg chg="del">
        <pc:chgData name="Carolina Kureczko" userId="S::ckureczko@ben.srscmat.co.uk::4628f8f5-3f56-4f7f-a6be-3a03ad345860" providerId="AD" clId="Web-{4120397F-DD47-C253-00CC-EC3C78F9953B}" dt="2022-04-14T09:05:50.948" v="9"/>
        <pc:sldMkLst>
          <pc:docMk/>
          <pc:sldMk cId="1647027021" sldId="264"/>
        </pc:sldMkLst>
      </pc:sldChg>
      <pc:sldChg chg="del">
        <pc:chgData name="Carolina Kureczko" userId="S::ckureczko@ben.srscmat.co.uk::4628f8f5-3f56-4f7f-a6be-3a03ad345860" providerId="AD" clId="Web-{4120397F-DD47-C253-00CC-EC3C78F9953B}" dt="2022-04-14T09:05:55.604" v="15"/>
        <pc:sldMkLst>
          <pc:docMk/>
          <pc:sldMk cId="4173858862" sldId="265"/>
        </pc:sldMkLst>
      </pc:sldChg>
      <pc:sldChg chg="del">
        <pc:chgData name="Carolina Kureczko" userId="S::ckureczko@ben.srscmat.co.uk::4628f8f5-3f56-4f7f-a6be-3a03ad345860" providerId="AD" clId="Web-{4120397F-DD47-C253-00CC-EC3C78F9953B}" dt="2022-04-14T09:05:53.479" v="13"/>
        <pc:sldMkLst>
          <pc:docMk/>
          <pc:sldMk cId="2711417652" sldId="266"/>
        </pc:sldMkLst>
      </pc:sldChg>
      <pc:sldChg chg="del">
        <pc:chgData name="Carolina Kureczko" userId="S::ckureczko@ben.srscmat.co.uk::4628f8f5-3f56-4f7f-a6be-3a03ad345860" providerId="AD" clId="Web-{4120397F-DD47-C253-00CC-EC3C78F9953B}" dt="2022-04-14T09:05:49.745" v="7"/>
        <pc:sldMkLst>
          <pc:docMk/>
          <pc:sldMk cId="2774852651" sldId="269"/>
        </pc:sldMkLst>
      </pc:sldChg>
      <pc:sldChg chg="del">
        <pc:chgData name="Carolina Kureczko" userId="S::ckureczko@ben.srscmat.co.uk::4628f8f5-3f56-4f7f-a6be-3a03ad345860" providerId="AD" clId="Web-{4120397F-DD47-C253-00CC-EC3C78F9953B}" dt="2022-04-14T09:05:12.869" v="0"/>
        <pc:sldMkLst>
          <pc:docMk/>
          <pc:sldMk cId="949454140" sldId="278"/>
        </pc:sldMkLst>
      </pc:sldChg>
      <pc:sldChg chg="del">
        <pc:chgData name="Carolina Kureczko" userId="S::ckureczko@ben.srscmat.co.uk::4628f8f5-3f56-4f7f-a6be-3a03ad345860" providerId="AD" clId="Web-{4120397F-DD47-C253-00CC-EC3C78F9953B}" dt="2022-04-14T09:05:25.322" v="3"/>
        <pc:sldMkLst>
          <pc:docMk/>
          <pc:sldMk cId="471202317" sldId="279"/>
        </pc:sldMkLst>
      </pc:sldChg>
      <pc:sldChg chg="del">
        <pc:chgData name="Carolina Kureczko" userId="S::ckureczko@ben.srscmat.co.uk::4628f8f5-3f56-4f7f-a6be-3a03ad345860" providerId="AD" clId="Web-{4120397F-DD47-C253-00CC-EC3C78F9953B}" dt="2022-04-14T09:05:50.463" v="8"/>
        <pc:sldMkLst>
          <pc:docMk/>
          <pc:sldMk cId="1329157169" sldId="280"/>
        </pc:sldMkLst>
      </pc:sldChg>
      <pc:sldChg chg="del">
        <pc:chgData name="Carolina Kureczko" userId="S::ckureczko@ben.srscmat.co.uk::4628f8f5-3f56-4f7f-a6be-3a03ad345860" providerId="AD" clId="Web-{4120397F-DD47-C253-00CC-EC3C78F9953B}" dt="2022-04-14T09:05:49.198" v="6"/>
        <pc:sldMkLst>
          <pc:docMk/>
          <pc:sldMk cId="187065711" sldId="281"/>
        </pc:sldMkLst>
      </pc:sldChg>
      <pc:sldChg chg="del">
        <pc:chgData name="Carolina Kureczko" userId="S::ckureczko@ben.srscmat.co.uk::4628f8f5-3f56-4f7f-a6be-3a03ad345860" providerId="AD" clId="Web-{4120397F-DD47-C253-00CC-EC3C78F9953B}" dt="2022-04-14T09:05:52.385" v="11"/>
        <pc:sldMkLst>
          <pc:docMk/>
          <pc:sldMk cId="3734053214" sldId="282"/>
        </pc:sldMkLst>
      </pc:sldChg>
      <pc:sldChg chg="del">
        <pc:chgData name="Carolina Kureczko" userId="S::ckureczko@ben.srscmat.co.uk::4628f8f5-3f56-4f7f-a6be-3a03ad345860" providerId="AD" clId="Web-{4120397F-DD47-C253-00CC-EC3C78F9953B}" dt="2022-04-14T09:05:51.557" v="10"/>
        <pc:sldMkLst>
          <pc:docMk/>
          <pc:sldMk cId="419459473" sldId="283"/>
        </pc:sldMkLst>
      </pc:sldChg>
      <pc:sldChg chg="del">
        <pc:chgData name="Carolina Kureczko" userId="S::ckureczko@ben.srscmat.co.uk::4628f8f5-3f56-4f7f-a6be-3a03ad345860" providerId="AD" clId="Web-{4120397F-DD47-C253-00CC-EC3C78F9953B}" dt="2022-04-14T09:05:52.885" v="12"/>
        <pc:sldMkLst>
          <pc:docMk/>
          <pc:sldMk cId="2792646101" sldId="284"/>
        </pc:sldMkLst>
      </pc:sldChg>
      <pc:sldChg chg="del">
        <pc:chgData name="Carolina Kureczko" userId="S::ckureczko@ben.srscmat.co.uk::4628f8f5-3f56-4f7f-a6be-3a03ad345860" providerId="AD" clId="Web-{4120397F-DD47-C253-00CC-EC3C78F9953B}" dt="2022-04-14T09:05:54.838" v="14"/>
        <pc:sldMkLst>
          <pc:docMk/>
          <pc:sldMk cId="2547846807" sldId="285"/>
        </pc:sldMkLst>
      </pc:sldChg>
      <pc:sldChg chg="del">
        <pc:chgData name="Carolina Kureczko" userId="S::ckureczko@ben.srscmat.co.uk::4628f8f5-3f56-4f7f-a6be-3a03ad345860" providerId="AD" clId="Web-{4120397F-DD47-C253-00CC-EC3C78F9953B}" dt="2022-04-14T09:05:56.589" v="16"/>
        <pc:sldMkLst>
          <pc:docMk/>
          <pc:sldMk cId="1297439572" sldId="286"/>
        </pc:sldMkLst>
      </pc:sldChg>
      <pc:sldChg chg="modSp">
        <pc:chgData name="Carolina Kureczko" userId="S::ckureczko@ben.srscmat.co.uk::4628f8f5-3f56-4f7f-a6be-3a03ad345860" providerId="AD" clId="Web-{4120397F-DD47-C253-00CC-EC3C78F9953B}" dt="2022-04-14T09:06:26.090" v="17" actId="20577"/>
        <pc:sldMkLst>
          <pc:docMk/>
          <pc:sldMk cId="2947367273" sldId="290"/>
        </pc:sldMkLst>
        <pc:spChg chg="mod">
          <ac:chgData name="Carolina Kureczko" userId="S::ckureczko@ben.srscmat.co.uk::4628f8f5-3f56-4f7f-a6be-3a03ad345860" providerId="AD" clId="Web-{4120397F-DD47-C253-00CC-EC3C78F9953B}" dt="2022-04-14T09:06:26.090" v="17" actId="20577"/>
          <ac:spMkLst>
            <pc:docMk/>
            <pc:sldMk cId="2947367273" sldId="290"/>
            <ac:spMk id="2" creationId="{21311970-1A6E-49C1-A4D1-C09DC80A8B06}"/>
          </ac:spMkLst>
        </pc:spChg>
      </pc:sldChg>
      <pc:sldChg chg="modSp">
        <pc:chgData name="Carolina Kureczko" userId="S::ckureczko@ben.srscmat.co.uk::4628f8f5-3f56-4f7f-a6be-3a03ad345860" providerId="AD" clId="Web-{4120397F-DD47-C253-00CC-EC3C78F9953B}" dt="2022-04-14T09:07:04.123" v="29" actId="20577"/>
        <pc:sldMkLst>
          <pc:docMk/>
          <pc:sldMk cId="3463148541" sldId="291"/>
        </pc:sldMkLst>
        <pc:spChg chg="mod">
          <ac:chgData name="Carolina Kureczko" userId="S::ckureczko@ben.srscmat.co.uk::4628f8f5-3f56-4f7f-a6be-3a03ad345860" providerId="AD" clId="Web-{4120397F-DD47-C253-00CC-EC3C78F9953B}" dt="2022-04-14T09:07:04.123" v="29" actId="20577"/>
          <ac:spMkLst>
            <pc:docMk/>
            <pc:sldMk cId="3463148541" sldId="291"/>
            <ac:spMk id="2" creationId="{21311970-1A6E-49C1-A4D1-C09DC80A8B06}"/>
          </ac:spMkLst>
        </pc:spChg>
      </pc:sldChg>
      <pc:sldChg chg="modSp">
        <pc:chgData name="Carolina Kureczko" userId="S::ckureczko@ben.srscmat.co.uk::4628f8f5-3f56-4f7f-a6be-3a03ad345860" providerId="AD" clId="Web-{4120397F-DD47-C253-00CC-EC3C78F9953B}" dt="2022-04-14T09:07:11.545" v="30" actId="20577"/>
        <pc:sldMkLst>
          <pc:docMk/>
          <pc:sldMk cId="3836359685" sldId="292"/>
        </pc:sldMkLst>
        <pc:spChg chg="mod">
          <ac:chgData name="Carolina Kureczko" userId="S::ckureczko@ben.srscmat.co.uk::4628f8f5-3f56-4f7f-a6be-3a03ad345860" providerId="AD" clId="Web-{4120397F-DD47-C253-00CC-EC3C78F9953B}" dt="2022-04-14T09:07:11.545" v="30" actId="20577"/>
          <ac:spMkLst>
            <pc:docMk/>
            <pc:sldMk cId="3836359685" sldId="292"/>
            <ac:spMk id="2" creationId="{21311970-1A6E-49C1-A4D1-C09DC80A8B06}"/>
          </ac:spMkLst>
        </pc:spChg>
      </pc:sldChg>
      <pc:sldChg chg="modSp">
        <pc:chgData name="Carolina Kureczko" userId="S::ckureczko@ben.srscmat.co.uk::4628f8f5-3f56-4f7f-a6be-3a03ad345860" providerId="AD" clId="Web-{4120397F-DD47-C253-00CC-EC3C78F9953B}" dt="2022-04-14T09:07:26.436" v="34" actId="20577"/>
        <pc:sldMkLst>
          <pc:docMk/>
          <pc:sldMk cId="3303885791" sldId="293"/>
        </pc:sldMkLst>
        <pc:spChg chg="mod">
          <ac:chgData name="Carolina Kureczko" userId="S::ckureczko@ben.srscmat.co.uk::4628f8f5-3f56-4f7f-a6be-3a03ad345860" providerId="AD" clId="Web-{4120397F-DD47-C253-00CC-EC3C78F9953B}" dt="2022-04-14T09:07:26.436" v="34" actId="20577"/>
          <ac:spMkLst>
            <pc:docMk/>
            <pc:sldMk cId="3303885791" sldId="293"/>
            <ac:spMk id="2" creationId="{21311970-1A6E-49C1-A4D1-C09DC80A8B06}"/>
          </ac:spMkLst>
        </pc:spChg>
      </pc:sldChg>
      <pc:sldChg chg="modSp add ord replId">
        <pc:chgData name="Carolina Kureczko" userId="S::ckureczko@ben.srscmat.co.uk::4628f8f5-3f56-4f7f-a6be-3a03ad345860" providerId="AD" clId="Web-{4120397F-DD47-C253-00CC-EC3C78F9953B}" dt="2022-04-14T09:07:48.624" v="39" actId="20577"/>
        <pc:sldMkLst>
          <pc:docMk/>
          <pc:sldMk cId="2878507358" sldId="294"/>
        </pc:sldMkLst>
        <pc:spChg chg="mod">
          <ac:chgData name="Carolina Kureczko" userId="S::ckureczko@ben.srscmat.co.uk::4628f8f5-3f56-4f7f-a6be-3a03ad345860" providerId="AD" clId="Web-{4120397F-DD47-C253-00CC-EC3C78F9953B}" dt="2022-04-14T09:07:48.624" v="39" actId="20577"/>
          <ac:spMkLst>
            <pc:docMk/>
            <pc:sldMk cId="2878507358" sldId="294"/>
            <ac:spMk id="2" creationId="{21311970-1A6E-49C1-A4D1-C09DC80A8B0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14/04/2022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14/04/2022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14/04/2022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14/04/2022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a:cs typeface="Calibri Light"/>
              </a:rPr>
              <a:t>Weekly Homework Grids</a:t>
            </a:r>
            <a:endParaRPr lang="en-GB"/>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dirty="0">
                <a:ea typeface="+mn-lt"/>
                <a:cs typeface="+mn-lt"/>
              </a:rPr>
              <a:t>YEAR 9 BOOKLET </a:t>
            </a:r>
            <a:endParaRPr lang="en-US" dirty="0">
              <a:ea typeface="+mn-lt"/>
              <a:cs typeface="+mn-lt"/>
            </a:endParaRPr>
          </a:p>
          <a:p>
            <a:endParaRPr lang="en-US">
              <a:ea typeface="+mn-lt"/>
              <a:cs typeface="+mn-lt"/>
            </a:endParaRPr>
          </a:p>
          <a:p>
            <a:r>
              <a:rPr lang="en-US" b="1" dirty="0">
                <a:ea typeface="+mn-lt"/>
                <a:cs typeface="+mn-lt"/>
              </a:rPr>
              <a:t>Spring Part 1 </a:t>
            </a:r>
          </a:p>
          <a:p>
            <a:endParaRPr lang="en-US">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a:cs typeface="Calibri"/>
            </a:endParaRPr>
          </a:p>
        </p:txBody>
      </p:sp>
      <p:graphicFrame>
        <p:nvGraphicFramePr>
          <p:cNvPr id="4" name="Table 4">
            <a:extLst>
              <a:ext uri="{FF2B5EF4-FFF2-40B4-BE49-F238E27FC236}">
                <a16:creationId xmlns:a16="http://schemas.microsoft.com/office/drawing/2014/main" id="{98660D4C-B119-A586-64DB-EF51BCB990B0}"/>
              </a:ext>
            </a:extLst>
          </p:cNvPr>
          <p:cNvGraphicFramePr>
            <a:graphicFrameLocks noGrp="1"/>
          </p:cNvGraphicFramePr>
          <p:nvPr>
            <p:extLst>
              <p:ext uri="{D42A27DB-BD31-4B8C-83A1-F6EECF244321}">
                <p14:modId xmlns:p14="http://schemas.microsoft.com/office/powerpoint/2010/main" val="231766407"/>
              </p:ext>
            </p:extLst>
          </p:nvPr>
        </p:nvGraphicFramePr>
        <p:xfrm>
          <a:off x="7762399" y="3591782"/>
          <a:ext cx="3135874" cy="2548494"/>
        </p:xfrm>
        <a:graphic>
          <a:graphicData uri="http://schemas.openxmlformats.org/drawingml/2006/table">
            <a:tbl>
              <a:tblPr firstRow="1" bandRow="1">
                <a:tableStyleId>{5940675A-B579-460E-94D1-54222C63F5DA}</a:tableStyleId>
              </a:tblPr>
              <a:tblGrid>
                <a:gridCol w="754731">
                  <a:extLst>
                    <a:ext uri="{9D8B030D-6E8A-4147-A177-3AD203B41FA5}">
                      <a16:colId xmlns:a16="http://schemas.microsoft.com/office/drawing/2014/main" val="162317930"/>
                    </a:ext>
                  </a:extLst>
                </a:gridCol>
                <a:gridCol w="2381143">
                  <a:extLst>
                    <a:ext uri="{9D8B030D-6E8A-4147-A177-3AD203B41FA5}">
                      <a16:colId xmlns:a16="http://schemas.microsoft.com/office/drawing/2014/main" val="2748156708"/>
                    </a:ext>
                  </a:extLst>
                </a:gridCol>
              </a:tblGrid>
              <a:tr h="424749">
                <a:tc>
                  <a:txBody>
                    <a:bodyPr/>
                    <a:lstStyle/>
                    <a:p>
                      <a:r>
                        <a:rPr lang="en-GB"/>
                        <a:t>Grid</a:t>
                      </a:r>
                    </a:p>
                  </a:txBody>
                  <a:tcPr/>
                </a:tc>
                <a:tc>
                  <a:txBody>
                    <a:bodyPr/>
                    <a:lstStyle/>
                    <a:p>
                      <a:r>
                        <a:rPr lang="en-GB"/>
                        <a:t>Comment</a:t>
                      </a:r>
                    </a:p>
                  </a:txBody>
                  <a:tcPr/>
                </a:tc>
                <a:extLst>
                  <a:ext uri="{0D108BD9-81ED-4DB2-BD59-A6C34878D82A}">
                    <a16:rowId xmlns:a16="http://schemas.microsoft.com/office/drawing/2014/main" val="1583078777"/>
                  </a:ext>
                </a:extLst>
              </a:tr>
              <a:tr h="435927">
                <a:tc>
                  <a:txBody>
                    <a:bodyPr/>
                    <a:lstStyle/>
                    <a:p>
                      <a:r>
                        <a:rPr lang="en-GB"/>
                        <a:t>1.1</a:t>
                      </a:r>
                    </a:p>
                  </a:txBody>
                  <a:tcPr/>
                </a:tc>
                <a:tc>
                  <a:txBody>
                    <a:bodyPr/>
                    <a:lstStyle/>
                    <a:p>
                      <a:endParaRPr lang="en-GB"/>
                    </a:p>
                  </a:txBody>
                  <a:tcPr/>
                </a:tc>
                <a:extLst>
                  <a:ext uri="{0D108BD9-81ED-4DB2-BD59-A6C34878D82A}">
                    <a16:rowId xmlns:a16="http://schemas.microsoft.com/office/drawing/2014/main" val="2363333608"/>
                  </a:ext>
                </a:extLst>
              </a:tr>
              <a:tr h="424749">
                <a:tc>
                  <a:txBody>
                    <a:bodyPr/>
                    <a:lstStyle/>
                    <a:p>
                      <a:r>
                        <a:rPr lang="en-GB"/>
                        <a:t>1.2</a:t>
                      </a:r>
                    </a:p>
                  </a:txBody>
                  <a:tcPr/>
                </a:tc>
                <a:tc>
                  <a:txBody>
                    <a:bodyPr/>
                    <a:lstStyle/>
                    <a:p>
                      <a:endParaRPr lang="en-GB"/>
                    </a:p>
                  </a:txBody>
                  <a:tcPr/>
                </a:tc>
                <a:extLst>
                  <a:ext uri="{0D108BD9-81ED-4DB2-BD59-A6C34878D82A}">
                    <a16:rowId xmlns:a16="http://schemas.microsoft.com/office/drawing/2014/main" val="3434905041"/>
                  </a:ext>
                </a:extLst>
              </a:tr>
              <a:tr h="424749">
                <a:tc>
                  <a:txBody>
                    <a:bodyPr/>
                    <a:lstStyle/>
                    <a:p>
                      <a:r>
                        <a:rPr lang="en-GB"/>
                        <a:t>1.3</a:t>
                      </a:r>
                    </a:p>
                  </a:txBody>
                  <a:tcPr/>
                </a:tc>
                <a:tc>
                  <a:txBody>
                    <a:bodyPr/>
                    <a:lstStyle/>
                    <a:p>
                      <a:endParaRPr lang="en-GB"/>
                    </a:p>
                  </a:txBody>
                  <a:tcPr/>
                </a:tc>
                <a:extLst>
                  <a:ext uri="{0D108BD9-81ED-4DB2-BD59-A6C34878D82A}">
                    <a16:rowId xmlns:a16="http://schemas.microsoft.com/office/drawing/2014/main" val="627307742"/>
                  </a:ext>
                </a:extLst>
              </a:tr>
              <a:tr h="413571">
                <a:tc>
                  <a:txBody>
                    <a:bodyPr/>
                    <a:lstStyle/>
                    <a:p>
                      <a:r>
                        <a:rPr lang="en-GB"/>
                        <a:t>1.4</a:t>
                      </a:r>
                    </a:p>
                  </a:txBody>
                  <a:tcPr/>
                </a:tc>
                <a:tc>
                  <a:txBody>
                    <a:bodyPr/>
                    <a:lstStyle/>
                    <a:p>
                      <a:endParaRPr lang="en-GB"/>
                    </a:p>
                  </a:txBody>
                  <a:tcPr/>
                </a:tc>
                <a:extLst>
                  <a:ext uri="{0D108BD9-81ED-4DB2-BD59-A6C34878D82A}">
                    <a16:rowId xmlns:a16="http://schemas.microsoft.com/office/drawing/2014/main" val="746181469"/>
                  </a:ext>
                </a:extLst>
              </a:tr>
              <a:tr h="424749">
                <a:tc>
                  <a:txBody>
                    <a:bodyPr/>
                    <a:lstStyle/>
                    <a:p>
                      <a:pPr lvl="0">
                        <a:buNone/>
                      </a:pPr>
                      <a:r>
                        <a:rPr lang="en-GB"/>
                        <a:t>1.5 </a:t>
                      </a:r>
                    </a:p>
                  </a:txBody>
                  <a:tcPr/>
                </a:tc>
                <a:tc>
                  <a:txBody>
                    <a:bodyPr/>
                    <a:lstStyle/>
                    <a:p>
                      <a:pPr lvl="0">
                        <a:buNone/>
                      </a:pPr>
                      <a:endParaRPr lang="en-GB"/>
                    </a:p>
                  </a:txBody>
                  <a:tcPr/>
                </a:tc>
                <a:extLst>
                  <a:ext uri="{0D108BD9-81ED-4DB2-BD59-A6C34878D82A}">
                    <a16:rowId xmlns:a16="http://schemas.microsoft.com/office/drawing/2014/main" val="3511531000"/>
                  </a:ext>
                </a:extLst>
              </a:tr>
            </a:tbl>
          </a:graphicData>
        </a:graphic>
      </p:graphicFrame>
    </p:spTree>
    <p:extLst>
      <p:ext uri="{BB962C8B-B14F-4D97-AF65-F5344CB8AC3E}">
        <p14:creationId xmlns:p14="http://schemas.microsoft.com/office/powerpoint/2010/main" val="739913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1.4</a:t>
            </a:r>
          </a:p>
        </p:txBody>
      </p:sp>
      <p:graphicFrame>
        <p:nvGraphicFramePr>
          <p:cNvPr id="5" name="Table 4"/>
          <p:cNvGraphicFramePr>
            <a:graphicFrameLocks noGrp="1"/>
          </p:cNvGraphicFramePr>
          <p:nvPr>
            <p:extLst>
              <p:ext uri="{D42A27DB-BD31-4B8C-83A1-F6EECF244321}">
                <p14:modId xmlns:p14="http://schemas.microsoft.com/office/powerpoint/2010/main" val="630243553"/>
              </p:ext>
            </p:extLst>
          </p:nvPr>
        </p:nvGraphicFramePr>
        <p:xfrm>
          <a:off x="165100" y="605366"/>
          <a:ext cx="11836401" cy="620498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kern="1200" baseline="0">
                          <a:solidFill>
                            <a:schemeClr val="tx1"/>
                          </a:solidFill>
                          <a:effectLst/>
                          <a:latin typeface="+mn-lt"/>
                          <a:ea typeface="+mn-ea"/>
                          <a:cs typeface="+mn-cs"/>
                        </a:rPr>
                        <a:t>Circle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i="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err="1">
                          <a:solidFill>
                            <a:schemeClr val="tx1"/>
                          </a:solidFill>
                          <a:effectLst/>
                          <a:latin typeface="+mn-lt"/>
                          <a:ea typeface="+mn-ea"/>
                          <a:cs typeface="+mn-cs"/>
                        </a:rPr>
                        <a:t>calender</a:t>
                      </a:r>
                      <a:r>
                        <a:rPr lang="en-GB" sz="1800" b="0" i="0" kern="1200" baseline="0">
                          <a:solidFill>
                            <a:schemeClr val="tx1"/>
                          </a:solidFill>
                          <a:effectLst/>
                          <a:latin typeface="+mn-lt"/>
                          <a:ea typeface="+mn-ea"/>
                          <a:cs typeface="+mn-cs"/>
                        </a:rPr>
                        <a:t> – calendar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a:solidFill>
                            <a:schemeClr val="tx1"/>
                          </a:solidFill>
                          <a:effectLst/>
                          <a:latin typeface="+mn-lt"/>
                          <a:ea typeface="+mn-ea"/>
                          <a:cs typeface="+mn-cs"/>
                        </a:rPr>
                        <a:t>definitely – </a:t>
                      </a:r>
                      <a:r>
                        <a:rPr lang="en-GB" sz="1800" b="0" i="0" kern="1200" baseline="0" err="1">
                          <a:solidFill>
                            <a:schemeClr val="tx1"/>
                          </a:solidFill>
                          <a:effectLst/>
                          <a:latin typeface="+mn-lt"/>
                          <a:ea typeface="+mn-ea"/>
                          <a:cs typeface="+mn-cs"/>
                        </a:rPr>
                        <a:t>definately</a:t>
                      </a:r>
                      <a:endParaRPr lang="en-GB" sz="1800" b="0" i="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err="1">
                          <a:solidFill>
                            <a:schemeClr val="tx1"/>
                          </a:solidFill>
                          <a:effectLst/>
                          <a:latin typeface="+mn-lt"/>
                          <a:ea typeface="+mn-ea"/>
                          <a:cs typeface="+mn-cs"/>
                        </a:rPr>
                        <a:t>infinately</a:t>
                      </a:r>
                      <a:r>
                        <a:rPr lang="en-GB" sz="1800" b="0" i="0" kern="1200" baseline="0">
                          <a:solidFill>
                            <a:schemeClr val="tx1"/>
                          </a:solidFill>
                          <a:effectLst/>
                          <a:latin typeface="+mn-lt"/>
                          <a:ea typeface="+mn-ea"/>
                          <a:cs typeface="+mn-cs"/>
                        </a:rPr>
                        <a:t> – infinitely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err="1">
                          <a:solidFill>
                            <a:schemeClr val="tx1"/>
                          </a:solidFill>
                          <a:effectLst/>
                          <a:latin typeface="+mn-lt"/>
                          <a:ea typeface="+mn-ea"/>
                          <a:cs typeface="+mn-cs"/>
                        </a:rPr>
                        <a:t>convinient</a:t>
                      </a:r>
                      <a:r>
                        <a:rPr lang="en-GB" sz="1800" b="0" i="0" kern="1200" baseline="0">
                          <a:solidFill>
                            <a:schemeClr val="tx1"/>
                          </a:solidFill>
                          <a:effectLst/>
                          <a:latin typeface="+mn-lt"/>
                          <a:ea typeface="+mn-ea"/>
                          <a:cs typeface="+mn-cs"/>
                        </a:rPr>
                        <a:t> – convenient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a:solidFill>
                            <a:schemeClr val="tx1"/>
                          </a:solidFill>
                          <a:effectLst/>
                          <a:latin typeface="+mn-lt"/>
                          <a:ea typeface="+mn-ea"/>
                          <a:cs typeface="+mn-cs"/>
                        </a:rPr>
                        <a:t>deteriorate – </a:t>
                      </a:r>
                      <a:r>
                        <a:rPr lang="en-GB" sz="1800" b="0" i="0" kern="1200" baseline="0" err="1">
                          <a:solidFill>
                            <a:schemeClr val="tx1"/>
                          </a:solidFill>
                          <a:effectLst/>
                          <a:latin typeface="+mn-lt"/>
                          <a:ea typeface="+mn-ea"/>
                          <a:cs typeface="+mn-cs"/>
                        </a:rPr>
                        <a:t>deterioreit</a:t>
                      </a:r>
                      <a:r>
                        <a:rPr lang="en-GB" sz="1800" b="0" i="0" kern="1200" baseline="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baseline="0" err="1">
                          <a:solidFill>
                            <a:schemeClr val="tx1"/>
                          </a:solidFill>
                          <a:effectLst/>
                          <a:latin typeface="+mn-lt"/>
                          <a:ea typeface="+mn-ea"/>
                          <a:cs typeface="+mn-cs"/>
                        </a:rPr>
                        <a:t>dissappear</a:t>
                      </a:r>
                      <a:r>
                        <a:rPr lang="en-GB" sz="1800" b="0" i="0" kern="1200" baseline="0">
                          <a:solidFill>
                            <a:schemeClr val="tx1"/>
                          </a:solidFill>
                          <a:effectLst/>
                          <a:latin typeface="+mn-lt"/>
                          <a:ea typeface="+mn-ea"/>
                          <a:cs typeface="+mn-cs"/>
                        </a:rPr>
                        <a:t> - disappear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a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English is fun.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Peter thought he was late.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Allusion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rtl="0" eaLnBrk="1" fontAlgn="auto" latinLnBrk="0" hangingPunct="1">
                        <a:lnSpc>
                          <a:spcPct val="100000"/>
                        </a:lnSpc>
                        <a:spcBef>
                          <a:spcPts val="0"/>
                        </a:spcBef>
                        <a:spcAft>
                          <a:spcPts val="0"/>
                        </a:spcAft>
                        <a:buFontTx/>
                        <a:buNone/>
                      </a:pPr>
                      <a:r>
                        <a:rPr lang="en-US" sz="1200"/>
                        <a:t>We wore our best dresses on the outside to make a good impression. Rachel wore her green linen Easter suit she was so vain of, and her long whitish hair pulled off her forehead with a wide pink elastic hairband…. Sitting next to me on the plane, she kept batting her white rabbit eyelashes and adjusting her bright pink hairband, trying to get me to notice she had secretly painted her fingernails bubble-gum pink to match. </a:t>
                      </a:r>
                    </a:p>
                    <a:p>
                      <a:pPr marL="0" marR="0" lvl="0" indent="0" algn="l" rtl="0" eaLnBrk="1" fontAlgn="auto" latinLnBrk="0" hangingPunct="1">
                        <a:lnSpc>
                          <a:spcPct val="100000"/>
                        </a:lnSpc>
                        <a:spcBef>
                          <a:spcPts val="0"/>
                        </a:spcBef>
                        <a:spcAft>
                          <a:spcPts val="0"/>
                        </a:spcAft>
                        <a:buFontTx/>
                        <a:buNone/>
                      </a:pPr>
                      <a:r>
                        <a:rPr lang="en-US" sz="1000" b="1"/>
                        <a:t>The Poisonwood Bible </a:t>
                      </a:r>
                      <a:r>
                        <a:rPr lang="en-US" sz="1000"/>
                        <a:t>by Barbara Kingsolver </a:t>
                      </a:r>
                    </a:p>
                    <a:p>
                      <a:pPr marL="0" marR="0" lvl="0" indent="0" algn="l" rtl="0" eaLnBrk="1" fontAlgn="auto" latinLnBrk="0" hangingPunct="1">
                        <a:lnSpc>
                          <a:spcPct val="100000"/>
                        </a:lnSpc>
                        <a:spcBef>
                          <a:spcPts val="0"/>
                        </a:spcBef>
                        <a:spcAft>
                          <a:spcPts val="0"/>
                        </a:spcAft>
                        <a:buFontTx/>
                        <a:buNone/>
                      </a:pPr>
                      <a:endParaRPr lang="en-GB" sz="1000" b="0" i="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List</a:t>
                      </a:r>
                      <a:r>
                        <a:rPr lang="en-GB" sz="1400" baseline="0"/>
                        <a:t> four things you learn about the characters described</a:t>
                      </a:r>
                      <a:r>
                        <a:rPr lang="en-GB" sz="1400"/>
                        <a:t>.</a:t>
                      </a:r>
                      <a:r>
                        <a:rPr lang="en-GB" sz="1400" baseline="0"/>
                        <a:t> </a:t>
                      </a: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r>
                        <a:rPr lang="en-GB" sz="1600" baseline="0"/>
                        <a:t>The below sentence uses an allusion: </a:t>
                      </a:r>
                    </a:p>
                    <a:p>
                      <a:endParaRPr lang="en-GB" sz="1600" baseline="0"/>
                    </a:p>
                    <a:p>
                      <a:r>
                        <a:rPr lang="en-GB" sz="1600" b="1" baseline="0"/>
                        <a:t>He is a real Casanova. </a:t>
                      </a:r>
                    </a:p>
                    <a:p>
                      <a:endParaRPr lang="en-GB" sz="1600" b="0" baseline="0"/>
                    </a:p>
                    <a:p>
                      <a:r>
                        <a:rPr lang="en-GB" sz="1200" b="0" baseline="0"/>
                        <a:t>Who is the person being compared to? </a:t>
                      </a:r>
                      <a:r>
                        <a:rPr lang="en-GB" sz="1600" b="0" baseline="0"/>
                        <a:t>____________________________________</a:t>
                      </a:r>
                    </a:p>
                    <a:p>
                      <a:endParaRPr lang="en-GB" sz="1600" b="0" baseline="0"/>
                    </a:p>
                    <a:p>
                      <a:r>
                        <a:rPr lang="en-GB" sz="1200" b="0" baseline="0"/>
                        <a:t>What was Casanova well known for? </a:t>
                      </a:r>
                    </a:p>
                    <a:p>
                      <a:r>
                        <a:rPr lang="en-GB" sz="1600" b="0" baseline="0"/>
                        <a:t>_____________________________________</a:t>
                      </a:r>
                    </a:p>
                    <a:p>
                      <a:r>
                        <a:rPr lang="en-GB" sz="1600" b="0" baseline="0"/>
                        <a:t>_____________________________________</a:t>
                      </a:r>
                    </a:p>
                    <a:p>
                      <a:endParaRPr lang="en-GB" sz="1600" b="0" baseline="0"/>
                    </a:p>
                    <a:p>
                      <a:r>
                        <a:rPr lang="en-GB" sz="1200" b="0" baseline="0"/>
                        <a:t>What does the allusion tell you about the person?</a:t>
                      </a:r>
                    </a:p>
                    <a:p>
                      <a:r>
                        <a:rPr lang="en-GB" sz="1600" b="0" baseline="0"/>
                        <a:t>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rtl="0" eaLnBrk="1" fontAlgn="auto" latinLnBrk="0" hangingPunct="1">
                        <a:lnSpc>
                          <a:spcPct val="100000"/>
                        </a:lnSpc>
                        <a:spcBef>
                          <a:spcPts val="0"/>
                        </a:spcBef>
                        <a:spcAft>
                          <a:spcPts val="0"/>
                        </a:spcAft>
                        <a:buFontTx/>
                        <a:buNone/>
                      </a:pPr>
                      <a:r>
                        <a:rPr lang="en-GB" sz="1600"/>
                        <a:t>Transform this image into a short description: </a:t>
                      </a:r>
                    </a:p>
                    <a:p>
                      <a:r>
                        <a:rPr lang="en-GB" sz="1600" baseline="0"/>
                        <a:t>__________________________________________________________________________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pPr marL="0" marR="0" lvl="0" indent="0" algn="l" rtl="0" eaLnBrk="1" fontAlgn="auto" latinLnBrk="0" hangingPunct="1">
                        <a:lnSpc>
                          <a:spcPct val="100000"/>
                        </a:lnSpc>
                        <a:spcBef>
                          <a:spcPts val="0"/>
                        </a:spcBef>
                        <a:spcAft>
                          <a:spcPts val="0"/>
                        </a:spcAft>
                        <a:buFontTx/>
                        <a:buNone/>
                      </a:pPr>
                      <a:r>
                        <a:rPr lang="en-GB" sz="1600" baseline="0"/>
                        <a:t>__________________________________________________________________________</a:t>
                      </a:r>
                      <a:r>
                        <a:rPr lang="en-GB" sz="1200" b="1" i="1" u="none" strike="noStrike" baseline="0" noProof="0">
                          <a:solidFill>
                            <a:schemeClr val="tx1"/>
                          </a:solidFill>
                          <a:latin typeface="Calibri"/>
                        </a:rPr>
                        <a:t>(You can write a full version for We Are Writers)</a:t>
                      </a:r>
                    </a:p>
                  </a:txBody>
                  <a:tcPr/>
                </a:tc>
                <a:extLst>
                  <a:ext uri="{0D108BD9-81ED-4DB2-BD59-A6C34878D82A}">
                    <a16:rowId xmlns:a16="http://schemas.microsoft.com/office/drawing/2014/main" val="765756520"/>
                  </a:ext>
                </a:extLst>
              </a:tr>
            </a:tbl>
          </a:graphicData>
        </a:graphic>
      </p:graphicFrame>
      <p:pic>
        <p:nvPicPr>
          <p:cNvPr id="1026" name="Picture 2" descr="Image result for city pollu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6502" y="4039933"/>
            <a:ext cx="1342298" cy="755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010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1.4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3303885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1.5</a:t>
            </a:r>
          </a:p>
        </p:txBody>
      </p:sp>
      <p:graphicFrame>
        <p:nvGraphicFramePr>
          <p:cNvPr id="5" name="Table 4"/>
          <p:cNvGraphicFramePr>
            <a:graphicFrameLocks noGrp="1"/>
          </p:cNvGraphicFramePr>
          <p:nvPr>
            <p:extLst>
              <p:ext uri="{D42A27DB-BD31-4B8C-83A1-F6EECF244321}">
                <p14:modId xmlns:p14="http://schemas.microsoft.com/office/powerpoint/2010/main" val="692355207"/>
              </p:ext>
            </p:extLst>
          </p:nvPr>
        </p:nvGraphicFramePr>
        <p:xfrm>
          <a:off x="165099" y="605366"/>
          <a:ext cx="11943165" cy="6291512"/>
        </p:xfrm>
        <a:graphic>
          <a:graphicData uri="http://schemas.openxmlformats.org/drawingml/2006/table">
            <a:tbl>
              <a:tblPr firstRow="1" bandRow="1">
                <a:tableStyleId>{5940675A-B579-460E-94D1-54222C63F5DA}</a:tableStyleId>
              </a:tblPr>
              <a:tblGrid>
                <a:gridCol w="3572888">
                  <a:extLst>
                    <a:ext uri="{9D8B030D-6E8A-4147-A177-3AD203B41FA5}">
                      <a16:colId xmlns:a16="http://schemas.microsoft.com/office/drawing/2014/main" val="165332826"/>
                    </a:ext>
                  </a:extLst>
                </a:gridCol>
                <a:gridCol w="4561951">
                  <a:extLst>
                    <a:ext uri="{9D8B030D-6E8A-4147-A177-3AD203B41FA5}">
                      <a16:colId xmlns:a16="http://schemas.microsoft.com/office/drawing/2014/main" val="3332211594"/>
                    </a:ext>
                  </a:extLst>
                </a:gridCol>
                <a:gridCol w="3808326">
                  <a:extLst>
                    <a:ext uri="{9D8B030D-6E8A-4147-A177-3AD203B41FA5}">
                      <a16:colId xmlns:a16="http://schemas.microsoft.com/office/drawing/2014/main" val="374417020"/>
                    </a:ext>
                  </a:extLst>
                </a:gridCol>
              </a:tblGrid>
              <a:tr h="27805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kern="1200" baseline="0">
                          <a:solidFill>
                            <a:schemeClr val="tx1"/>
                          </a:solidFill>
                          <a:effectLst/>
                          <a:latin typeface="+mn-lt"/>
                          <a:ea typeface="+mn-ea"/>
                          <a:cs typeface="+mn-cs"/>
                        </a:rPr>
                        <a:t>Correct the following pluralised words: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err="1"/>
                        <a:t>churchs</a:t>
                      </a:r>
                      <a:r>
                        <a:rPr lang="en-GB" sz="1600" baseline="0"/>
                        <a:t> - 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zooes</a:t>
                      </a:r>
                      <a:r>
                        <a:rPr lang="en-GB" sz="1600" baseline="0"/>
                        <a:t> - 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tomatos</a:t>
                      </a:r>
                      <a:r>
                        <a:rPr lang="en-GB" sz="1600" baseline="0"/>
                        <a:t> -______________________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partys</a:t>
                      </a:r>
                      <a:r>
                        <a:rPr lang="en-GB" sz="1600" baseline="0"/>
                        <a:t> - 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computeres</a:t>
                      </a:r>
                      <a:r>
                        <a:rPr lang="en-GB" sz="1600" baseline="0"/>
                        <a:t> - 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echos</a:t>
                      </a:r>
                      <a:r>
                        <a:rPr lang="en-GB" sz="1600" baseline="0"/>
                        <a:t> - 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r>
                        <a:rPr lang="en-GB" sz="1600" b="0" i="0" baseline="0"/>
                        <a:t>Add the missing colon or semi colons: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0" i="0" baseline="0"/>
                    </a:p>
                    <a:p>
                      <a:pPr marL="342900" marR="0" lvl="0" indent="-342900" algn="l" rtl="0" eaLnBrk="1" fontAlgn="auto" latinLnBrk="0" hangingPunct="1">
                        <a:lnSpc>
                          <a:spcPct val="100000"/>
                        </a:lnSpc>
                        <a:spcBef>
                          <a:spcPts val="0"/>
                        </a:spcBef>
                        <a:spcAft>
                          <a:spcPts val="0"/>
                        </a:spcAft>
                        <a:buFontTx/>
                        <a:buAutoNum type="alphaUcPeriod"/>
                      </a:pPr>
                      <a:r>
                        <a:rPr lang="en-US" sz="1400"/>
                        <a:t>The teachers were in </a:t>
                      </a:r>
                      <a:r>
                        <a:rPr lang="en-US" sz="1400" err="1"/>
                        <a:t>favour</a:t>
                      </a:r>
                      <a:r>
                        <a:rPr lang="en-US" sz="1400"/>
                        <a:t> of extra homework. The pupils, however, were not.</a:t>
                      </a:r>
                    </a:p>
                    <a:p>
                      <a:pPr marL="342900" marR="0" lvl="0" indent="-342900" algn="l" rtl="0" eaLnBrk="1" fontAlgn="auto" latinLnBrk="0" hangingPunct="1">
                        <a:lnSpc>
                          <a:spcPct val="100000"/>
                        </a:lnSpc>
                        <a:spcBef>
                          <a:spcPts val="0"/>
                        </a:spcBef>
                        <a:spcAft>
                          <a:spcPts val="0"/>
                        </a:spcAft>
                        <a:buFontTx/>
                        <a:buAutoNum type="alphaUcPeriod"/>
                      </a:pPr>
                      <a:r>
                        <a:rPr lang="en-US" sz="1400"/>
                        <a:t>England played their last four matches abroad against the following Argentina, USA, Russia and Italy. </a:t>
                      </a:r>
                    </a:p>
                    <a:p>
                      <a:pPr marL="342900" marR="0" lvl="0" indent="-342900" algn="l" rtl="0" eaLnBrk="1" fontAlgn="auto" latinLnBrk="0" hangingPunct="1">
                        <a:lnSpc>
                          <a:spcPct val="100000"/>
                        </a:lnSpc>
                        <a:spcBef>
                          <a:spcPts val="0"/>
                        </a:spcBef>
                        <a:spcAft>
                          <a:spcPts val="0"/>
                        </a:spcAft>
                        <a:buFontTx/>
                        <a:buAutoNum type="alphaUcPeriod"/>
                      </a:pPr>
                      <a:r>
                        <a:rPr lang="en-US" sz="1400"/>
                        <a:t>I nominate the following people for parts Anne, Bill and Fred. </a:t>
                      </a:r>
                    </a:p>
                    <a:p>
                      <a:pPr marL="342900" marR="0" lvl="0" indent="-342900" algn="l" rtl="0" eaLnBrk="1" fontAlgn="auto" latinLnBrk="0" hangingPunct="1">
                        <a:lnSpc>
                          <a:spcPct val="100000"/>
                        </a:lnSpc>
                        <a:spcBef>
                          <a:spcPts val="0"/>
                        </a:spcBef>
                        <a:spcAft>
                          <a:spcPts val="0"/>
                        </a:spcAft>
                        <a:buFontTx/>
                        <a:buAutoNum type="alphaUcPeriod"/>
                      </a:pPr>
                      <a:r>
                        <a:rPr lang="en-US" sz="1400"/>
                        <a:t>The recipe needed bacon, smoked not unsmoked, risotto rice, which is also labelled as </a:t>
                      </a:r>
                      <a:r>
                        <a:rPr lang="en-US" sz="1400" err="1"/>
                        <a:t>arborio</a:t>
                      </a:r>
                      <a:r>
                        <a:rPr lang="en-US" sz="1400"/>
                        <a:t> rice,</a:t>
                      </a:r>
                      <a:r>
                        <a:rPr lang="en-US" sz="1400" baseline="0"/>
                        <a:t> </a:t>
                      </a:r>
                      <a:r>
                        <a:rPr lang="en-US" sz="1400"/>
                        <a:t>stock cubes, preferably chicken but vegetable will do, and spinach to serve. </a:t>
                      </a:r>
                      <a:endParaRPr lang="en-GB" sz="1400" b="1"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Utopia</a:t>
                      </a:r>
                      <a:r>
                        <a:rPr lang="en-GB" sz="1600" b="1" i="1" baseline="0"/>
                        <a:t> </a:t>
                      </a:r>
                      <a:endParaRPr lang="en-GB" sz="1600" b="1" i="1"/>
                    </a:p>
                    <a:p>
                      <a:endParaRPr lang="en-GB" sz="1600"/>
                    </a:p>
                    <a:p>
                      <a:r>
                        <a:rPr lang="en-GB" sz="1600"/>
                        <a:t>Type of word _______</a:t>
                      </a:r>
                    </a:p>
                    <a:p>
                      <a:endParaRPr lang="en-GB" sz="1600"/>
                    </a:p>
                    <a:p>
                      <a:r>
                        <a:rPr lang="en-GB" sz="1600"/>
                        <a:t>Definition</a:t>
                      </a:r>
                      <a:r>
                        <a:rPr lang="en-GB" sz="1600" baseline="0"/>
                        <a:t> ___________________________________ ______________________________________________________________________</a:t>
                      </a:r>
                      <a:endParaRPr lang="en-GB" sz="1600"/>
                    </a:p>
                  </a:txBody>
                  <a:tcPr anchor="ctr"/>
                </a:tc>
                <a:extLst>
                  <a:ext uri="{0D108BD9-81ED-4DB2-BD59-A6C34878D82A}">
                    <a16:rowId xmlns:a16="http://schemas.microsoft.com/office/drawing/2014/main" val="3075240843"/>
                  </a:ext>
                </a:extLst>
              </a:tr>
              <a:tr h="3472112">
                <a:tc gridSpan="2">
                  <a:txBody>
                    <a:bodyPr/>
                    <a:lstStyle/>
                    <a:p>
                      <a:r>
                        <a:rPr lang="en-GB" sz="1600" b="1" i="1"/>
                        <a:t>4.</a:t>
                      </a:r>
                      <a:r>
                        <a:rPr lang="en-GB" sz="1600" b="1" i="1" baseline="0"/>
                        <a:t> Reading Comprehension.</a:t>
                      </a:r>
                    </a:p>
                    <a:p>
                      <a:r>
                        <a:rPr lang="en-GB" sz="1600" baseline="0"/>
                        <a:t> Summarise the similarities between the events described: </a:t>
                      </a: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600" b="0" i="0" kern="1200" baseline="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endParaRPr lang="en-GB" sz="1200" b="0" i="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Create</a:t>
                      </a:r>
                      <a:r>
                        <a:rPr lang="en-GB" sz="1600" b="1" i="1" baseline="0"/>
                        <a:t> a connections map for the following words: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700" b="1"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Social stratification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                                                            Poverty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Industrial Revolution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                            Capitalism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                                                             Class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Use the other side to explain your links. </a:t>
                      </a:r>
                    </a:p>
                  </a:txBody>
                  <a:tcPr/>
                </a:tc>
                <a:extLst>
                  <a:ext uri="{0D108BD9-81ED-4DB2-BD59-A6C34878D82A}">
                    <a16:rowId xmlns:a16="http://schemas.microsoft.com/office/drawing/2014/main" val="765756520"/>
                  </a:ext>
                </a:extLst>
              </a:tr>
            </a:tbl>
          </a:graphicData>
        </a:graphic>
      </p:graphicFrame>
      <p:sp>
        <p:nvSpPr>
          <p:cNvPr id="3" name="TextBox 2"/>
          <p:cNvSpPr txBox="1"/>
          <p:nvPr/>
        </p:nvSpPr>
        <p:spPr>
          <a:xfrm>
            <a:off x="285022" y="3980491"/>
            <a:ext cx="3874338" cy="1569660"/>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200" b="1"/>
              <a:t>A: </a:t>
            </a:r>
            <a:r>
              <a:rPr lang="en-US" sz="1200"/>
              <a:t> Exhausted from traveling, I fell into bed the minute I entered my room, Room 8. I was sleeping soundly until a chill woke me up. I opened my eyes and saw that a dark figure was looming over me! In the darkness I could just make out a strange man dressed in what appeared to be a hospital gown. He had boils all over his face and body, and pus oozed from the boils. He reached out a hand towards me and, terrified, I squeezed my eyes shut and screamed. </a:t>
            </a:r>
            <a:endParaRPr lang="en-GB" sz="1200"/>
          </a:p>
        </p:txBody>
      </p:sp>
      <p:sp>
        <p:nvSpPr>
          <p:cNvPr id="6" name="TextBox 5"/>
          <p:cNvSpPr txBox="1"/>
          <p:nvPr/>
        </p:nvSpPr>
        <p:spPr>
          <a:xfrm>
            <a:off x="4159359" y="3980491"/>
            <a:ext cx="3939611" cy="1569660"/>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r>
              <a:rPr lang="en-GB" sz="1200" b="1"/>
              <a:t>B: </a:t>
            </a:r>
            <a:r>
              <a:rPr lang="en-US" sz="1200"/>
              <a:t>I was jet-lagged and couldn't sleep. I don't know if it was because I was sleep-deprived or what, but I could swear I saw a dark form, even darker than the darkness in the room, in the corner. The longer I stared, the more I was able to make out some clear features: a face, arms, and a torso. Then, very slowly, it began moving towards me. I tried to just close my eyes, still thinking I was imagining it, but I could just feel it getting closer and closer. </a:t>
            </a:r>
            <a:endParaRPr lang="en-GB" sz="1200"/>
          </a:p>
        </p:txBody>
      </p:sp>
    </p:spTree>
    <p:extLst>
      <p:ext uri="{BB962C8B-B14F-4D97-AF65-F5344CB8AC3E}">
        <p14:creationId xmlns:p14="http://schemas.microsoft.com/office/powerpoint/2010/main" val="2489369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1.5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287850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424205628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rtl="0" eaLnBrk="1" fontAlgn="auto" latinLnBrk="0" hangingPunct="1">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endParaRPr lang="en-GB" sz="1600" dirty="0"/>
                    </a:p>
                    <a:p>
                      <a:pPr marL="0" marR="0" lvl="0" indent="0" algn="l">
                        <a:lnSpc>
                          <a:spcPct val="100000"/>
                        </a:lnSpc>
                        <a:spcBef>
                          <a:spcPts val="0"/>
                        </a:spcBef>
                        <a:spcAft>
                          <a:spcPts val="0"/>
                        </a:spcAft>
                        <a:buFontTx/>
                        <a:buNone/>
                      </a:pPr>
                      <a:r>
                        <a:rPr lang="en-GB" sz="1600" dirty="0"/>
                        <a:t>This task will check pupils general knowledge of how to proof-read and correctly structure sentences. They might need to add missing capital letters and punctuation, or create sentences using key words. Tasks may also focus on securing grammatical terms.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dirty="0"/>
                        <a:t>Example:</a:t>
                      </a:r>
                    </a:p>
                    <a:p>
                      <a:pPr lvl="0">
                        <a:buNone/>
                      </a:pPr>
                      <a:endParaRPr lang="en-GB" sz="1600" b="1" i="1" dirty="0"/>
                    </a:p>
                    <a:p>
                      <a:pPr lvl="0">
                        <a:buNone/>
                      </a:pPr>
                      <a:r>
                        <a:rPr lang="en-GB" sz="1600" b="0" i="0" dirty="0"/>
                        <a:t>As you can see from the example below, pupils must state the word type as well as the </a:t>
                      </a:r>
                      <a:r>
                        <a:rPr lang="en-GB" sz="1600" b="0" i="0" dirty="0" err="1"/>
                        <a:t>defintion</a:t>
                      </a:r>
                      <a:r>
                        <a:rPr lang="en-GB" sz="1600" b="0" i="0" dirty="0"/>
                        <a:t>:</a:t>
                      </a:r>
                      <a:endParaRPr lang="en-GB" sz="1600" b="1" i="1" dirty="0"/>
                    </a:p>
                    <a:p>
                      <a:pPr lvl="0">
                        <a:buNone/>
                      </a:pPr>
                      <a:endParaRPr lang="en-GB" sz="1600" b="1" i="1" dirty="0"/>
                    </a:p>
                    <a:p>
                      <a:pPr lvl="0">
                        <a:buNone/>
                      </a:pPr>
                      <a:r>
                        <a:rPr lang="en-GB" sz="1600" b="1" i="1" dirty="0"/>
                        <a:t>Education </a:t>
                      </a:r>
                      <a:r>
                        <a:rPr lang="en-GB" sz="1600" b="0" i="0" u="sng" dirty="0">
                          <a:solidFill>
                            <a:schemeClr val="accent2"/>
                          </a:solidFill>
                        </a:rPr>
                        <a:t>noun</a:t>
                      </a:r>
                    </a:p>
                    <a:p>
                      <a:pPr lvl="0">
                        <a:buNone/>
                      </a:pPr>
                      <a:endParaRPr lang="en-GB" sz="1600" b="0" i="0" u="sng" dirty="0"/>
                    </a:p>
                    <a:p>
                      <a:pPr lvl="0">
                        <a:buNone/>
                      </a:pPr>
                      <a:r>
                        <a:rPr lang="en-GB" sz="1600" b="0" i="0" u="sng" dirty="0">
                          <a:solidFill>
                            <a:schemeClr val="accent2"/>
                          </a:solidFill>
                        </a:rPr>
                        <a:t>This means </a:t>
                      </a:r>
                      <a:r>
                        <a:rPr lang="en-GB" sz="1600" b="0" i="0" u="sng" strike="noStrike" noProof="0" dirty="0">
                          <a:solidFill>
                            <a:schemeClr val="accent2"/>
                          </a:solidFill>
                          <a:latin typeface="Calibri"/>
                        </a:rPr>
                        <a:t>the process of receiving or giving systematic instruction, especially at a school or university, in order to learn.</a:t>
                      </a:r>
                      <a:endParaRPr lang="en-GB" sz="1600" b="0" i="0" u="sng" dirty="0">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7372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ea typeface="+mn-lt"/>
                <a:cs typeface="+mn-lt"/>
              </a:rPr>
              <a:t>How to complete the homework grids (Tasks 4-6) and the revision grids </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810037024"/>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dirty="0"/>
                        <a:t>4.</a:t>
                      </a:r>
                      <a:r>
                        <a:rPr lang="en-GB" sz="1600" b="1" i="1" baseline="0" dirty="0"/>
                        <a:t> Reading Comprehension</a:t>
                      </a:r>
                    </a:p>
                    <a:p>
                      <a:pPr lvl="0">
                        <a:buNone/>
                      </a:pPr>
                      <a:endParaRPr lang="en-GB" sz="1600" baseline="0" dirty="0"/>
                    </a:p>
                    <a:p>
                      <a:pPr lvl="0">
                        <a:buNone/>
                      </a:pPr>
                      <a:endParaRPr lang="en-GB" sz="1600" baseline="0" dirty="0"/>
                    </a:p>
                    <a:p>
                      <a:pPr lvl="0">
                        <a:buNone/>
                      </a:pPr>
                      <a:r>
                        <a:rPr lang="en-GB" sz="1600" baseline="0" dirty="0"/>
                        <a:t>This term’s comprehension tasks are focused on ensuring pupils are securing an understanding of common idioms.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 this is not optional. </a:t>
                      </a:r>
                    </a:p>
                    <a:p>
                      <a:pPr marL="0" marR="0" lvl="0" indent="0" algn="l">
                        <a:lnSpc>
                          <a:spcPct val="100000"/>
                        </a:lnSpc>
                        <a:spcBef>
                          <a:spcPts val="0"/>
                        </a:spcBef>
                        <a:spcAft>
                          <a:spcPts val="0"/>
                        </a:spcAft>
                        <a:buNone/>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dirty="0"/>
                        <a:t>Key terms:</a:t>
                      </a:r>
                    </a:p>
                    <a:p>
                      <a:pPr lvl="0">
                        <a:buNone/>
                      </a:pPr>
                      <a:endParaRPr lang="en-GB" sz="1600" b="1" baseline="0" dirty="0"/>
                    </a:p>
                    <a:p>
                      <a:pPr lvl="0">
                        <a:buNone/>
                      </a:pPr>
                      <a:r>
                        <a:rPr lang="en-GB" sz="1600" b="1" baseline="0" dirty="0">
                          <a:solidFill>
                            <a:srgbClr val="00B050"/>
                          </a:solidFill>
                        </a:rPr>
                        <a:t>Idiom </a:t>
                      </a:r>
                      <a:r>
                        <a:rPr lang="en-GB" sz="1600" b="0" baseline="0" dirty="0"/>
                        <a:t>– </a:t>
                      </a:r>
                      <a:r>
                        <a:rPr lang="en-GB" sz="1800" b="0" i="0" kern="1200" dirty="0">
                          <a:solidFill>
                            <a:schemeClr val="tx1"/>
                          </a:solidFill>
                          <a:effectLst/>
                          <a:latin typeface="+mn-lt"/>
                          <a:ea typeface="+mn-ea"/>
                          <a:cs typeface="+mn-cs"/>
                        </a:rPr>
                        <a:t> is a phrase or expression that typically presents a figurative (not real), non-literal meaning attached to the phrase.</a:t>
                      </a:r>
                      <a:endParaRPr lang="en-GB" sz="1600" b="0" baseline="0" dirty="0"/>
                    </a:p>
                    <a:p>
                      <a:pPr lvl="0">
                        <a:buNone/>
                      </a:pPr>
                      <a:endParaRPr lang="en-GB" sz="1600" b="0" baseline="0" dirty="0"/>
                    </a:p>
                  </a:txBody>
                  <a:tcPr/>
                </a:tc>
                <a:tc>
                  <a:txBody>
                    <a:bodyPr/>
                    <a:lstStyle/>
                    <a:p>
                      <a:pPr lvl="0">
                        <a:buNone/>
                      </a:pPr>
                      <a:r>
                        <a:rPr lang="en-GB" sz="1600" b="1" i="1" baseline="0" dirty="0"/>
                        <a:t>Example:</a:t>
                      </a:r>
                    </a:p>
                    <a:p>
                      <a:pPr lvl="0">
                        <a:buNone/>
                      </a:pPr>
                      <a:endParaRPr lang="en-GB" sz="1600" b="1" baseline="0" dirty="0"/>
                    </a:p>
                    <a:p>
                      <a:pPr lvl="0" algn="ctr">
                        <a:buNone/>
                      </a:pPr>
                      <a:r>
                        <a:rPr lang="en-GB" sz="1600" b="1" i="1" u="none" strike="noStrike" baseline="0" noProof="0" dirty="0">
                          <a:latin typeface="Calibri"/>
                        </a:rPr>
                        <a:t>The cat fell heavily onto the mat.</a:t>
                      </a:r>
                    </a:p>
                    <a:p>
                      <a:pPr lvl="0">
                        <a:buNone/>
                      </a:pPr>
                      <a:endParaRPr lang="en-GB" sz="1600" b="0" i="0" u="none" strike="noStrike" baseline="0" noProof="0" dirty="0">
                        <a:latin typeface="Calibri"/>
                      </a:endParaRPr>
                    </a:p>
                    <a:p>
                      <a:pPr lvl="0">
                        <a:buNone/>
                      </a:pPr>
                      <a:r>
                        <a:rPr lang="en-GB" sz="1600" b="0" i="0" u="none" strike="noStrike" baseline="0" noProof="0" dirty="0">
                          <a:latin typeface="Calibri"/>
                        </a:rPr>
                        <a:t>What is this technique? </a:t>
                      </a:r>
                      <a:r>
                        <a:rPr lang="en-GB" sz="1600" b="0" i="0" u="sng" strike="noStrike" baseline="0" noProof="0" dirty="0">
                          <a:solidFill>
                            <a:schemeClr val="accent2"/>
                          </a:solidFill>
                          <a:latin typeface="Calibri"/>
                        </a:rPr>
                        <a:t>adverb</a:t>
                      </a:r>
                      <a:endParaRPr lang="en-US" sz="1600" b="0" i="0" u="sng" strike="noStrike" baseline="0" noProof="0" dirty="0">
                        <a:solidFill>
                          <a:schemeClr val="accent2"/>
                        </a:solidFill>
                        <a:latin typeface="Calibri"/>
                      </a:endParaRPr>
                    </a:p>
                    <a:p>
                      <a:pPr lvl="0">
                        <a:buNone/>
                      </a:pPr>
                      <a:endParaRPr lang="en-GB" sz="1600" b="0" i="0" u="none" strike="noStrike" baseline="0" noProof="0" dirty="0">
                        <a:latin typeface="Calibri"/>
                      </a:endParaRPr>
                    </a:p>
                    <a:p>
                      <a:pPr lvl="0">
                        <a:buNone/>
                      </a:pPr>
                      <a:r>
                        <a:rPr lang="en-GB" sz="1600" b="0" i="0" u="none" strike="noStrike" baseline="0" noProof="0" dirty="0">
                          <a:latin typeface="Calibri"/>
                        </a:rPr>
                        <a:t>Challenge: what is the effect?</a:t>
                      </a:r>
                      <a:endParaRPr lang="en-GB" dirty="0"/>
                    </a:p>
                    <a:p>
                      <a:pPr lvl="0">
                        <a:buNone/>
                      </a:pPr>
                      <a:r>
                        <a:rPr lang="en-GB" sz="1600" b="0" i="0" u="sng" strike="noStrike" baseline="0" noProof="0" dirty="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6CCA420-AD9C-BBB0-85CF-2E26D00A5A8D}"/>
              </a:ext>
            </a:extLst>
          </p:cNvPr>
          <p:cNvSpPr txBox="1"/>
          <p:nvPr/>
        </p:nvSpPr>
        <p:spPr>
          <a:xfrm>
            <a:off x="8047668" y="5129920"/>
            <a:ext cx="3957635" cy="1754326"/>
          </a:xfrm>
          <a:prstGeom prst="rect">
            <a:avLst/>
          </a:prstGeom>
          <a:solidFill>
            <a:schemeClr val="bg2"/>
          </a:solid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a:ea typeface="Calibri"/>
                <a:cs typeface="Calibri"/>
              </a:rPr>
              <a:t>Revising the Curriculum: </a:t>
            </a:r>
          </a:p>
          <a:p>
            <a:r>
              <a:rPr lang="en-GB">
                <a:ea typeface="Calibri"/>
                <a:cs typeface="Calibri"/>
              </a:rPr>
              <a:t>Pupils have 3 tasks that are closely linked to securing the knowledge from their Knowledge Books. Knowledge Book pages are specified to go with the task. </a:t>
            </a:r>
          </a:p>
        </p:txBody>
      </p:sp>
    </p:spTree>
    <p:extLst>
      <p:ext uri="{BB962C8B-B14F-4D97-AF65-F5344CB8AC3E}">
        <p14:creationId xmlns:p14="http://schemas.microsoft.com/office/powerpoint/2010/main" val="1333187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1.1</a:t>
            </a:r>
          </a:p>
        </p:txBody>
      </p:sp>
      <p:graphicFrame>
        <p:nvGraphicFramePr>
          <p:cNvPr id="5" name="Table 4"/>
          <p:cNvGraphicFramePr>
            <a:graphicFrameLocks noGrp="1"/>
          </p:cNvGraphicFramePr>
          <p:nvPr>
            <p:extLst>
              <p:ext uri="{D42A27DB-BD31-4B8C-83A1-F6EECF244321}">
                <p14:modId xmlns:p14="http://schemas.microsoft.com/office/powerpoint/2010/main" val="2438615121"/>
              </p:ext>
            </p:extLst>
          </p:nvPr>
        </p:nvGraphicFramePr>
        <p:xfrm>
          <a:off x="165100" y="605366"/>
          <a:ext cx="11836401" cy="6145428"/>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579268">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1" i="1"/>
                        <a:t>Spelling:</a:t>
                      </a:r>
                      <a:r>
                        <a:rPr lang="en-GB" sz="1600" b="1" i="1" baseline="0"/>
                        <a:t> plurals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baseline="0"/>
                        <a:t>What is a plural?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baseline="0"/>
                        <a:t>Look</a:t>
                      </a:r>
                      <a:r>
                        <a:rPr lang="en-GB" sz="1600" b="0" i="0" baseline="0"/>
                        <a:t> at the </a:t>
                      </a:r>
                      <a:r>
                        <a:rPr lang="en-GB" sz="1600" b="1" i="0" baseline="0"/>
                        <a:t>help sheet (</a:t>
                      </a:r>
                      <a:r>
                        <a:rPr lang="en-GB" sz="1600" b="0" i="0" baseline="0"/>
                        <a:t>on the other side) and turn the following words into plurals: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cat - 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goose - 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diary - 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apostrophe</a:t>
                      </a:r>
                      <a:r>
                        <a:rPr lang="en-GB" sz="1600" baseline="0"/>
                        <a:t> and explain their use</a:t>
                      </a:r>
                      <a:r>
                        <a:rPr lang="en-GB" sz="160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800"/>
                        <a:t>Peters</a:t>
                      </a:r>
                      <a:r>
                        <a:rPr lang="en-GB" sz="1800" baseline="0"/>
                        <a:t> car was absolutely stunning. </a:t>
                      </a:r>
                      <a:r>
                        <a:rPr lang="en-GB" sz="1800" baseline="0" err="1"/>
                        <a:t>Hes</a:t>
                      </a:r>
                      <a:r>
                        <a:rPr lang="en-GB" sz="1800" baseline="0"/>
                        <a:t> had it for 8 year. </a:t>
                      </a:r>
                    </a:p>
                    <a:p>
                      <a:pPr marL="457200" indent="-457200">
                        <a:buAutoNum type="arabicPeriod"/>
                      </a:pPr>
                      <a:r>
                        <a:rPr lang="en-GB" sz="1800" baseline="0"/>
                        <a:t>____________________________</a:t>
                      </a:r>
                    </a:p>
                    <a:p>
                      <a:pPr marL="0" indent="0">
                        <a:buNone/>
                      </a:pPr>
                      <a:r>
                        <a:rPr lang="en-GB" sz="1800" baseline="0"/>
                        <a:t>________________________________</a:t>
                      </a:r>
                    </a:p>
                    <a:p>
                      <a:pPr marL="0" indent="0">
                        <a:buNone/>
                      </a:pPr>
                      <a:r>
                        <a:rPr lang="en-GB" sz="1800" baseline="0"/>
                        <a:t>2. ______________________________</a:t>
                      </a:r>
                    </a:p>
                    <a:p>
                      <a:pPr marL="0" indent="0">
                        <a:buNone/>
                      </a:pPr>
                      <a:r>
                        <a:rPr lang="en-GB" sz="1800" baseline="0"/>
                        <a:t>________________________________</a:t>
                      </a:r>
                      <a:endParaRPr lang="en-GB" sz="1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r>
                        <a:rPr lang="en-GB" sz="1600" b="1" i="1"/>
                        <a:t>Destitution</a:t>
                      </a:r>
                      <a:endParaRPr lang="en-GB" sz="1600"/>
                    </a:p>
                    <a:p>
                      <a:r>
                        <a:rPr lang="en-GB" sz="1600"/>
                        <a:t>Definition</a:t>
                      </a:r>
                      <a:r>
                        <a:rPr lang="en-GB" sz="1600" baseline="0"/>
                        <a:t> ____________________________ __________________________________________________________________________</a:t>
                      </a:r>
                    </a:p>
                    <a:p>
                      <a:r>
                        <a:rPr lang="en-GB" sz="1600" baseline="0"/>
                        <a:t>Does it have positive or negative connotations?___________________________________________________________________________________________________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man from this extract?</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a:solidFill>
                            <a:schemeClr val="tx1"/>
                          </a:solidFill>
                          <a:effectLst/>
                          <a:latin typeface="+mn-lt"/>
                          <a:ea typeface="+mn-ea"/>
                          <a:cs typeface="+mn-cs"/>
                        </a:rPr>
                        <a:t>Tucked away at a secluded table by the stairs, one man sits alone. He might have been handsome once upon a time, but his otherwise delicate features are ruined by a long beak-like nose that has clearly been broken and reset several times in the past.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US" sz="1800" b="0" i="0" kern="1200">
                          <a:solidFill>
                            <a:schemeClr val="tx1"/>
                          </a:solidFill>
                          <a:effectLst/>
                          <a:latin typeface="+mn-lt"/>
                          <a:ea typeface="+mn-ea"/>
                          <a:cs typeface="+mn-cs"/>
                        </a:rPr>
                        <a:t>The children were flowers grown in concrete gardens.</a:t>
                      </a:r>
                    </a:p>
                    <a:p>
                      <a:endParaRPr lang="en-GB" sz="1600" baseline="0"/>
                    </a:p>
                    <a:p>
                      <a:r>
                        <a:rPr lang="en-GB" sz="1600" baseline="0"/>
                        <a:t>What is this technique? ____________</a:t>
                      </a:r>
                    </a:p>
                    <a:p>
                      <a:endParaRPr lang="en-GB" sz="1600" baseline="0"/>
                    </a:p>
                    <a:p>
                      <a:r>
                        <a:rPr lang="en-GB" sz="1600" b="1" baseline="0"/>
                        <a:t>Challenge: </a:t>
                      </a:r>
                      <a:r>
                        <a:rPr lang="en-GB" sz="1600" baseline="0"/>
                        <a:t>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6. Challenge</a:t>
                      </a:r>
                      <a:r>
                        <a:rPr lang="en-GB" sz="1600" b="1" i="1"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Define the following Aristotelian pillars of persuasion. (Knowledge Book: Page 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Ethos: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Logos:</a:t>
                      </a:r>
                      <a:br>
                        <a:rPr lang="en-GB" sz="1600" b="1" i="1" baseline="0" dirty="0"/>
                      </a:br>
                      <a:endParaRPr lang="en-GB" sz="16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Pathos:  </a:t>
                      </a:r>
                      <a:endParaRPr lang="en-GB" sz="1600"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470680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1.1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6672144"/>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2947367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1.2</a:t>
            </a:r>
          </a:p>
        </p:txBody>
      </p:sp>
      <p:graphicFrame>
        <p:nvGraphicFramePr>
          <p:cNvPr id="5" name="Table 4"/>
          <p:cNvGraphicFramePr>
            <a:graphicFrameLocks noGrp="1"/>
          </p:cNvGraphicFramePr>
          <p:nvPr>
            <p:extLst>
              <p:ext uri="{D42A27DB-BD31-4B8C-83A1-F6EECF244321}">
                <p14:modId xmlns:p14="http://schemas.microsoft.com/office/powerpoint/2010/main" val="2312795762"/>
              </p:ext>
            </p:extLst>
          </p:nvPr>
        </p:nvGraphicFramePr>
        <p:xfrm>
          <a:off x="146291" y="571400"/>
          <a:ext cx="11949252" cy="6286600"/>
        </p:xfrm>
        <a:graphic>
          <a:graphicData uri="http://schemas.openxmlformats.org/drawingml/2006/table">
            <a:tbl>
              <a:tblPr firstRow="1" bandRow="1">
                <a:tableStyleId>{5940675A-B579-460E-94D1-54222C63F5DA}</a:tableStyleId>
              </a:tblPr>
              <a:tblGrid>
                <a:gridCol w="3983084">
                  <a:extLst>
                    <a:ext uri="{9D8B030D-6E8A-4147-A177-3AD203B41FA5}">
                      <a16:colId xmlns:a16="http://schemas.microsoft.com/office/drawing/2014/main" val="165332826"/>
                    </a:ext>
                  </a:extLst>
                </a:gridCol>
                <a:gridCol w="3983084">
                  <a:extLst>
                    <a:ext uri="{9D8B030D-6E8A-4147-A177-3AD203B41FA5}">
                      <a16:colId xmlns:a16="http://schemas.microsoft.com/office/drawing/2014/main" val="3332211594"/>
                    </a:ext>
                  </a:extLst>
                </a:gridCol>
                <a:gridCol w="3983084">
                  <a:extLst>
                    <a:ext uri="{9D8B030D-6E8A-4147-A177-3AD203B41FA5}">
                      <a16:colId xmlns:a16="http://schemas.microsoft.com/office/drawing/2014/main" val="374417020"/>
                    </a:ext>
                  </a:extLst>
                </a:gridCol>
              </a:tblGrid>
              <a:tr h="2805304">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1" i="1"/>
                        <a:t>Spelling</a:t>
                      </a:r>
                      <a:endParaRPr lang="en-GB" sz="1600" b="0"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baseline="0"/>
                        <a:t>Find the singular noun for the following plurals: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a:t>Oxen: 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a:t>Dice:</a:t>
                      </a:r>
                      <a:r>
                        <a:rPr lang="en-GB" sz="1600" b="0" i="1" baseline="0"/>
                        <a:t> 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baseline="0"/>
                        <a:t>Octopi: 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baseline="0"/>
                        <a:t>Cacti: 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baseline="0"/>
                        <a:t>Foci: 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1" baseline="0"/>
                        <a:t>Phenomena: 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Transform any words you don’t understand into a picture.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Add a semi-colon to the following sentence: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kern="1200" baseline="0">
                          <a:solidFill>
                            <a:schemeClr val="tx1"/>
                          </a:solidFill>
                          <a:effectLst/>
                          <a:latin typeface="+mn-lt"/>
                          <a:ea typeface="+mn-ea"/>
                          <a:cs typeface="+mn-cs"/>
                        </a:rPr>
                        <a:t>Rose was a very helpful girl she regularly went to the homeless shelter to support her aunty.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baseline="0">
                          <a:solidFill>
                            <a:schemeClr val="tx1"/>
                          </a:solidFill>
                          <a:effectLst/>
                          <a:latin typeface="+mn-lt"/>
                          <a:ea typeface="+mn-ea"/>
                          <a:cs typeface="+mn-cs"/>
                        </a:rPr>
                        <a:t>Explain how the semi-colon has been used in one the sentences: </a:t>
                      </a:r>
                      <a:r>
                        <a:rPr lang="en-GB" sz="1600" baseline="0"/>
                        <a:t>___________________________________________________________________________________________________________________________________________________</a:t>
                      </a:r>
                      <a:endParaRPr lang="en-GB" sz="1600" b="0" i="0" kern="1200" baseline="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Social Stratification</a:t>
                      </a:r>
                    </a:p>
                    <a:p>
                      <a:endParaRPr lang="en-GB" sz="1600"/>
                    </a:p>
                    <a:p>
                      <a:r>
                        <a:rPr lang="en-GB" sz="1600"/>
                        <a:t>Transform the </a:t>
                      </a:r>
                    </a:p>
                    <a:p>
                      <a:r>
                        <a:rPr lang="en-GB" sz="1600"/>
                        <a:t>word</a:t>
                      </a:r>
                      <a:r>
                        <a:rPr lang="en-GB" sz="1600" baseline="0"/>
                        <a:t> into an image: </a:t>
                      </a:r>
                      <a:endParaRPr lang="en-GB" sz="1600"/>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360520">
                <a:tc>
                  <a:txBody>
                    <a:bodyPr/>
                    <a:lstStyle/>
                    <a:p>
                      <a:r>
                        <a:rPr lang="en-GB" sz="1600" b="1" i="1"/>
                        <a:t>4.</a:t>
                      </a:r>
                      <a:r>
                        <a:rPr lang="en-GB" sz="1600" b="1" i="1" baseline="0"/>
                        <a:t> Reading Comprehension</a:t>
                      </a:r>
                    </a:p>
                    <a:p>
                      <a:r>
                        <a:rPr lang="en-US" sz="1400" b="0" i="0" kern="1200">
                          <a:solidFill>
                            <a:schemeClr val="tx1"/>
                          </a:solidFill>
                          <a:effectLst/>
                          <a:latin typeface="+mn-lt"/>
                          <a:ea typeface="+mn-ea"/>
                          <a:cs typeface="+mn-cs"/>
                        </a:rPr>
                        <a:t>The lighting was dim and the air was thick with the scents of food. I tried not to gag as a waitress carrying a plate of seafood walked by. I never like the smell of fish. As I waited for my food, I listened to the noisy chatter of all the people sitting around me. The restaurant</a:t>
                      </a:r>
                      <a:r>
                        <a:rPr lang="en-US" sz="1400" b="0" i="0" kern="1200" baseline="0">
                          <a:solidFill>
                            <a:schemeClr val="tx1"/>
                          </a:solidFill>
                          <a:effectLst/>
                          <a:latin typeface="+mn-lt"/>
                          <a:ea typeface="+mn-ea"/>
                          <a:cs typeface="+mn-cs"/>
                        </a:rPr>
                        <a:t> </a:t>
                      </a:r>
                      <a:r>
                        <a:rPr lang="en-US" sz="1400" b="0" i="0" kern="1200">
                          <a:solidFill>
                            <a:schemeClr val="tx1"/>
                          </a:solidFill>
                          <a:effectLst/>
                          <a:latin typeface="+mn-lt"/>
                          <a:ea typeface="+mn-ea"/>
                          <a:cs typeface="+mn-cs"/>
                        </a:rPr>
                        <a:t>was small;</a:t>
                      </a:r>
                      <a:r>
                        <a:rPr lang="en-US" sz="1400" b="0" i="0" kern="1200" baseline="0">
                          <a:solidFill>
                            <a:schemeClr val="tx1"/>
                          </a:solidFill>
                          <a:effectLst/>
                          <a:latin typeface="+mn-lt"/>
                          <a:ea typeface="+mn-ea"/>
                          <a:cs typeface="+mn-cs"/>
                        </a:rPr>
                        <a:t> the tables were tightly packed together. </a:t>
                      </a:r>
                    </a:p>
                    <a:p>
                      <a:endParaRPr lang="en-US" sz="1400" b="0" i="0" kern="1200" baseline="0">
                        <a:solidFill>
                          <a:schemeClr val="tx1"/>
                        </a:solidFill>
                        <a:effectLst/>
                        <a:latin typeface="+mn-lt"/>
                        <a:ea typeface="+mn-ea"/>
                        <a:cs typeface="+mn-cs"/>
                      </a:endParaRPr>
                    </a:p>
                    <a:p>
                      <a:r>
                        <a:rPr lang="en-GB" sz="1400" baseline="0"/>
                        <a:t>List four things that you learn about the restaurant:</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US" sz="1800" b="1" i="0" kern="1200">
                          <a:solidFill>
                            <a:schemeClr val="tx1"/>
                          </a:solidFill>
                          <a:effectLst/>
                          <a:latin typeface="+mn-lt"/>
                          <a:ea typeface="+mn-ea"/>
                          <a:cs typeface="+mn-cs"/>
                        </a:rPr>
                        <a:t>He is as strong as an ox.</a:t>
                      </a:r>
                    </a:p>
                    <a:p>
                      <a:endParaRPr lang="en-GB" sz="1600" baseline="0"/>
                    </a:p>
                    <a:p>
                      <a:r>
                        <a:rPr lang="en-GB" sz="1600" baseline="0"/>
                        <a:t>What is this technique? ____________</a:t>
                      </a:r>
                    </a:p>
                    <a:p>
                      <a:endParaRPr lang="en-GB" sz="1600" baseline="0"/>
                    </a:p>
                    <a:p>
                      <a:r>
                        <a:rPr lang="en-GB" sz="1600" b="1" baseline="0"/>
                        <a:t>Challenge</a:t>
                      </a:r>
                      <a:r>
                        <a:rPr lang="en-GB" sz="1600" baseline="0"/>
                        <a:t>: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List 3 things you know or have learned about the Industrial Revolution?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1.____________________________________________________________________________________________________________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2.____________________________________________________________________________________________________________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3.____________________________________________________________________________________________________________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
        <p:nvSpPr>
          <p:cNvPr id="2" name="Rectangle 1"/>
          <p:cNvSpPr/>
          <p:nvPr/>
        </p:nvSpPr>
        <p:spPr>
          <a:xfrm>
            <a:off x="10137976" y="1134318"/>
            <a:ext cx="1863524" cy="13310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44487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1.2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3463148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9 English Weekly Homework                                                                                                          Spring 1.3</a:t>
            </a:r>
          </a:p>
        </p:txBody>
      </p:sp>
      <p:graphicFrame>
        <p:nvGraphicFramePr>
          <p:cNvPr id="5" name="Table 4"/>
          <p:cNvGraphicFramePr>
            <a:graphicFrameLocks noGrp="1"/>
          </p:cNvGraphicFramePr>
          <p:nvPr>
            <p:extLst>
              <p:ext uri="{D42A27DB-BD31-4B8C-83A1-F6EECF244321}">
                <p14:modId xmlns:p14="http://schemas.microsoft.com/office/powerpoint/2010/main" val="1418320365"/>
              </p:ext>
            </p:extLst>
          </p:nvPr>
        </p:nvGraphicFramePr>
        <p:xfrm>
          <a:off x="179729" y="508000"/>
          <a:ext cx="11836401" cy="6336688"/>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Correct</a:t>
                      </a:r>
                      <a:r>
                        <a:rPr lang="en-GB" sz="1600" baseline="0"/>
                        <a:t> the following misspelt words</a:t>
                      </a:r>
                      <a:r>
                        <a:rPr lang="en-GB" sz="160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err="1"/>
                        <a:t>destititution</a:t>
                      </a:r>
                      <a:r>
                        <a:rPr lang="en-GB" sz="1600"/>
                        <a:t>:</a:t>
                      </a:r>
                      <a:r>
                        <a:rPr lang="en-GB" sz="1600" baseline="0"/>
                        <a:t> 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repetion</a:t>
                      </a:r>
                      <a:r>
                        <a:rPr lang="en-GB" sz="1600" baseline="0"/>
                        <a:t>: 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err="1"/>
                        <a:t>anapora</a:t>
                      </a:r>
                      <a:r>
                        <a:rPr lang="en-GB" sz="1600" baseline="0"/>
                        <a:t>: 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Choose</a:t>
                      </a:r>
                      <a:r>
                        <a:rPr lang="en-GB" sz="1400" baseline="0"/>
                        <a:t> two of the words to use in a sentence: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aseline="0"/>
                        <a:t>__________________________________________________________________</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GB" sz="1600" baseline="0"/>
                        <a:t>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Move</a:t>
                      </a:r>
                      <a:r>
                        <a:rPr lang="en-GB" sz="1600" baseline="0"/>
                        <a:t> the subordinate clause to the start of the sentence</a:t>
                      </a:r>
                      <a:r>
                        <a:rPr lang="en-GB" sz="160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She was happy after Sarah left the room.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a:t>
                      </a:r>
                      <a:r>
                        <a:rPr lang="en-GB" sz="1600" baseline="0"/>
                        <a:t> manage to finish my essay although I had a no time off. </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Capitalism</a:t>
                      </a:r>
                    </a:p>
                    <a:p>
                      <a:endParaRPr lang="en-GB" sz="1600"/>
                    </a:p>
                    <a:p>
                      <a:r>
                        <a:rPr lang="en-GB" sz="1600"/>
                        <a:t>Transform the word </a:t>
                      </a:r>
                    </a:p>
                    <a:p>
                      <a:r>
                        <a:rPr lang="en-GB" sz="1600"/>
                        <a:t>into</a:t>
                      </a:r>
                      <a:r>
                        <a:rPr lang="en-GB" sz="1600" baseline="0"/>
                        <a:t> and image:</a:t>
                      </a:r>
                      <a:endParaRPr lang="en-GB" sz="1600"/>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endParaRPr lang="en-GB" sz="1000" b="1" i="1" baseline="0"/>
                    </a:p>
                    <a:p>
                      <a:r>
                        <a:rPr lang="en-US" sz="1200" b="0" i="0" kern="1200">
                          <a:solidFill>
                            <a:schemeClr val="tx1"/>
                          </a:solidFill>
                          <a:effectLst/>
                          <a:latin typeface="+mn-lt"/>
                          <a:ea typeface="+mn-ea"/>
                          <a:cs typeface="+mn-cs"/>
                        </a:rPr>
                        <a:t>“Inside the floating cloak he was tall, thin, and bony; and his hair was red beneath the black cap. His face was crumpled and freckled, and ugly without silliness.”</a:t>
                      </a:r>
                    </a:p>
                    <a:p>
                      <a:endParaRPr lang="en-GB" sz="1200" b="0"/>
                    </a:p>
                    <a:p>
                      <a:r>
                        <a:rPr lang="en-GB" sz="1200" b="1" i="1"/>
                        <a:t>Lord of</a:t>
                      </a:r>
                      <a:r>
                        <a:rPr lang="en-GB" sz="1200" b="1" i="1" baseline="0"/>
                        <a:t> the Flies </a:t>
                      </a:r>
                      <a:r>
                        <a:rPr lang="en-GB" sz="1200" b="0" i="1"/>
                        <a:t>by Golding</a:t>
                      </a:r>
                      <a:r>
                        <a:rPr lang="en-GB" sz="1200" b="0" i="1" baseline="0"/>
                        <a:t> </a:t>
                      </a:r>
                      <a:r>
                        <a:rPr lang="en-GB" sz="1200" b="0" i="1"/>
                        <a:t> </a:t>
                      </a:r>
                    </a:p>
                    <a:p>
                      <a:endParaRPr lang="en-GB" sz="1200" b="0" i="1"/>
                    </a:p>
                    <a:p>
                      <a:r>
                        <a:rPr lang="en-GB" sz="1400"/>
                        <a:t>What do you think the phrase ‘ugly</a:t>
                      </a:r>
                      <a:r>
                        <a:rPr lang="en-GB" sz="1400" baseline="0"/>
                        <a:t> without silliness</a:t>
                      </a:r>
                      <a:r>
                        <a:rPr lang="en-GB" sz="1400"/>
                        <a:t>’ suggests about the boy?</a:t>
                      </a:r>
                    </a:p>
                    <a:p>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rtl="0"/>
                      <a:r>
                        <a:rPr lang="en-US" sz="1400" b="1" i="0" u="sng" kern="1200">
                          <a:solidFill>
                            <a:schemeClr val="tx1"/>
                          </a:solidFill>
                          <a:effectLst/>
                          <a:latin typeface="+mn-lt"/>
                          <a:ea typeface="+mn-ea"/>
                          <a:cs typeface="+mn-cs"/>
                        </a:rPr>
                        <a:t>It rained on </a:t>
                      </a:r>
                      <a:r>
                        <a:rPr lang="en-US" sz="1400" b="0" i="0" kern="1200">
                          <a:solidFill>
                            <a:schemeClr val="tx1"/>
                          </a:solidFill>
                          <a:effectLst/>
                          <a:latin typeface="+mn-lt"/>
                          <a:ea typeface="+mn-ea"/>
                          <a:cs typeface="+mn-cs"/>
                        </a:rPr>
                        <a:t>his lousy tombstone, and </a:t>
                      </a:r>
                      <a:r>
                        <a:rPr lang="en-US" sz="1400" b="1" i="0" u="sng" kern="1200">
                          <a:solidFill>
                            <a:schemeClr val="tx1"/>
                          </a:solidFill>
                          <a:effectLst/>
                          <a:latin typeface="+mn-lt"/>
                          <a:ea typeface="+mn-ea"/>
                          <a:cs typeface="+mn-cs"/>
                        </a:rPr>
                        <a:t>it rained on </a:t>
                      </a:r>
                      <a:r>
                        <a:rPr lang="en-US" sz="1400" b="0" i="0" kern="1200">
                          <a:solidFill>
                            <a:schemeClr val="tx1"/>
                          </a:solidFill>
                          <a:effectLst/>
                          <a:latin typeface="+mn-lt"/>
                          <a:ea typeface="+mn-ea"/>
                          <a:cs typeface="+mn-cs"/>
                        </a:rPr>
                        <a:t>the grass on his stomach.</a:t>
                      </a:r>
                      <a:r>
                        <a:rPr lang="en-US" sz="1400" b="1" i="0" u="sng" kern="1200">
                          <a:solidFill>
                            <a:schemeClr val="tx1"/>
                          </a:solidFill>
                          <a:effectLst/>
                          <a:latin typeface="+mn-lt"/>
                          <a:ea typeface="+mn-ea"/>
                          <a:cs typeface="+mn-cs"/>
                        </a:rPr>
                        <a:t> It rained</a:t>
                      </a:r>
                      <a:r>
                        <a:rPr lang="en-US" sz="1400" b="0" i="0" kern="1200">
                          <a:solidFill>
                            <a:schemeClr val="tx1"/>
                          </a:solidFill>
                          <a:effectLst/>
                          <a:latin typeface="+mn-lt"/>
                          <a:ea typeface="+mn-ea"/>
                          <a:cs typeface="+mn-cs"/>
                        </a:rPr>
                        <a:t> all over the place.</a:t>
                      </a:r>
                    </a:p>
                    <a:p>
                      <a:pPr rtl="0"/>
                      <a:r>
                        <a:rPr lang="en-US" sz="1400" b="0" i="0" kern="1200">
                          <a:solidFill>
                            <a:schemeClr val="tx1"/>
                          </a:solidFill>
                          <a:effectLst/>
                          <a:latin typeface="+mn-lt"/>
                          <a:ea typeface="+mn-ea"/>
                          <a:cs typeface="+mn-cs"/>
                        </a:rPr>
                        <a:t>- </a:t>
                      </a:r>
                      <a:r>
                        <a:rPr lang="en-US" sz="1400" b="0" i="1" kern="1200">
                          <a:solidFill>
                            <a:schemeClr val="tx1"/>
                          </a:solidFill>
                          <a:effectLst/>
                          <a:latin typeface="+mn-lt"/>
                          <a:ea typeface="+mn-ea"/>
                          <a:cs typeface="+mn-cs"/>
                        </a:rPr>
                        <a:t>The Catcher in the Rye</a:t>
                      </a:r>
                      <a:r>
                        <a:rPr lang="en-US" sz="1400" b="0" i="0" kern="1200">
                          <a:solidFill>
                            <a:schemeClr val="tx1"/>
                          </a:solidFill>
                          <a:effectLst/>
                          <a:latin typeface="+mn-lt"/>
                          <a:ea typeface="+mn-ea"/>
                          <a:cs typeface="+mn-cs"/>
                        </a:rPr>
                        <a:t>, J.D. Salinger</a:t>
                      </a:r>
                    </a:p>
                    <a:p>
                      <a:endParaRPr lang="en-GB" sz="1600" b="1" i="1"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Transform</a:t>
                      </a:r>
                      <a:r>
                        <a:rPr lang="en-GB" sz="1600" kern="1200" baseline="0">
                          <a:solidFill>
                            <a:schemeClr val="tx1"/>
                          </a:solidFill>
                          <a:effectLst/>
                          <a:latin typeface="+mn-lt"/>
                          <a:ea typeface="+mn-ea"/>
                          <a:cs typeface="+mn-cs"/>
                        </a:rPr>
                        <a:t> the technique ‘</a:t>
                      </a:r>
                      <a:r>
                        <a:rPr lang="en-GB" sz="1600" kern="1200" baseline="0" err="1">
                          <a:solidFill>
                            <a:schemeClr val="tx1"/>
                          </a:solidFill>
                          <a:effectLst/>
                          <a:latin typeface="+mn-lt"/>
                          <a:ea typeface="+mn-ea"/>
                          <a:cs typeface="+mn-cs"/>
                        </a:rPr>
                        <a:t>hypophora</a:t>
                      </a:r>
                      <a:r>
                        <a:rPr lang="en-GB" sz="1600" kern="1200" baseline="0">
                          <a:solidFill>
                            <a:schemeClr val="tx1"/>
                          </a:solidFill>
                          <a:effectLst/>
                          <a:latin typeface="+mn-lt"/>
                          <a:ea typeface="+mn-ea"/>
                          <a:cs typeface="+mn-cs"/>
                        </a:rPr>
                        <a:t>’ into an image: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a:solidFill>
                            <a:schemeClr val="tx1"/>
                          </a:solidFill>
                          <a:effectLst/>
                          <a:latin typeface="+mn-lt"/>
                          <a:ea typeface="+mn-ea"/>
                          <a:cs typeface="+mn-cs"/>
                        </a:rPr>
                        <a:t>Define: </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9927771" y="1151735"/>
            <a:ext cx="1925683" cy="14085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31198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9 English Weekly Homework 					Spring 1.3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600" b="0" i="0" baseline="0" dirty="0"/>
                        <a:t>When you read </a:t>
                      </a:r>
                      <a:endParaRPr lang="en-GB" sz="1600" b="0" i="0" baseline="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When you were learning </a:t>
                      </a:r>
                      <a:endParaRPr lang="en-GB" sz="1600" b="0" i="0" u="none" strike="noStrike" noProof="0">
                        <a:latin typeface="Calibri"/>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600" dirty="0"/>
                        <a:t>During your </a:t>
                      </a: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Tree>
    <p:extLst>
      <p:ext uri="{BB962C8B-B14F-4D97-AF65-F5344CB8AC3E}">
        <p14:creationId xmlns:p14="http://schemas.microsoft.com/office/powerpoint/2010/main" val="3836359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UniqueSourceRef xmlns="b0291392-46c3-446b-b4e2-e6b1ee46160b" xsi:nil="true"/>
    <CloudMigratorVersion xmlns="b0291392-46c3-446b-b4e2-e6b1ee46160b" xsi:nil="true"/>
    <CloudMigratorOriginId xmlns="b0291392-46c3-446b-b4e2-e6b1ee46160b" xsi:nil="true"/>
    <FileHash xmlns="b0291392-46c3-446b-b4e2-e6b1ee46160b" xsi:nil="true"/>
    <SharedWithUsers xmlns="55f71bee-26e1-45d7-9db5-e4529f37cebc">
      <UserInfo>
        <DisplayName>Lisa Simcox</DisplayName>
        <AccountId>82</AccountId>
        <AccountType/>
      </UserInfo>
    </SharedWithUsers>
    <MediaLengthInSeconds xmlns="b0291392-46c3-446b-b4e2-e6b1ee46160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DB6550-B4A0-4359-87D5-35D9E098BB39}"/>
</file>

<file path=customXml/itemProps2.xml><?xml version="1.0" encoding="utf-8"?>
<ds:datastoreItem xmlns:ds="http://schemas.openxmlformats.org/officeDocument/2006/customXml" ds:itemID="{5E562333-9692-4904-8EC6-E284A1739428}">
  <ds:schemaRefs>
    <ds:schemaRef ds:uri="http://purl.org/dc/terms/"/>
    <ds:schemaRef ds:uri="8cd434a3-5e7c-415f-a99b-80187ac66f45"/>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005ea20c-23db-4c88-84d2-019caf5362fe"/>
    <ds:schemaRef ds:uri="http://www.w3.org/XML/1998/namespace"/>
    <ds:schemaRef ds:uri="b0291392-46c3-446b-b4e2-e6b1ee46160b"/>
    <ds:schemaRef ds:uri="55f71bee-26e1-45d7-9db5-e4529f37cebc"/>
  </ds:schemaRefs>
</ds:datastoreItem>
</file>

<file path=customXml/itemProps3.xml><?xml version="1.0" encoding="utf-8"?>
<ds:datastoreItem xmlns:ds="http://schemas.openxmlformats.org/officeDocument/2006/customXml" ds:itemID="{BD69DFEE-674E-4FD3-AD9B-5B8AA3A5D0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6900</Words>
  <Application>Microsoft Office PowerPoint</Application>
  <PresentationFormat>Widescreen</PresentationFormat>
  <Paragraphs>1271</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office theme</vt:lpstr>
      <vt:lpstr>Weekly 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lastModifiedBy>M.Kureczko</cp:lastModifiedBy>
  <cp:revision>54</cp:revision>
  <dcterms:created xsi:type="dcterms:W3CDTF">2019-04-05T13:54:53Z</dcterms:created>
  <dcterms:modified xsi:type="dcterms:W3CDTF">2022-04-14T09:07:56Z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5693700</vt:r8>
  </property>
  <property fmtid="{D5CDD505-2E9C-101B-9397-08002B2CF9AE}" pid="4" name="ComplianceAssetI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