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  <p:sldMasterId id="2147483696" r:id="rId3"/>
  </p:sldMasterIdLst>
  <p:sldIdLst>
    <p:sldId id="257" r:id="rId4"/>
  </p:sldIdLst>
  <p:sldSz cx="9144000" cy="6858000" type="screen4x3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6101A-C18D-5061-2BDD-0B65699B808B}" v="545" dt="2022-10-31T08:04:48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Austin" userId="S::vaustin@ben.srscmat.co.uk::bde923ce-ff94-4425-acb6-05d6eb90b649" providerId="AD" clId="Web-{0536101A-C18D-5061-2BDD-0B65699B808B}"/>
    <pc:docChg chg="mod addSld delSld modSld addMainMaster delMainMaster modMainMaster setSldSz">
      <pc:chgData name="Vanessa Austin" userId="S::vaustin@ben.srscmat.co.uk::bde923ce-ff94-4425-acb6-05d6eb90b649" providerId="AD" clId="Web-{0536101A-C18D-5061-2BDD-0B65699B808B}" dt="2022-10-31T08:04:47.459" v="524"/>
      <pc:docMkLst>
        <pc:docMk/>
      </pc:docMkLst>
      <pc:sldChg chg="modSp add del mod modClrScheme chgLayout">
        <pc:chgData name="Vanessa Austin" userId="S::vaustin@ben.srscmat.co.uk::bde923ce-ff94-4425-acb6-05d6eb90b649" providerId="AD" clId="Web-{0536101A-C18D-5061-2BDD-0B65699B808B}" dt="2022-10-31T08:01:36.187" v="7"/>
        <pc:sldMkLst>
          <pc:docMk/>
          <pc:sldMk cId="109857222" sldId="256"/>
        </pc:sldMkLst>
        <pc:spChg chg="mod ord">
          <ac:chgData name="Vanessa Austin" userId="S::vaustin@ben.srscmat.co.uk::bde923ce-ff94-4425-acb6-05d6eb90b649" providerId="AD" clId="Web-{0536101A-C18D-5061-2BDD-0B65699B808B}" dt="2022-10-31T08:01:30.421" v="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Vanessa Austin" userId="S::vaustin@ben.srscmat.co.uk::bde923ce-ff94-4425-acb6-05d6eb90b649" providerId="AD" clId="Web-{0536101A-C18D-5061-2BDD-0B65699B808B}" dt="2022-10-31T08:01:30.421" v="4"/>
          <ac:spMkLst>
            <pc:docMk/>
            <pc:sldMk cId="109857222" sldId="256"/>
            <ac:spMk id="3" creationId="{00000000-0000-0000-0000-000000000000}"/>
          </ac:spMkLst>
        </pc:spChg>
      </pc:sldChg>
      <pc:sldChg chg="modSp add">
        <pc:chgData name="Vanessa Austin" userId="S::vaustin@ben.srscmat.co.uk::bde923ce-ff94-4425-acb6-05d6eb90b649" providerId="AD" clId="Web-{0536101A-C18D-5061-2BDD-0B65699B808B}" dt="2022-10-31T08:04:47.459" v="524"/>
        <pc:sldMkLst>
          <pc:docMk/>
          <pc:sldMk cId="2946930894" sldId="257"/>
        </pc:sldMkLst>
        <pc:spChg chg="mod">
          <ac:chgData name="Vanessa Austin" userId="S::vaustin@ben.srscmat.co.uk::bde923ce-ff94-4425-acb6-05d6eb90b649" providerId="AD" clId="Web-{0536101A-C18D-5061-2BDD-0B65699B808B}" dt="2022-10-31T08:02:15.047" v="42" actId="1076"/>
          <ac:spMkLst>
            <pc:docMk/>
            <pc:sldMk cId="2946930894" sldId="257"/>
            <ac:spMk id="2" creationId="{C2F975D4-AF0C-DE6D-E97E-29170B338A97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2:32.611" v="56" actId="20577"/>
          <ac:spMkLst>
            <pc:docMk/>
            <pc:sldMk cId="2946930894" sldId="257"/>
            <ac:spMk id="10" creationId="{2CF31703-F4C3-4B70-BDCB-79854F5E956B}"/>
          </ac:spMkLst>
        </pc:spChg>
        <pc:graphicFrameChg chg="mod modGraphic">
          <ac:chgData name="Vanessa Austin" userId="S::vaustin@ben.srscmat.co.uk::bde923ce-ff94-4425-acb6-05d6eb90b649" providerId="AD" clId="Web-{0536101A-C18D-5061-2BDD-0B65699B808B}" dt="2022-10-31T08:04:25.974" v="500"/>
          <ac:graphicFrameMkLst>
            <pc:docMk/>
            <pc:sldMk cId="2946930894" sldId="257"/>
            <ac:graphicFrameMk id="11" creationId="{885AE039-C2FC-4E1E-ABDC-296EE95951D1}"/>
          </ac:graphicFrameMkLst>
        </pc:graphicFrameChg>
        <pc:graphicFrameChg chg="mod modGraphic">
          <ac:chgData name="Vanessa Austin" userId="S::vaustin@ben.srscmat.co.uk::bde923ce-ff94-4425-acb6-05d6eb90b649" providerId="AD" clId="Web-{0536101A-C18D-5061-2BDD-0B65699B808B}" dt="2022-10-31T08:04:47.459" v="524"/>
          <ac:graphicFrameMkLst>
            <pc:docMk/>
            <pc:sldMk cId="2946930894" sldId="257"/>
            <ac:graphicFrameMk id="13" creationId="{116BB094-ECDE-2916-1EE5-B92549D937E8}"/>
          </ac:graphicFrameMkLst>
        </pc:graphicFrameChg>
      </pc:sldChg>
      <pc:sldChg chg="modSp add del mod modClrScheme chgLayout">
        <pc:chgData name="Vanessa Austin" userId="S::vaustin@ben.srscmat.co.uk::bde923ce-ff94-4425-acb6-05d6eb90b649" providerId="AD" clId="Web-{0536101A-C18D-5061-2BDD-0B65699B808B}" dt="2022-10-31T08:01:32.609" v="5"/>
        <pc:sldMkLst>
          <pc:docMk/>
          <pc:sldMk cId="3376968259" sldId="257"/>
        </pc:sldMkLst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k cId="3376968259" sldId="257"/>
            <ac:spMk id="2" creationId="{C2F975D4-AF0C-DE6D-E97E-29170B338A97}"/>
          </ac:spMkLst>
        </pc:spChg>
        <pc:spChg chg="mod ord">
          <ac:chgData name="Vanessa Austin" userId="S::vaustin@ben.srscmat.co.uk::bde923ce-ff94-4425-acb6-05d6eb90b649" providerId="AD" clId="Web-{0536101A-C18D-5061-2BDD-0B65699B808B}" dt="2022-10-31T08:01:30.421" v="4"/>
          <ac:spMkLst>
            <pc:docMk/>
            <pc:sldMk cId="3376968259" sldId="257"/>
            <ac:spMk id="4" creationId="{6AC3D807-0417-4B92-AFE5-7B319857E88B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k cId="3376968259" sldId="257"/>
            <ac:spMk id="10" creationId="{2CF31703-F4C3-4B70-BDCB-79854F5E956B}"/>
          </ac:spMkLst>
        </pc:spChg>
        <pc:graphicFrameChg chg="mod modGraphic">
          <ac:chgData name="Vanessa Austin" userId="S::vaustin@ben.srscmat.co.uk::bde923ce-ff94-4425-acb6-05d6eb90b649" providerId="AD" clId="Web-{0536101A-C18D-5061-2BDD-0B65699B808B}" dt="2022-10-31T08:01:30.312" v="3"/>
          <ac:graphicFrameMkLst>
            <pc:docMk/>
            <pc:sldMk cId="3376968259" sldId="257"/>
            <ac:graphicFrameMk id="11" creationId="{885AE039-C2FC-4E1E-ABDC-296EE95951D1}"/>
          </ac:graphicFrameMkLst>
        </pc:graphicFrameChg>
        <pc:graphicFrameChg chg="mod modGraphic">
          <ac:chgData name="Vanessa Austin" userId="S::vaustin@ben.srscmat.co.uk::bde923ce-ff94-4425-acb6-05d6eb90b649" providerId="AD" clId="Web-{0536101A-C18D-5061-2BDD-0B65699B808B}" dt="2022-10-31T08:01:30.312" v="3"/>
          <ac:graphicFrameMkLst>
            <pc:docMk/>
            <pc:sldMk cId="3376968259" sldId="257"/>
            <ac:graphicFrameMk id="13" creationId="{116BB094-ECDE-2916-1EE5-B92549D937E8}"/>
          </ac:graphicFrameMkLst>
        </pc:graphicFrameChg>
        <pc:cxnChg chg="mod">
          <ac:chgData name="Vanessa Austin" userId="S::vaustin@ben.srscmat.co.uk::bde923ce-ff94-4425-acb6-05d6eb90b649" providerId="AD" clId="Web-{0536101A-C18D-5061-2BDD-0B65699B808B}" dt="2022-10-31T08:01:30.312" v="3"/>
          <ac:cxnSpMkLst>
            <pc:docMk/>
            <pc:sldMk cId="3376968259" sldId="257"/>
            <ac:cxnSpMk id="3" creationId="{B949D977-4343-D31A-CF56-794C4E68FC98}"/>
          </ac:cxnSpMkLst>
        </pc:cxnChg>
        <pc:cxnChg chg="mod">
          <ac:chgData name="Vanessa Austin" userId="S::vaustin@ben.srscmat.co.uk::bde923ce-ff94-4425-acb6-05d6eb90b649" providerId="AD" clId="Web-{0536101A-C18D-5061-2BDD-0B65699B808B}" dt="2022-10-31T08:01:30.312" v="3"/>
          <ac:cxnSpMkLst>
            <pc:docMk/>
            <pc:sldMk cId="3376968259" sldId="257"/>
            <ac:cxnSpMk id="5" creationId="{BF97DCED-8884-F293-BA4B-B421A7794EEF}"/>
          </ac:cxnSpMkLst>
        </pc:cxnChg>
        <pc:cxnChg chg="mod">
          <ac:chgData name="Vanessa Austin" userId="S::vaustin@ben.srscmat.co.uk::bde923ce-ff94-4425-acb6-05d6eb90b649" providerId="AD" clId="Web-{0536101A-C18D-5061-2BDD-0B65699B808B}" dt="2022-10-31T08:01:30.312" v="3"/>
          <ac:cxnSpMkLst>
            <pc:docMk/>
            <pc:sldMk cId="3376968259" sldId="257"/>
            <ac:cxnSpMk id="6" creationId="{57743894-75CF-8983-F041-59F822A0602C}"/>
          </ac:cxnSpMkLst>
        </pc:cxnChg>
        <pc:cxnChg chg="mod">
          <ac:chgData name="Vanessa Austin" userId="S::vaustin@ben.srscmat.co.uk::bde923ce-ff94-4425-acb6-05d6eb90b649" providerId="AD" clId="Web-{0536101A-C18D-5061-2BDD-0B65699B808B}" dt="2022-10-31T08:01:30.312" v="3"/>
          <ac:cxnSpMkLst>
            <pc:docMk/>
            <pc:sldMk cId="3376968259" sldId="257"/>
            <ac:cxnSpMk id="7" creationId="{DA4AC57E-D616-55F9-6562-6B89DDA3521E}"/>
          </ac:cxnSpMkLst>
        </pc:cxnChg>
        <pc:cxnChg chg="mod">
          <ac:chgData name="Vanessa Austin" userId="S::vaustin@ben.srscmat.co.uk::bde923ce-ff94-4425-acb6-05d6eb90b649" providerId="AD" clId="Web-{0536101A-C18D-5061-2BDD-0B65699B808B}" dt="2022-10-31T08:01:30.312" v="3"/>
          <ac:cxnSpMkLst>
            <pc:docMk/>
            <pc:sldMk cId="3376968259" sldId="257"/>
            <ac:cxnSpMk id="8" creationId="{93CB400A-17AA-767F-2E1D-8307DEEAB47C}"/>
          </ac:cxnSpMkLst>
        </pc:cxnChg>
      </pc:sldChg>
      <pc:sldMasterChg chg="modSp add addSldLayout modSldLayout">
        <pc:chgData name="Vanessa Austin" userId="S::vaustin@ben.srscmat.co.uk::bde923ce-ff94-4425-acb6-05d6eb90b649" providerId="AD" clId="Web-{0536101A-C18D-5061-2BDD-0B65699B808B}" dt="2022-10-31T08:01:30.312" v="3"/>
        <pc:sldMasterMkLst>
          <pc:docMk/>
          <pc:sldMasterMk cId="2970760636" sldId="2147483660"/>
        </pc:sldMasterMkLst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970760636" sldId="2147483660"/>
            <ac:spMk id="2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970760636" sldId="2147483660"/>
            <ac:spMk id="3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970760636" sldId="2147483660"/>
            <ac:spMk id="4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970760636" sldId="2147483660"/>
            <ac:spMk id="5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970760636" sldId="2147483660"/>
            <ac:spMk id="6" creationId="{00000000-0000-0000-0000-000000000000}"/>
          </ac:spMkLst>
        </pc:sp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814704143" sldId="2147483661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814704143" sldId="2147483661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814704143" sldId="2147483661"/>
              <ac:spMk id="3" creationId="{00000000-0000-0000-0000-000000000000}"/>
            </ac:spMkLst>
          </pc:spChg>
        </pc:sldLayoutChg>
        <pc:sldLayoutChg chg="add">
          <pc:chgData name="Vanessa Austin" userId="S::vaustin@ben.srscmat.co.uk::bde923ce-ff94-4425-acb6-05d6eb90b649" providerId="AD" clId="Web-{0536101A-C18D-5061-2BDD-0B65699B808B}" dt="2022-10-31T08:01:22.530" v="0"/>
          <pc:sldLayoutMkLst>
            <pc:docMk/>
            <pc:sldMasterMk cId="2970760636" sldId="2147483660"/>
            <pc:sldLayoutMk cId="411970006" sldId="2147483662"/>
          </pc:sldLayoutMkLst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118513833" sldId="2147483663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118513833" sldId="2147483663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118513833" sldId="2147483663"/>
              <ac:spMk id="3" creationId="{00000000-0000-0000-0000-000000000000}"/>
            </ac:spMkLst>
          </pc:spChg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710698766" sldId="2147483664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710698766" sldId="2147483664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710698766" sldId="2147483664"/>
              <ac:spMk id="4" creationId="{00000000-0000-0000-0000-000000000000}"/>
            </ac:spMkLst>
          </pc:spChg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3357907002" sldId="2147483665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3357907002" sldId="2147483665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3357907002" sldId="2147483665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3357907002" sldId="2147483665"/>
              <ac:spMk id="4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3357907002" sldId="2147483665"/>
              <ac:spMk id="5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3357907002" sldId="2147483665"/>
              <ac:spMk id="6" creationId="{00000000-0000-0000-0000-000000000000}"/>
            </ac:spMkLst>
          </pc:spChg>
        </pc:sldLayoutChg>
        <pc:sldLayoutChg chg="add">
          <pc:chgData name="Vanessa Austin" userId="S::vaustin@ben.srscmat.co.uk::bde923ce-ff94-4425-acb6-05d6eb90b649" providerId="AD" clId="Web-{0536101A-C18D-5061-2BDD-0B65699B808B}" dt="2022-10-31T08:01:22.530" v="0"/>
          <pc:sldLayoutMkLst>
            <pc:docMk/>
            <pc:sldMasterMk cId="2970760636" sldId="2147483660"/>
            <pc:sldLayoutMk cId="3110272835" sldId="2147483666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22.530" v="0"/>
          <pc:sldLayoutMkLst>
            <pc:docMk/>
            <pc:sldMasterMk cId="2970760636" sldId="2147483660"/>
            <pc:sldLayoutMk cId="1732814311" sldId="2147483667"/>
          </pc:sldLayoutMkLst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2642435641" sldId="2147483668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2642435641" sldId="2147483668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2642435641" sldId="2147483668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2642435641" sldId="2147483668"/>
              <ac:spMk id="4" creationId="{00000000-0000-0000-0000-000000000000}"/>
            </ac:spMkLst>
          </pc:spChg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1731909269" sldId="2147483669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1731909269" sldId="2147483669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1731909269" sldId="2147483669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1731909269" sldId="2147483669"/>
              <ac:spMk id="4" creationId="{00000000-0000-0000-0000-000000000000}"/>
            </ac:spMkLst>
          </pc:spChg>
        </pc:sldLayoutChg>
        <pc:sldLayoutChg chg="add">
          <pc:chgData name="Vanessa Austin" userId="S::vaustin@ben.srscmat.co.uk::bde923ce-ff94-4425-acb6-05d6eb90b649" providerId="AD" clId="Web-{0536101A-C18D-5061-2BDD-0B65699B808B}" dt="2022-10-31T08:01:22.530" v="0"/>
          <pc:sldLayoutMkLst>
            <pc:docMk/>
            <pc:sldMasterMk cId="2970760636" sldId="2147483660"/>
            <pc:sldLayoutMk cId="3195759125" sldId="2147483670"/>
          </pc:sldLayoutMkLst>
        </pc:sldLayoutChg>
        <pc:sldLayoutChg chg="modSp add">
          <pc:chgData name="Vanessa Austin" userId="S::vaustin@ben.srscmat.co.uk::bde923ce-ff94-4425-acb6-05d6eb90b649" providerId="AD" clId="Web-{0536101A-C18D-5061-2BDD-0B65699B808B}" dt="2022-10-31T08:01:30.312" v="3"/>
          <pc:sldLayoutMkLst>
            <pc:docMk/>
            <pc:sldMasterMk cId="2970760636" sldId="2147483660"/>
            <pc:sldLayoutMk cId="799681960" sldId="2147483671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799681960" sldId="2147483671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970760636" sldId="2147483660"/>
              <pc:sldLayoutMk cId="799681960" sldId="2147483671"/>
              <ac:spMk id="3" creationId="{00000000-0000-0000-0000-000000000000}"/>
            </ac:spMkLst>
          </pc:spChg>
        </pc:sldLayoutChg>
      </pc:sldMasterChg>
      <pc:sldMasterChg chg="modSp del replId delSldLayout modSldLayout">
        <pc:chgData name="Vanessa Austin" userId="S::vaustin@ben.srscmat.co.uk::bde923ce-ff94-4425-acb6-05d6eb90b649" providerId="AD" clId="Web-{0536101A-C18D-5061-2BDD-0B65699B808B}" dt="2022-10-31T08:01:30.421" v="4"/>
        <pc:sldMasterMkLst>
          <pc:docMk/>
          <pc:sldMasterMk cId="2460954070" sldId="2147483672"/>
        </pc:sldMasterMkLst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460954070" sldId="2147483672"/>
            <ac:spMk id="2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460954070" sldId="2147483672"/>
            <ac:spMk id="3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460954070" sldId="2147483672"/>
            <ac:spMk id="4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460954070" sldId="2147483672"/>
            <ac:spMk id="5" creationId="{00000000-0000-0000-0000-000000000000}"/>
          </ac:spMkLst>
        </pc:spChg>
        <pc:spChg chg="mod">
          <ac:chgData name="Vanessa Austin" userId="S::vaustin@ben.srscmat.co.uk::bde923ce-ff94-4425-acb6-05d6eb90b649" providerId="AD" clId="Web-{0536101A-C18D-5061-2BDD-0B65699B808B}" dt="2022-10-31T08:01:30.312" v="3"/>
          <ac:spMkLst>
            <pc:docMk/>
            <pc:sldMasterMk cId="2460954070" sldId="2147483672"/>
            <ac:spMk id="6" creationId="{00000000-0000-0000-0000-000000000000}"/>
          </ac:spMkLst>
        </pc:sp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2385387890" sldId="2147483673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2385387890" sldId="2147483673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2385387890" sldId="2147483673"/>
              <ac:spMk id="3" creationId="{00000000-0000-0000-0000-000000000000}"/>
            </ac:spMkLst>
          </pc:spChg>
        </pc:sldLayoutChg>
        <pc:sldLayoutChg chg="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949138452" sldId="2147483674"/>
          </pc:sldLayoutMkLst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2591524520" sldId="2147483675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2591524520" sldId="2147483675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2591524520" sldId="2147483675"/>
              <ac:spMk id="3" creationId="{00000000-0000-0000-0000-000000000000}"/>
            </ac:spMkLst>
          </pc:spChg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1203092039" sldId="2147483676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1203092039" sldId="2147483676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1203092039" sldId="2147483676"/>
              <ac:spMk id="4" creationId="{00000000-0000-0000-0000-000000000000}"/>
            </ac:spMkLst>
          </pc:spChg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3733172339" sldId="2147483677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733172339" sldId="2147483677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733172339" sldId="2147483677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733172339" sldId="2147483677"/>
              <ac:spMk id="4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733172339" sldId="2147483677"/>
              <ac:spMk id="5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733172339" sldId="2147483677"/>
              <ac:spMk id="6" creationId="{00000000-0000-0000-0000-000000000000}"/>
            </ac:spMkLst>
          </pc:spChg>
        </pc:sldLayoutChg>
        <pc:sldLayoutChg chg="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3210312558" sldId="2147483678"/>
          </pc:sldLayoutMkLst>
        </pc:sldLayoutChg>
        <pc:sldLayoutChg chg="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3146388984" sldId="2147483679"/>
          </pc:sldLayoutMkLst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3171841454" sldId="2147483680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171841454" sldId="2147483680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171841454" sldId="2147483680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171841454" sldId="2147483680"/>
              <ac:spMk id="4" creationId="{00000000-0000-0000-0000-000000000000}"/>
            </ac:spMkLst>
          </pc:spChg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1718958274" sldId="2147483681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1718958274" sldId="2147483681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1718958274" sldId="2147483681"/>
              <ac:spMk id="3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1718958274" sldId="2147483681"/>
              <ac:spMk id="4" creationId="{00000000-0000-0000-0000-000000000000}"/>
            </ac:spMkLst>
          </pc:spChg>
        </pc:sldLayoutChg>
        <pc:sldLayoutChg chg="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2202905451" sldId="2147483682"/>
          </pc:sldLayoutMkLst>
        </pc:sldLayoutChg>
        <pc:sldLayoutChg chg="modSp del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2460954070" sldId="2147483672"/>
            <pc:sldLayoutMk cId="3479445657" sldId="2147483683"/>
          </pc:sldLayoutMkLst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479445657" sldId="2147483683"/>
              <ac:spMk id="2" creationId="{00000000-0000-0000-0000-000000000000}"/>
            </ac:spMkLst>
          </pc:spChg>
          <pc:spChg chg="mod">
            <ac:chgData name="Vanessa Austin" userId="S::vaustin@ben.srscmat.co.uk::bde923ce-ff94-4425-acb6-05d6eb90b649" providerId="AD" clId="Web-{0536101A-C18D-5061-2BDD-0B65699B808B}" dt="2022-10-31T08:01:30.312" v="3"/>
            <ac:spMkLst>
              <pc:docMk/>
              <pc:sldMasterMk cId="2460954070" sldId="2147483672"/>
              <pc:sldLayoutMk cId="3479445657" sldId="2147483683"/>
              <ac:spMk id="3" creationId="{00000000-0000-0000-0000-000000000000}"/>
            </ac:spMkLst>
          </pc:spChg>
        </pc:sldLayoutChg>
      </pc:sldMasterChg>
      <pc:sldMasterChg chg="add addSldLayout modSldLayout">
        <pc:chgData name="Vanessa Austin" userId="S::vaustin@ben.srscmat.co.uk::bde923ce-ff94-4425-acb6-05d6eb90b649" providerId="AD" clId="Web-{0536101A-C18D-5061-2BDD-0B65699B808B}" dt="2022-10-31T08:01:30.421" v="4"/>
        <pc:sldMasterMkLst>
          <pc:docMk/>
          <pc:sldMasterMk cId="805810268" sldId="2147483684"/>
        </pc:sldMasterMkLst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3798010101" sldId="2147483685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278997705" sldId="2147483686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531834305" sldId="2147483687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2996797979" sldId="2147483688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1427386370" sldId="2147483689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3855456448" sldId="2147483690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1454789534" sldId="2147483691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1752451246" sldId="2147483692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4112257180" sldId="2147483693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4093341392" sldId="2147483694"/>
          </pc:sldLayoutMkLst>
        </pc:sldLayoutChg>
        <pc:sldLayoutChg chg="add mod replId">
          <pc:chgData name="Vanessa Austin" userId="S::vaustin@ben.srscmat.co.uk::bde923ce-ff94-4425-acb6-05d6eb90b649" providerId="AD" clId="Web-{0536101A-C18D-5061-2BDD-0B65699B808B}" dt="2022-10-31T08:01:30.421" v="4"/>
          <pc:sldLayoutMkLst>
            <pc:docMk/>
            <pc:sldMasterMk cId="805810268" sldId="2147483684"/>
            <pc:sldLayoutMk cId="114249097" sldId="2147483695"/>
          </pc:sldLayoutMkLst>
        </pc:sldLayoutChg>
      </pc:sldMasterChg>
      <pc:sldMasterChg chg="add addSldLayout">
        <pc:chgData name="Vanessa Austin" userId="S::vaustin@ben.srscmat.co.uk::bde923ce-ff94-4425-acb6-05d6eb90b649" providerId="AD" clId="Web-{0536101A-C18D-5061-2BDD-0B65699B808B}" dt="2022-10-31T08:01:33.937" v="6"/>
        <pc:sldMasterMkLst>
          <pc:docMk/>
          <pc:sldMasterMk cId="2970760636" sldId="2147483696"/>
        </pc:sldMasterMkLst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814704143" sldId="2147483697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411970006" sldId="2147483698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118513833" sldId="2147483699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710698766" sldId="2147483700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3357907002" sldId="2147483701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3110272835" sldId="2147483702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1732814311" sldId="2147483703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2642435641" sldId="2147483704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1731909269" sldId="2147483705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3195759125" sldId="2147483706"/>
          </pc:sldLayoutMkLst>
        </pc:sldLayoutChg>
        <pc:sldLayoutChg chg="add">
          <pc:chgData name="Vanessa Austin" userId="S::vaustin@ben.srscmat.co.uk::bde923ce-ff94-4425-acb6-05d6eb90b649" providerId="AD" clId="Web-{0536101A-C18D-5061-2BDD-0B65699B808B}" dt="2022-10-31T08:01:33.937" v="6"/>
          <pc:sldLayoutMkLst>
            <pc:docMk/>
            <pc:sldMasterMk cId="2970760636" sldId="2147483696"/>
            <pc:sldLayoutMk cId="799681960" sldId="214748370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1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4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9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9"/>
            <a:ext cx="4629151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7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9"/>
            <a:ext cx="4629151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343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9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8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5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8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5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5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1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1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294541" y="431720"/>
            <a:ext cx="8742567" cy="3683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84406" tIns="42203" rIns="84406" bIns="42203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250" dirty="0">
                <a:latin typeface="Arial"/>
                <a:cs typeface="Arial"/>
              </a:rPr>
              <a:t>Year 9 - Advent 2 - Homework 1                                         Human and animal rights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651027"/>
              </p:ext>
            </p:extLst>
          </p:nvPr>
        </p:nvGraphicFramePr>
        <p:xfrm>
          <a:off x="294541" y="843887"/>
          <a:ext cx="8554918" cy="5595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7459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277459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79751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baseline="0" dirty="0">
                          <a:latin typeface="Arial"/>
                          <a:cs typeface="Arial"/>
                        </a:rPr>
                        <a:t>1. Animal Rights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baseline="0" noProof="0" dirty="0">
                          <a:latin typeface="Arial"/>
                        </a:rPr>
                        <a:t>Describe what animal rights are in 50 words.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2. Uses for animals</a:t>
                      </a:r>
                      <a:endParaRPr lang="en-US" sz="1500" b="1" dirty="0" err="1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Choose the most the most important to the </a:t>
                      </a:r>
                      <a:br>
                        <a:rPr lang="en-GB" sz="1100" b="0" dirty="0">
                          <a:solidFill>
                            <a:srgbClr val="0D0D0D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GB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least important uses for animals.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  <a:cs typeface="Arial"/>
                        </a:rPr>
                        <a:t>Justify the top and bottom rankings.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latin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7975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baseline="0" noProof="0" dirty="0">
                          <a:latin typeface="Arial"/>
                        </a:rPr>
                        <a:t>3. Write a paragraph on the importance of human rights.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baseline="0" noProof="0" dirty="0">
                          <a:latin typeface="Arial"/>
                        </a:rPr>
                        <a:t>Explain why human rights are important for all people. Include reference to the Universal Declaration of Human Rights.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68580" marR="68580" marT="34290" marB="34290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latin typeface="Arial"/>
                        </a:rPr>
                        <a:t>4. 'Human rights are more important than animal rights.'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Arial"/>
                        </a:rPr>
                        <a:t>Add statements to the table to agree or disagree with the statement.</a:t>
                      </a:r>
                      <a:endParaRPr lang="en-GB" sz="1100" b="1" i="0" u="none" strike="noStrike" noProof="0" dirty="0">
                        <a:latin typeface="Arial"/>
                      </a:endParaRPr>
                    </a:p>
                  </a:txBody>
                  <a:tcPr marL="68580" marR="68580" marT="34290" marB="34290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7895540"/>
                  </a:ext>
                </a:extLst>
              </a:tr>
            </a:tbl>
          </a:graphicData>
        </a:graphic>
      </p:graphicFrame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C2F975D4-AF0C-DE6D-E97E-29170B338A97}"/>
              </a:ext>
            </a:extLst>
          </p:cNvPr>
          <p:cNvSpPr/>
          <p:nvPr/>
        </p:nvSpPr>
        <p:spPr>
          <a:xfrm>
            <a:off x="6386244" y="1221886"/>
            <a:ext cx="2431720" cy="2094878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949D977-4343-D31A-CF56-794C4E68FC98}"/>
              </a:ext>
            </a:extLst>
          </p:cNvPr>
          <p:cNvCxnSpPr/>
          <p:nvPr/>
        </p:nvCxnSpPr>
        <p:spPr>
          <a:xfrm>
            <a:off x="7155187" y="1975694"/>
            <a:ext cx="899089" cy="5866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F97DCED-8884-F293-BA4B-B421A7794EEF}"/>
              </a:ext>
            </a:extLst>
          </p:cNvPr>
          <p:cNvCxnSpPr>
            <a:cxnSpLocks/>
          </p:cNvCxnSpPr>
          <p:nvPr/>
        </p:nvCxnSpPr>
        <p:spPr>
          <a:xfrm flipV="1">
            <a:off x="6559738" y="3011964"/>
            <a:ext cx="2087798" cy="116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743894-75CF-8983-F041-59F822A0602C}"/>
              </a:ext>
            </a:extLst>
          </p:cNvPr>
          <p:cNvCxnSpPr>
            <a:cxnSpLocks/>
          </p:cNvCxnSpPr>
          <p:nvPr/>
        </p:nvCxnSpPr>
        <p:spPr>
          <a:xfrm>
            <a:off x="7359522" y="1634112"/>
            <a:ext cx="473742" cy="2349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A4AC57E-D616-55F9-6562-6B89DDA3521E}"/>
              </a:ext>
            </a:extLst>
          </p:cNvPr>
          <p:cNvCxnSpPr>
            <a:cxnSpLocks/>
          </p:cNvCxnSpPr>
          <p:nvPr/>
        </p:nvCxnSpPr>
        <p:spPr>
          <a:xfrm>
            <a:off x="6952875" y="2330763"/>
            <a:ext cx="1302006" cy="6393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CB400A-17AA-767F-2E1D-8307DEEAB47C}"/>
              </a:ext>
            </a:extLst>
          </p:cNvPr>
          <p:cNvCxnSpPr>
            <a:cxnSpLocks/>
          </p:cNvCxnSpPr>
          <p:nvPr/>
        </p:nvCxnSpPr>
        <p:spPr>
          <a:xfrm>
            <a:off x="6757327" y="2683285"/>
            <a:ext cx="1696362" cy="560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16BB094-ECDE-2916-1EE5-B92549D9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5329"/>
              </p:ext>
            </p:extLst>
          </p:nvPr>
        </p:nvGraphicFramePr>
        <p:xfrm>
          <a:off x="4591888" y="4424729"/>
          <a:ext cx="4216203" cy="192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0771">
                  <a:extLst>
                    <a:ext uri="{9D8B030D-6E8A-4147-A177-3AD203B41FA5}">
                      <a16:colId xmlns:a16="http://schemas.microsoft.com/office/drawing/2014/main" val="1574389106"/>
                    </a:ext>
                  </a:extLst>
                </a:gridCol>
                <a:gridCol w="2065432">
                  <a:extLst>
                    <a:ext uri="{9D8B030D-6E8A-4147-A177-3AD203B41FA5}">
                      <a16:colId xmlns:a16="http://schemas.microsoft.com/office/drawing/2014/main" val="955080235"/>
                    </a:ext>
                  </a:extLst>
                </a:gridCol>
              </a:tblGrid>
              <a:tr h="5054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effectLst/>
                          <a:latin typeface="Arial"/>
                        </a:rPr>
                        <a:t>Human rights are more important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effectLst/>
                          <a:latin typeface="Arial"/>
                        </a:rPr>
                        <a:t>Human rights are not more important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432290144"/>
                  </a:ext>
                </a:extLst>
              </a:tr>
              <a:tr h="472814"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901180674"/>
                  </a:ext>
                </a:extLst>
              </a:tr>
              <a:tr h="472814"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182955216"/>
                  </a:ext>
                </a:extLst>
              </a:tr>
              <a:tr h="472814"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100" dirty="0">
                        <a:effectLst/>
                        <a:latin typeface="Arial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680723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93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queSourceRef xmlns="b0291392-46c3-446b-b4e2-e6b1ee46160b" xsi:nil="true"/>
    <CloudMigratorVersion xmlns="b0291392-46c3-446b-b4e2-e6b1ee46160b" xsi:nil="true"/>
    <CloudMigratorOriginId xmlns="b0291392-46c3-446b-b4e2-e6b1ee46160b" xsi:nil="true"/>
    <FileHash xmlns="b0291392-46c3-446b-b4e2-e6b1ee46160b" xsi:nil="true"/>
  </documentManagement>
</p:properties>
</file>

<file path=customXml/itemProps1.xml><?xml version="1.0" encoding="utf-8"?>
<ds:datastoreItem xmlns:ds="http://schemas.openxmlformats.org/officeDocument/2006/customXml" ds:itemID="{A6155C6F-B7E8-4368-B746-1125E8793547}"/>
</file>

<file path=customXml/itemProps2.xml><?xml version="1.0" encoding="utf-8"?>
<ds:datastoreItem xmlns:ds="http://schemas.openxmlformats.org/officeDocument/2006/customXml" ds:itemID="{80E98620-1CDA-4193-A40C-22516DD9BE7A}"/>
</file>

<file path=customXml/itemProps3.xml><?xml version="1.0" encoding="utf-8"?>
<ds:datastoreItem xmlns:ds="http://schemas.openxmlformats.org/officeDocument/2006/customXml" ds:itemID="{2C413DAF-AAAB-4993-B8EF-E30329B37E8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</cp:revision>
  <dcterms:created xsi:type="dcterms:W3CDTF">2022-10-31T08:00:57Z</dcterms:created>
  <dcterms:modified xsi:type="dcterms:W3CDTF">2022-10-31T08:04:52Z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</Properties>
</file>