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5"/>
  </p:notesMasterIdLst>
  <p:sldIdLst>
    <p:sldId id="275" r:id="rId5"/>
    <p:sldId id="263" r:id="rId6"/>
    <p:sldId id="269" r:id="rId7"/>
    <p:sldId id="270" r:id="rId8"/>
    <p:sldId id="265" r:id="rId9"/>
    <p:sldId id="271" r:id="rId10"/>
    <p:sldId id="272" r:id="rId11"/>
    <p:sldId id="261" r:id="rId12"/>
    <p:sldId id="276" r:id="rId13"/>
    <p:sldId id="277" r:id="rId14"/>
  </p:sldIdLst>
  <p:sldSz cx="9906000" cy="6858000" type="A4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6DAB0A-E33B-3257-57DD-B2455AEE2718}" v="632" dt="2021-06-14T11:44:59.850"/>
    <p1510:client id="{30C6407D-E371-128A-AE6B-F479D4BB9CCB}" v="2" dt="2022-07-08T09:44:34.801"/>
    <p1510:client id="{A837BC0B-ACE5-9AF6-34CB-42A48DF8A0E9}" v="2" dt="2021-06-14T14:29:22.407"/>
    <p1510:client id="{A9F3C300-4765-4800-3AB1-CF2B0E9EE3D2}" v="2162" dt="2022-07-06T14:05:42.683"/>
    <p1510:client id="{BD0E3C1B-94F4-1BB4-579E-E4EA679C4DC1}" v="445" dt="2021-06-29T10:17:41.663"/>
    <p1510:client id="{D84E1D0A-A262-981D-E3BF-3437CF3932B4}" v="43" dt="2021-06-09T13:42:16.5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sa Austin" userId="S::vaustin@ben.srscmat.co.uk::bde923ce-ff94-4425-acb6-05d6eb90b649" providerId="AD" clId="Web-{A9F3C300-4765-4800-3AB1-CF2B0E9EE3D2}"/>
    <pc:docChg chg="modSld sldOrd">
      <pc:chgData name="Vanessa Austin" userId="S::vaustin@ben.srscmat.co.uk::bde923ce-ff94-4425-acb6-05d6eb90b649" providerId="AD" clId="Web-{A9F3C300-4765-4800-3AB1-CF2B0E9EE3D2}" dt="2022-07-06T14:05:42.683" v="2103"/>
      <pc:docMkLst>
        <pc:docMk/>
      </pc:docMkLst>
      <pc:sldChg chg="addSp delSp modSp">
        <pc:chgData name="Vanessa Austin" userId="S::vaustin@ben.srscmat.co.uk::bde923ce-ff94-4425-acb6-05d6eb90b649" providerId="AD" clId="Web-{A9F3C300-4765-4800-3AB1-CF2B0E9EE3D2}" dt="2022-07-06T10:48:59.010" v="804"/>
        <pc:sldMkLst>
          <pc:docMk/>
          <pc:sldMk cId="2482509235" sldId="263"/>
        </pc:sldMkLst>
        <pc:spChg chg="add del mod">
          <ac:chgData name="Vanessa Austin" userId="S::vaustin@ben.srscmat.co.uk::bde923ce-ff94-4425-acb6-05d6eb90b649" providerId="AD" clId="Web-{A9F3C300-4765-4800-3AB1-CF2B0E9EE3D2}" dt="2022-07-06T10:48:43.259" v="800"/>
          <ac:spMkLst>
            <pc:docMk/>
            <pc:sldMk cId="2482509235" sldId="263"/>
            <ac:spMk id="7" creationId="{9090E986-4214-3A04-76D2-5B8E8C215817}"/>
          </ac:spMkLst>
        </pc:spChg>
        <pc:graphicFrameChg chg="del mod modGraphic">
          <ac:chgData name="Vanessa Austin" userId="S::vaustin@ben.srscmat.co.uk::bde923ce-ff94-4425-acb6-05d6eb90b649" providerId="AD" clId="Web-{A9F3C300-4765-4800-3AB1-CF2B0E9EE3D2}" dt="2022-07-06T10:43:52.836" v="77"/>
          <ac:graphicFrameMkLst>
            <pc:docMk/>
            <pc:sldMk cId="2482509235" sldId="263"/>
            <ac:graphicFrameMk id="2" creationId="{00000000-0000-0000-0000-000000000000}"/>
          </ac:graphicFrameMkLst>
        </pc:graphicFrameChg>
        <pc:graphicFrameChg chg="del">
          <ac:chgData name="Vanessa Austin" userId="S::vaustin@ben.srscmat.co.uk::bde923ce-ff94-4425-acb6-05d6eb90b649" providerId="AD" clId="Web-{A9F3C300-4765-4800-3AB1-CF2B0E9EE3D2}" dt="2022-07-06T10:44:53.605" v="228"/>
          <ac:graphicFrameMkLst>
            <pc:docMk/>
            <pc:sldMk cId="2482509235" sldId="263"/>
            <ac:graphicFrameMk id="3" creationId="{00000000-0000-0000-0000-000000000000}"/>
          </ac:graphicFrameMkLst>
        </pc:graphicFrameChg>
        <pc:graphicFrameChg chg="mod modGraphic">
          <ac:chgData name="Vanessa Austin" userId="S::vaustin@ben.srscmat.co.uk::bde923ce-ff94-4425-acb6-05d6eb90b649" providerId="AD" clId="Web-{A9F3C300-4765-4800-3AB1-CF2B0E9EE3D2}" dt="2022-07-06T10:48:59.010" v="804"/>
          <ac:graphicFrameMkLst>
            <pc:docMk/>
            <pc:sldMk cId="2482509235" sldId="263"/>
            <ac:graphicFrameMk id="11" creationId="{885AE039-C2FC-4E1E-ABDC-296EE95951D1}"/>
          </ac:graphicFrameMkLst>
        </pc:graphicFrameChg>
        <pc:picChg chg="add mod">
          <ac:chgData name="Vanessa Austin" userId="S::vaustin@ben.srscmat.co.uk::bde923ce-ff94-4425-acb6-05d6eb90b649" providerId="AD" clId="Web-{A9F3C300-4765-4800-3AB1-CF2B0E9EE3D2}" dt="2022-07-06T10:48:40.400" v="798" actId="1076"/>
          <ac:picMkLst>
            <pc:docMk/>
            <pc:sldMk cId="2482509235" sldId="263"/>
            <ac:picMk id="5" creationId="{DFBE88D9-5B5A-7081-A4A5-A5857C8F98A9}"/>
          </ac:picMkLst>
        </pc:picChg>
      </pc:sldChg>
      <pc:sldChg chg="modSp">
        <pc:chgData name="Vanessa Austin" userId="S::vaustin@ben.srscmat.co.uk::bde923ce-ff94-4425-acb6-05d6eb90b649" providerId="AD" clId="Web-{A9F3C300-4765-4800-3AB1-CF2B0E9EE3D2}" dt="2022-07-06T11:12:21.125" v="1490"/>
        <pc:sldMkLst>
          <pc:docMk/>
          <pc:sldMk cId="3970681446" sldId="265"/>
        </pc:sldMkLst>
        <pc:spChg chg="mod">
          <ac:chgData name="Vanessa Austin" userId="S::vaustin@ben.srscmat.co.uk::bde923ce-ff94-4425-acb6-05d6eb90b649" providerId="AD" clId="Web-{A9F3C300-4765-4800-3AB1-CF2B0E9EE3D2}" dt="2022-07-06T11:01:51.838" v="909" actId="20577"/>
          <ac:spMkLst>
            <pc:docMk/>
            <pc:sldMk cId="3970681446" sldId="265"/>
            <ac:spMk id="10" creationId="{2CF31703-F4C3-4B70-BDCB-79854F5E956B}"/>
          </ac:spMkLst>
        </pc:spChg>
        <pc:graphicFrameChg chg="mod modGraphic">
          <ac:chgData name="Vanessa Austin" userId="S::vaustin@ben.srscmat.co.uk::bde923ce-ff94-4425-acb6-05d6eb90b649" providerId="AD" clId="Web-{A9F3C300-4765-4800-3AB1-CF2B0E9EE3D2}" dt="2022-07-06T11:12:21.125" v="1490"/>
          <ac:graphicFrameMkLst>
            <pc:docMk/>
            <pc:sldMk cId="3970681446" sldId="265"/>
            <ac:graphicFrameMk id="11" creationId="{885AE039-C2FC-4E1E-ABDC-296EE95951D1}"/>
          </ac:graphicFrameMkLst>
        </pc:graphicFrameChg>
        <pc:picChg chg="mod modCrop">
          <ac:chgData name="Vanessa Austin" userId="S::vaustin@ben.srscmat.co.uk::bde923ce-ff94-4425-acb6-05d6eb90b649" providerId="AD" clId="Web-{A9F3C300-4765-4800-3AB1-CF2B0E9EE3D2}" dt="2022-07-06T11:00:22.192" v="814" actId="1076"/>
          <ac:picMkLst>
            <pc:docMk/>
            <pc:sldMk cId="3970681446" sldId="265"/>
            <ac:picMk id="2" creationId="{DDE3CD5A-0F77-496B-A942-05A06C952B32}"/>
          </ac:picMkLst>
        </pc:picChg>
      </pc:sldChg>
      <pc:sldChg chg="modSp">
        <pc:chgData name="Vanessa Austin" userId="S::vaustin@ben.srscmat.co.uk::bde923ce-ff94-4425-acb6-05d6eb90b649" providerId="AD" clId="Web-{A9F3C300-4765-4800-3AB1-CF2B0E9EE3D2}" dt="2022-07-06T10:49:47.122" v="808" actId="20577"/>
        <pc:sldMkLst>
          <pc:docMk/>
          <pc:sldMk cId="3826682423" sldId="269"/>
        </pc:sldMkLst>
        <pc:spChg chg="mod">
          <ac:chgData name="Vanessa Austin" userId="S::vaustin@ben.srscmat.co.uk::bde923ce-ff94-4425-acb6-05d6eb90b649" providerId="AD" clId="Web-{A9F3C300-4765-4800-3AB1-CF2B0E9EE3D2}" dt="2022-07-06T10:49:47.122" v="808" actId="20577"/>
          <ac:spMkLst>
            <pc:docMk/>
            <pc:sldMk cId="3826682423" sldId="269"/>
            <ac:spMk id="10" creationId="{2CF31703-F4C3-4B70-BDCB-79854F5E956B}"/>
          </ac:spMkLst>
        </pc:spChg>
      </pc:sldChg>
      <pc:sldChg chg="modSp ord">
        <pc:chgData name="Vanessa Austin" userId="S::vaustin@ben.srscmat.co.uk::bde923ce-ff94-4425-acb6-05d6eb90b649" providerId="AD" clId="Web-{A9F3C300-4765-4800-3AB1-CF2B0E9EE3D2}" dt="2022-07-06T11:12:31.845" v="1492" actId="20577"/>
        <pc:sldMkLst>
          <pc:docMk/>
          <pc:sldMk cId="4152752763" sldId="270"/>
        </pc:sldMkLst>
        <pc:spChg chg="mod">
          <ac:chgData name="Vanessa Austin" userId="S::vaustin@ben.srscmat.co.uk::bde923ce-ff94-4425-acb6-05d6eb90b649" providerId="AD" clId="Web-{A9F3C300-4765-4800-3AB1-CF2B0E9EE3D2}" dt="2022-07-06T11:12:31.845" v="1492" actId="20577"/>
          <ac:spMkLst>
            <pc:docMk/>
            <pc:sldMk cId="4152752763" sldId="270"/>
            <ac:spMk id="10" creationId="{2CF31703-F4C3-4B70-BDCB-79854F5E956B}"/>
          </ac:spMkLst>
        </pc:spChg>
        <pc:graphicFrameChg chg="mod modGraphic">
          <ac:chgData name="Vanessa Austin" userId="S::vaustin@ben.srscmat.co.uk::bde923ce-ff94-4425-acb6-05d6eb90b649" providerId="AD" clId="Web-{A9F3C300-4765-4800-3AB1-CF2B0E9EE3D2}" dt="2022-07-06T10:49:16.339" v="806"/>
          <ac:graphicFrameMkLst>
            <pc:docMk/>
            <pc:sldMk cId="4152752763" sldId="270"/>
            <ac:graphicFrameMk id="11" creationId="{885AE039-C2FC-4E1E-ABDC-296EE95951D1}"/>
          </ac:graphicFrameMkLst>
        </pc:graphicFrameChg>
      </pc:sldChg>
      <pc:sldChg chg="delSp modSp">
        <pc:chgData name="Vanessa Austin" userId="S::vaustin@ben.srscmat.co.uk::bde923ce-ff94-4425-acb6-05d6eb90b649" providerId="AD" clId="Web-{A9F3C300-4765-4800-3AB1-CF2B0E9EE3D2}" dt="2022-07-06T11:13:03.097" v="1507" actId="20577"/>
        <pc:sldMkLst>
          <pc:docMk/>
          <pc:sldMk cId="2835858688" sldId="271"/>
        </pc:sldMkLst>
        <pc:spChg chg="mod">
          <ac:chgData name="Vanessa Austin" userId="S::vaustin@ben.srscmat.co.uk::bde923ce-ff94-4425-acb6-05d6eb90b649" providerId="AD" clId="Web-{A9F3C300-4765-4800-3AB1-CF2B0E9EE3D2}" dt="2022-07-06T11:13:03.097" v="1507" actId="20577"/>
          <ac:spMkLst>
            <pc:docMk/>
            <pc:sldMk cId="2835858688" sldId="271"/>
            <ac:spMk id="10" creationId="{2CF31703-F4C3-4B70-BDCB-79854F5E956B}"/>
          </ac:spMkLst>
        </pc:spChg>
        <pc:graphicFrameChg chg="mod modGraphic">
          <ac:chgData name="Vanessa Austin" userId="S::vaustin@ben.srscmat.co.uk::bde923ce-ff94-4425-acb6-05d6eb90b649" providerId="AD" clId="Web-{A9F3C300-4765-4800-3AB1-CF2B0E9EE3D2}" dt="2022-07-06T11:11:24.997" v="1428"/>
          <ac:graphicFrameMkLst>
            <pc:docMk/>
            <pc:sldMk cId="2835858688" sldId="271"/>
            <ac:graphicFrameMk id="11" creationId="{885AE039-C2FC-4E1E-ABDC-296EE95951D1}"/>
          </ac:graphicFrameMkLst>
        </pc:graphicFrameChg>
        <pc:picChg chg="del mod">
          <ac:chgData name="Vanessa Austin" userId="S::vaustin@ben.srscmat.co.uk::bde923ce-ff94-4425-acb6-05d6eb90b649" providerId="AD" clId="Web-{A9F3C300-4765-4800-3AB1-CF2B0E9EE3D2}" dt="2022-07-06T11:08:18.455" v="1033"/>
          <ac:picMkLst>
            <pc:docMk/>
            <pc:sldMk cId="2835858688" sldId="271"/>
            <ac:picMk id="2" creationId="{1A4FFDD2-3862-4DD9-8634-5DA598275C62}"/>
          </ac:picMkLst>
        </pc:picChg>
        <pc:cxnChg chg="mod">
          <ac:chgData name="Vanessa Austin" userId="S::vaustin@ben.srscmat.co.uk::bde923ce-ff94-4425-acb6-05d6eb90b649" providerId="AD" clId="Web-{A9F3C300-4765-4800-3AB1-CF2B0E9EE3D2}" dt="2022-07-06T11:03:06.373" v="981" actId="1076"/>
          <ac:cxnSpMkLst>
            <pc:docMk/>
            <pc:sldMk cId="2835858688" sldId="271"/>
            <ac:cxnSpMk id="6" creationId="{F0A616D9-509C-4FCA-9236-3D6434107F8D}"/>
          </ac:cxnSpMkLst>
        </pc:cxnChg>
      </pc:sldChg>
      <pc:sldChg chg="addSp delSp modSp">
        <pc:chgData name="Vanessa Austin" userId="S::vaustin@ben.srscmat.co.uk::bde923ce-ff94-4425-acb6-05d6eb90b649" providerId="AD" clId="Web-{A9F3C300-4765-4800-3AB1-CF2B0E9EE3D2}" dt="2022-07-06T14:05:42.683" v="2103"/>
        <pc:sldMkLst>
          <pc:docMk/>
          <pc:sldMk cId="391547998" sldId="272"/>
        </pc:sldMkLst>
        <pc:spChg chg="del">
          <ac:chgData name="Vanessa Austin" userId="S::vaustin@ben.srscmat.co.uk::bde923ce-ff94-4425-acb6-05d6eb90b649" providerId="AD" clId="Web-{A9F3C300-4765-4800-3AB1-CF2B0E9EE3D2}" dt="2022-07-06T11:13:57.694" v="1557"/>
          <ac:spMkLst>
            <pc:docMk/>
            <pc:sldMk cId="391547998" sldId="272"/>
            <ac:spMk id="2" creationId="{00000000-0000-0000-0000-000000000000}"/>
          </ac:spMkLst>
        </pc:spChg>
        <pc:spChg chg="del">
          <ac:chgData name="Vanessa Austin" userId="S::vaustin@ben.srscmat.co.uk::bde923ce-ff94-4425-acb6-05d6eb90b649" providerId="AD" clId="Web-{A9F3C300-4765-4800-3AB1-CF2B0E9EE3D2}" dt="2022-07-06T11:13:55.397" v="1556"/>
          <ac:spMkLst>
            <pc:docMk/>
            <pc:sldMk cId="391547998" sldId="272"/>
            <ac:spMk id="3" creationId="{A9862D67-F767-490F-BEBE-F9BF465A0A49}"/>
          </ac:spMkLst>
        </pc:spChg>
        <pc:graphicFrameChg chg="add mod modGraphic">
          <ac:chgData name="Vanessa Austin" userId="S::vaustin@ben.srscmat.co.uk::bde923ce-ff94-4425-acb6-05d6eb90b649" providerId="AD" clId="Web-{A9F3C300-4765-4800-3AB1-CF2B0E9EE3D2}" dt="2022-07-06T14:05:42.683" v="2103"/>
          <ac:graphicFrameMkLst>
            <pc:docMk/>
            <pc:sldMk cId="391547998" sldId="272"/>
            <ac:graphicFrameMk id="5" creationId="{11241806-569E-30D4-6A28-79038971FB32}"/>
          </ac:graphicFrameMkLst>
        </pc:graphicFrameChg>
        <pc:graphicFrameChg chg="mod modGraphic">
          <ac:chgData name="Vanessa Austin" userId="S::vaustin@ben.srscmat.co.uk::bde923ce-ff94-4425-acb6-05d6eb90b649" providerId="AD" clId="Web-{A9F3C300-4765-4800-3AB1-CF2B0E9EE3D2}" dt="2022-07-06T14:05:27.527" v="2098"/>
          <ac:graphicFrameMkLst>
            <pc:docMk/>
            <pc:sldMk cId="391547998" sldId="272"/>
            <ac:graphicFrameMk id="11" creationId="{885AE039-C2FC-4E1E-ABDC-296EE95951D1}"/>
          </ac:graphicFrameMkLst>
        </pc:graphicFrameChg>
        <pc:cxnChg chg="del">
          <ac:chgData name="Vanessa Austin" userId="S::vaustin@ben.srscmat.co.uk::bde923ce-ff94-4425-acb6-05d6eb90b649" providerId="AD" clId="Web-{A9F3C300-4765-4800-3AB1-CF2B0E9EE3D2}" dt="2022-07-06T11:13:58.491" v="1558"/>
          <ac:cxnSpMkLst>
            <pc:docMk/>
            <pc:sldMk cId="391547998" sldId="272"/>
            <ac:cxnSpMk id="12" creationId="{B668ED68-414E-4C07-8D43-EDEAE7799539}"/>
          </ac:cxnSpMkLst>
        </pc:cxnChg>
      </pc:sldChg>
    </pc:docChg>
  </pc:docChgLst>
  <pc:docChgLst>
    <pc:chgData name="Vanessa Austin" userId="S::vaustin@ben.srscmat.co.uk::bde923ce-ff94-4425-acb6-05d6eb90b649" providerId="AD" clId="Web-{30C6407D-E371-128A-AE6B-F479D4BB9CCB}"/>
    <pc:docChg chg="addSld">
      <pc:chgData name="Vanessa Austin" userId="S::vaustin@ben.srscmat.co.uk::bde923ce-ff94-4425-acb6-05d6eb90b649" providerId="AD" clId="Web-{30C6407D-E371-128A-AE6B-F479D4BB9CCB}" dt="2022-07-08T09:44:34.801" v="1"/>
      <pc:docMkLst>
        <pc:docMk/>
      </pc:docMkLst>
      <pc:sldChg chg="add replId">
        <pc:chgData name="Vanessa Austin" userId="S::vaustin@ben.srscmat.co.uk::bde923ce-ff94-4425-acb6-05d6eb90b649" providerId="AD" clId="Web-{30C6407D-E371-128A-AE6B-F479D4BB9CCB}" dt="2022-07-08T09:44:34.363" v="0"/>
        <pc:sldMkLst>
          <pc:docMk/>
          <pc:sldMk cId="328512203" sldId="276"/>
        </pc:sldMkLst>
      </pc:sldChg>
      <pc:sldChg chg="add replId">
        <pc:chgData name="Vanessa Austin" userId="S::vaustin@ben.srscmat.co.uk::bde923ce-ff94-4425-acb6-05d6eb90b649" providerId="AD" clId="Web-{30C6407D-E371-128A-AE6B-F479D4BB9CCB}" dt="2022-07-08T09:44:34.801" v="1"/>
        <pc:sldMkLst>
          <pc:docMk/>
          <pc:sldMk cId="1337451295" sldId="27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E35F936-4E74-48EB-8D9C-2E79E14A862E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2063" y="1173163"/>
            <a:ext cx="45783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BDC558F-E56C-41DD-B203-C433ED60D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857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C8F0-7994-4247-8B91-BBEA22819E28}" type="datetime1">
              <a:rPr lang="en-GB" smtClean="0"/>
              <a:t>08/07/2022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70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E8C9-B219-4B2E-93CA-604C60F3CD6B}" type="datetime1">
              <a:rPr lang="en-GB" smtClean="0"/>
              <a:t>08/07/2022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75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C5B-066F-45DB-8D95-2C599422A31A}" type="datetime1">
              <a:rPr lang="en-GB" smtClean="0"/>
              <a:t>08/07/2022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8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9942-7A3C-4DC0-96E5-1FE28125C17E}" type="datetime1">
              <a:rPr lang="en-GB" smtClean="0"/>
              <a:t>08/07/2022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7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9727-14DA-4178-9F23-7C0CDEBA8239}" type="datetime1">
              <a:rPr lang="en-GB" smtClean="0"/>
              <a:t>08/07/2022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1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B0A5-D7AD-4BA7-89B6-77FA09C7ABED}" type="datetime1">
              <a:rPr lang="en-GB" smtClean="0"/>
              <a:t>08/07/2022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69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801B-3107-4CB9-B397-4C39BA1DBB44}" type="datetime1">
              <a:rPr lang="en-GB" smtClean="0"/>
              <a:t>08/07/2022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90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C590-7E48-49FA-949C-AA1E825D39A2}" type="datetime1">
              <a:rPr lang="en-GB" smtClean="0"/>
              <a:t>08/07/2022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27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AC48-81CF-4D91-BB58-73ED370D6A11}" type="datetime1">
              <a:rPr lang="en-GB" smtClean="0"/>
              <a:t>08/07/2022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81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C236-F4F2-483C-8ACC-421CE6F815D1}" type="datetime1">
              <a:rPr lang="en-GB" smtClean="0"/>
              <a:t>08/07/2022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3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5EE4-399F-4AB7-9558-B774C0995454}" type="datetime1">
              <a:rPr lang="en-GB" smtClean="0"/>
              <a:t>08/07/2022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9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AF9EA-1E37-480A-B577-1100E6EC3722}" type="datetime1">
              <a:rPr lang="en-GB" smtClean="0"/>
              <a:t>08/07/2022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76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sa.aulapt.org/2019/12/04/miles-de-imagenes-sin-fondo-para-tus-proyectos-ideales-para-navidad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3E969C53-0ECA-4EE9-90C4-6057A5BE41EE}"/>
              </a:ext>
            </a:extLst>
          </p:cNvPr>
          <p:cNvSpPr txBox="1">
            <a:spLocks/>
          </p:cNvSpPr>
          <p:nvPr/>
        </p:nvSpPr>
        <p:spPr>
          <a:xfrm>
            <a:off x="761999" y="784007"/>
            <a:ext cx="5986463" cy="45976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dirty="0">
                <a:latin typeface="Arial"/>
                <a:cs typeface="Arial"/>
              </a:rPr>
              <a:t>Religious Studies Homework Booklet</a:t>
            </a:r>
          </a:p>
          <a:p>
            <a:pPr algn="l"/>
            <a:r>
              <a:rPr lang="en-GB" sz="1600" b="1" dirty="0">
                <a:latin typeface="Arial"/>
                <a:cs typeface="Arial"/>
              </a:rPr>
              <a:t>Year 8 Advent 1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400" dirty="0">
                <a:latin typeface="Arial"/>
                <a:cs typeface="Arial"/>
              </a:rPr>
              <a:t>Name:</a:t>
            </a:r>
          </a:p>
          <a:p>
            <a:pPr algn="l"/>
            <a:r>
              <a:rPr lang="en-GB" sz="1400" dirty="0">
                <a:latin typeface="Arial"/>
                <a:cs typeface="Arial"/>
              </a:rPr>
              <a:t>Class:</a:t>
            </a:r>
          </a:p>
          <a:p>
            <a:pPr algn="l"/>
            <a:r>
              <a:rPr lang="en-GB" sz="1400" dirty="0">
                <a:latin typeface="Arial"/>
                <a:cs typeface="Arial"/>
              </a:rPr>
              <a:t>Teacher:</a:t>
            </a:r>
          </a:p>
          <a:p>
            <a:pPr algn="l"/>
            <a:endParaRPr lang="en-GB" sz="1625" dirty="0">
              <a:latin typeface="Arial"/>
              <a:cs typeface="Arial"/>
            </a:endParaRPr>
          </a:p>
          <a:p>
            <a:pPr algn="l"/>
            <a:endParaRPr lang="en-GB" sz="1625" dirty="0">
              <a:latin typeface="Arial"/>
              <a:cs typeface="Arial"/>
            </a:endParaRPr>
          </a:p>
          <a:p>
            <a:pPr algn="l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Homework Expectations:</a:t>
            </a:r>
          </a:p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You must keep this booklet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neat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presentable</a:t>
            </a:r>
          </a:p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All homework must be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completed for the date set</a:t>
            </a:r>
          </a:p>
          <a:p>
            <a:pPr algn="l"/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High effort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is expected in all tasks</a:t>
            </a:r>
          </a:p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You will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boost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all work in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red pen</a:t>
            </a:r>
          </a:p>
          <a:p>
            <a:endParaRPr lang="en-GB" sz="1625" dirty="0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513D63-6514-4A79-8EDF-60FB5C97D3D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48463" y="784007"/>
            <a:ext cx="1776412" cy="3314457"/>
          </a:xfrm>
          <a:prstGeom prst="rect">
            <a:avLst/>
          </a:prstGeom>
        </p:spPr>
      </p:pic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75A9E8CB-0BA2-4BF6-BDD3-6D797D7A5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65168"/>
              </p:ext>
            </p:extLst>
          </p:nvPr>
        </p:nvGraphicFramePr>
        <p:xfrm>
          <a:off x="552451" y="4915653"/>
          <a:ext cx="8677276" cy="145466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2674">
                  <a:extLst>
                    <a:ext uri="{9D8B030D-6E8A-4147-A177-3AD203B41FA5}">
                      <a16:colId xmlns:a16="http://schemas.microsoft.com/office/drawing/2014/main" val="3320810119"/>
                    </a:ext>
                  </a:extLst>
                </a:gridCol>
                <a:gridCol w="1985964">
                  <a:extLst>
                    <a:ext uri="{9D8B030D-6E8A-4147-A177-3AD203B41FA5}">
                      <a16:colId xmlns:a16="http://schemas.microsoft.com/office/drawing/2014/main" val="2587861013"/>
                    </a:ext>
                  </a:extLst>
                </a:gridCol>
                <a:gridCol w="2169319">
                  <a:extLst>
                    <a:ext uri="{9D8B030D-6E8A-4147-A177-3AD203B41FA5}">
                      <a16:colId xmlns:a16="http://schemas.microsoft.com/office/drawing/2014/main" val="1235917765"/>
                    </a:ext>
                  </a:extLst>
                </a:gridCol>
                <a:gridCol w="2169319">
                  <a:extLst>
                    <a:ext uri="{9D8B030D-6E8A-4147-A177-3AD203B41FA5}">
                      <a16:colId xmlns:a16="http://schemas.microsoft.com/office/drawing/2014/main" val="2636146551"/>
                    </a:ext>
                  </a:extLst>
                </a:gridCol>
              </a:tblGrid>
              <a:tr h="342147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Due 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Checked by: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Due 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Checked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Arial"/>
                        </a:rPr>
                        <a:t> by: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142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093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758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678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2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3E463-EEC0-476A-A175-9F450B7D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10</a:t>
            </a:fld>
            <a:endParaRPr lang="en-GB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CEB9172-96A1-4976-8726-47E2622857D6}"/>
              </a:ext>
            </a:extLst>
          </p:cNvPr>
          <p:cNvSpPr txBox="1">
            <a:spLocks/>
          </p:cNvSpPr>
          <p:nvPr/>
        </p:nvSpPr>
        <p:spPr>
          <a:xfrm>
            <a:off x="296863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FD8A727-A3A2-4BE2-9D3B-E624BA1C2203}"/>
              </a:ext>
            </a:extLst>
          </p:cNvPr>
          <p:cNvSpPr txBox="1">
            <a:spLocks/>
          </p:cNvSpPr>
          <p:nvPr/>
        </p:nvSpPr>
        <p:spPr>
          <a:xfrm>
            <a:off x="296863" y="1216750"/>
            <a:ext cx="4271963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CCBA469-00A5-4999-A805-A5814356720A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92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8 Advent 1 – extra paper for any task you cannot fit into the activity box.			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F8FF249A-258A-45B0-B462-C20A97748997}"/>
              </a:ext>
            </a:extLst>
          </p:cNvPr>
          <p:cNvSpPr txBox="1">
            <a:spLocks/>
          </p:cNvSpPr>
          <p:nvPr/>
        </p:nvSpPr>
        <p:spPr>
          <a:xfrm>
            <a:off x="4953000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6E58A76-D0FA-41A1-841D-8A95B2D7E724}"/>
              </a:ext>
            </a:extLst>
          </p:cNvPr>
          <p:cNvSpPr txBox="1">
            <a:spLocks/>
          </p:cNvSpPr>
          <p:nvPr/>
        </p:nvSpPr>
        <p:spPr>
          <a:xfrm>
            <a:off x="5238750" y="1216750"/>
            <a:ext cx="4370387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451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2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39907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8 - Advent 1 - Homework 1 			Recap of Year 7 Learning - Jesus		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884876"/>
              </p:ext>
            </p:extLst>
          </p:nvPr>
        </p:nvGraphicFramePr>
        <p:xfrm>
          <a:off x="319086" y="628461"/>
          <a:ext cx="9267828" cy="60224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937301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Are the statements true or false?</a:t>
                      </a:r>
                    </a:p>
                    <a:p>
                      <a:pPr rtl="0" fontAlgn="base">
                        <a:lnSpc>
                          <a:spcPct val="150000"/>
                        </a:lnSpc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marL="228600" indent="-228600" rtl="0" fontAlgn="base">
                        <a:lnSpc>
                          <a:spcPct val="150000"/>
                        </a:lnSpc>
                        <a:buAutoNum type="arabicPeriod"/>
                      </a:pPr>
                      <a:r>
                        <a:rPr lang="en-GB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Jesus taught with parables</a:t>
                      </a:r>
                    </a:p>
                    <a:p>
                      <a:pPr marL="228600" indent="-228600" rtl="0" fontAlgn="base">
                        <a:lnSpc>
                          <a:spcPct val="150000"/>
                        </a:lnSpc>
                        <a:buAutoNum type="arabicPeriod"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Jesus was a Christian</a:t>
                      </a:r>
                    </a:p>
                    <a:p>
                      <a:pPr marL="228600" indent="-228600" rtl="0" fontAlgn="base">
                        <a:lnSpc>
                          <a:spcPct val="150000"/>
                        </a:lnSpc>
                        <a:buAutoNum type="arabicPeriod"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There is no proof of Jesus existing</a:t>
                      </a:r>
                    </a:p>
                    <a:p>
                      <a:pPr marL="228600" indent="-228600" rtl="0" fontAlgn="base">
                        <a:lnSpc>
                          <a:spcPct val="150000"/>
                        </a:lnSpc>
                        <a:buAutoNum type="arabicPeriod"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Jesus was </a:t>
                      </a:r>
                      <a:r>
                        <a:rPr lang="en-US" sz="1200" b="0" i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baptised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by his cousin John</a:t>
                      </a:r>
                    </a:p>
                    <a:p>
                      <a:pPr marL="228600" indent="-228600" rtl="0" fontAlgn="base">
                        <a:lnSpc>
                          <a:spcPct val="150000"/>
                        </a:lnSpc>
                        <a:buAutoNum type="arabicPeriod"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Jesus told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miracles</a:t>
                      </a:r>
                    </a:p>
                    <a:p>
                      <a:pPr marL="228600" indent="-228600" rtl="0" fontAlgn="base">
                        <a:lnSpc>
                          <a:spcPct val="150000"/>
                        </a:lnSpc>
                        <a:buAutoNum type="arabicPeriod"/>
                      </a:pP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Christians believe Jesus is the reincarnation of </a:t>
                      </a:r>
                    </a:p>
                    <a:p>
                      <a:pPr marL="0" indent="0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God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2.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 Define each of these names for Jesus:</a:t>
                      </a:r>
                      <a:endParaRPr lang="en-US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Rabbi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Redeemer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Lamb of God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</a:t>
                      </a:r>
                      <a:endParaRPr lang="en-GB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0851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3. Did Jesus exist? </a:t>
                      </a:r>
                      <a:endParaRPr lang="en-US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1. Identify two pieces of evidence for Jesus' existence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b="0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2. What is the 'criterion of embarrassment'?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3. Which piece of evidence is the most convincing to prove Jesus existed?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4.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 Label the image below with the people who are there.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Who is missing?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471287"/>
              </p:ext>
            </p:extLst>
          </p:nvPr>
        </p:nvGraphicFramePr>
        <p:xfrm>
          <a:off x="3829049" y="877825"/>
          <a:ext cx="1026522" cy="2051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1">
                  <a:extLst>
                    <a:ext uri="{9D8B030D-6E8A-4147-A177-3AD203B41FA5}">
                      <a16:colId xmlns:a16="http://schemas.microsoft.com/office/drawing/2014/main" val="3233047672"/>
                    </a:ext>
                  </a:extLst>
                </a:gridCol>
                <a:gridCol w="512171">
                  <a:extLst>
                    <a:ext uri="{9D8B030D-6E8A-4147-A177-3AD203B41FA5}">
                      <a16:colId xmlns:a16="http://schemas.microsoft.com/office/drawing/2014/main" val="1658540362"/>
                    </a:ext>
                  </a:extLst>
                </a:gridCol>
              </a:tblGrid>
              <a:tr h="405111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74667"/>
                  </a:ext>
                </a:extLst>
              </a:tr>
              <a:tr h="239848"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554834"/>
                  </a:ext>
                </a:extLst>
              </a:tr>
              <a:tr h="239848"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54880"/>
                  </a:ext>
                </a:extLst>
              </a:tr>
              <a:tr h="239848"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878801"/>
                  </a:ext>
                </a:extLst>
              </a:tr>
              <a:tr h="239848"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307"/>
                  </a:ext>
                </a:extLst>
              </a:tr>
              <a:tr h="239848"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703179"/>
                  </a:ext>
                </a:extLst>
              </a:tr>
              <a:tr h="239848"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8527"/>
                  </a:ext>
                </a:extLst>
              </a:tr>
            </a:tbl>
          </a:graphicData>
        </a:graphic>
      </p:graphicFrame>
      <p:pic>
        <p:nvPicPr>
          <p:cNvPr id="5" name="Picture 6">
            <a:extLst>
              <a:ext uri="{FF2B5EF4-FFF2-40B4-BE49-F238E27FC236}">
                <a16:creationId xmlns:a16="http://schemas.microsoft.com/office/drawing/2014/main" id="{DFBE88D9-5B5A-7081-A4A5-A5857C8F9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46415" y="4257693"/>
            <a:ext cx="2230141" cy="2230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50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3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6869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8 - Advent 1 - Homework 2    Recap of Year 7 Learning – Prayer and Worship			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062392"/>
              </p:ext>
            </p:extLst>
          </p:nvPr>
        </p:nvGraphicFramePr>
        <p:xfrm>
          <a:off x="319086" y="619125"/>
          <a:ext cx="9267828" cy="5897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589798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​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n-GB" sz="1200" b="1" i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is each item and how it is used in prayer?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2.</a:t>
                      </a:r>
                      <a:r>
                        <a:rPr lang="en-GB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Types of Prayer.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Fill in the missing parts of the table?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Identify each type of prayer within the Lord’s Prayer.</a:t>
                      </a:r>
                      <a:endParaRPr lang="en-GB"/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05" y="958670"/>
            <a:ext cx="1558018" cy="15825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754" y="2828993"/>
            <a:ext cx="1904852" cy="13192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b="7375"/>
          <a:stretch/>
        </p:blipFill>
        <p:spPr>
          <a:xfrm>
            <a:off x="368754" y="4436087"/>
            <a:ext cx="1610269" cy="199125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47875" y="1143000"/>
            <a:ext cx="28003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Name of item 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How is it used? ______________________________________________________________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79023" y="3225281"/>
            <a:ext cx="28003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Name of item 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How is it used? ______________________________________________________________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79023" y="4879024"/>
            <a:ext cx="28003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Name of item 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How is it used? ______________________________________________________________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258301"/>
              </p:ext>
            </p:extLst>
          </p:nvPr>
        </p:nvGraphicFramePr>
        <p:xfrm>
          <a:off x="5003007" y="1226781"/>
          <a:ext cx="4476750" cy="1942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8375">
                  <a:extLst>
                    <a:ext uri="{9D8B030D-6E8A-4147-A177-3AD203B41FA5}">
                      <a16:colId xmlns:a16="http://schemas.microsoft.com/office/drawing/2014/main" val="2225076924"/>
                    </a:ext>
                  </a:extLst>
                </a:gridCol>
                <a:gridCol w="2238375">
                  <a:extLst>
                    <a:ext uri="{9D8B030D-6E8A-4147-A177-3AD203B41FA5}">
                      <a16:colId xmlns:a16="http://schemas.microsoft.com/office/drawing/2014/main" val="3988579740"/>
                    </a:ext>
                  </a:extLst>
                </a:gridCol>
              </a:tblGrid>
              <a:tr h="371345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Asking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something for myself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76377"/>
                  </a:ext>
                </a:extLst>
              </a:tr>
              <a:tr h="371345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Adoration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374506"/>
                  </a:ext>
                </a:extLst>
              </a:tr>
              <a:tr h="371345"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801625"/>
                  </a:ext>
                </a:extLst>
              </a:tr>
              <a:tr h="440613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Thanking God for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what he has done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251240"/>
                  </a:ext>
                </a:extLst>
              </a:tr>
              <a:tr h="371345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60449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82085" y="3832847"/>
            <a:ext cx="30575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Our Father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, Who art in Heaven,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hallowed be Thy name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; Thy Kingdom come, Thy will be done on earth as it is in Heaven.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Give us this day our daily bread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; and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forgive us our trespasses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as we forgive those who trespass against us; and lead us not into temptation,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but deliver us from evil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. Amen.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48225" y="5050721"/>
            <a:ext cx="1095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Repentance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591175" y="4978834"/>
            <a:ext cx="266700" cy="138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682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4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76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8 - Advent 1 - Homework 3    Recap of Year 7 Learning - Christianity				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191003"/>
              </p:ext>
            </p:extLst>
          </p:nvPr>
        </p:nvGraphicFramePr>
        <p:xfrm>
          <a:off x="319086" y="542925"/>
          <a:ext cx="9267828" cy="5805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5805624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Read the information and answer the questions on the next</a:t>
                      </a:r>
                      <a:r>
                        <a:rPr lang="en-GB" sz="1200" b="1" i="0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page.</a:t>
                      </a:r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1054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the Great Schism - the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Patriarch of Constantinople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was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excommunicated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from the Christian church. This divided the European Christian church into two major branches: the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Western Roman Catholic Church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and the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Eastern Orthodox Church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. It came about due to a complex mix of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religious disagreements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and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political conflicts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Rome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believed that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the Pope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—the religious leader of the western church—should have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authority over the patriarch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—the religious authority of the eastern church.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Constantinople disagreed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. Each church recognised their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own leaders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, and when the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western church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eventually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excommunicated the entire eastern church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, the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eastern church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retaliated by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excommunicating the Roman Pope Leo III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and the Roman church. Today, the two branches of Christianity remain distinct expressions of a similar faith. Roman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Catholicism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is the single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largest Christian denomination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, with more than a billion followers around the world.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Eastern Orthodoxy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is the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second-largest Christian denomination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, with more than 260 million followers. 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Answer the questions on the 1054 Great Schism.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What is the 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Great Schism</a:t>
                      </a: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 and when did it happen?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_____________________________________________________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are the titles of the Eastern and Western Churches leaders?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__________________________________________________________________________________________________________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Why did the Great Schism happen? _______________________________________________________________________________________________________________________________________________________________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 is this event so important in Church history?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75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5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6869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8 - Advent 1 - Homework 4 			Abraham – Use page 4 of your knowledge book.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534657"/>
              </p:ext>
            </p:extLst>
          </p:nvPr>
        </p:nvGraphicFramePr>
        <p:xfrm>
          <a:off x="319086" y="647700"/>
          <a:ext cx="9267828" cy="5801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65029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Finish the sentence.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A covenant is __________________________________ .</a:t>
                      </a: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Abraham was originally called ____________.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Abraham's name means_________________.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Abraham’s wife is called ____________.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Abraham’s and his wife's son was called ____________.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God promised Abraham _______________,_______________ and ___________________.</a:t>
                      </a:r>
                    </a:p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3.</a:t>
                      </a:r>
                      <a:r>
                        <a:rPr lang="en-GB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How does Abraham show faith?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 a flow chart of the story of Abraham. 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How does the story of Abraham show an example of faith in God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058359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2. Covenant – 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Tell us how this picture 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links God and Abraham </a:t>
                      </a:r>
                      <a:endParaRPr lang="en-US" sz="1800" b="0" baseline="0" dirty="0">
                        <a:latin typeface="+mn-lt"/>
                        <a:cs typeface="+mn-cs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together.</a:t>
                      </a:r>
                      <a:endParaRPr lang="en-US" dirty="0"/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</a:t>
                      </a: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</a:t>
                      </a: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</a:t>
                      </a: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id="{DDE3CD5A-0F77-496B-A942-05A06C952B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3" t="15122" r="1831" b="14634"/>
          <a:stretch/>
        </p:blipFill>
        <p:spPr>
          <a:xfrm>
            <a:off x="2257994" y="4037299"/>
            <a:ext cx="2616533" cy="141844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AD411EF-1632-4636-B3F2-9AD444968646}"/>
              </a:ext>
            </a:extLst>
          </p:cNvPr>
          <p:cNvSpPr txBox="1"/>
          <p:nvPr/>
        </p:nvSpPr>
        <p:spPr>
          <a:xfrm>
            <a:off x="5189467" y="1611887"/>
            <a:ext cx="85869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>
                <a:latin typeface="Arial"/>
                <a:cs typeface="Arial"/>
              </a:rPr>
              <a:t>God tells Abram to leave Ur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F42F5FC-9A47-4D75-85EA-05652DEABD3A}"/>
              </a:ext>
            </a:extLst>
          </p:cNvPr>
          <p:cNvCxnSpPr/>
          <p:nvPr/>
        </p:nvCxnSpPr>
        <p:spPr>
          <a:xfrm flipV="1">
            <a:off x="6079030" y="1868204"/>
            <a:ext cx="470407" cy="3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F42F5FC-9A47-4D75-85EA-05652DEABD3A}"/>
              </a:ext>
            </a:extLst>
          </p:cNvPr>
          <p:cNvCxnSpPr/>
          <p:nvPr/>
        </p:nvCxnSpPr>
        <p:spPr>
          <a:xfrm flipV="1">
            <a:off x="7689836" y="1868204"/>
            <a:ext cx="470407" cy="3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F42F5FC-9A47-4D75-85EA-05652DEABD3A}"/>
              </a:ext>
            </a:extLst>
          </p:cNvPr>
          <p:cNvCxnSpPr/>
          <p:nvPr/>
        </p:nvCxnSpPr>
        <p:spPr>
          <a:xfrm flipH="1">
            <a:off x="8982075" y="2469583"/>
            <a:ext cx="872" cy="473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F42F5FC-9A47-4D75-85EA-05652DEABD3A}"/>
              </a:ext>
            </a:extLst>
          </p:cNvPr>
          <p:cNvCxnSpPr/>
          <p:nvPr/>
        </p:nvCxnSpPr>
        <p:spPr>
          <a:xfrm flipH="1" flipV="1">
            <a:off x="7689836" y="3498737"/>
            <a:ext cx="526797" cy="3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F42F5FC-9A47-4D75-85EA-05652DEABD3A}"/>
              </a:ext>
            </a:extLst>
          </p:cNvPr>
          <p:cNvCxnSpPr/>
          <p:nvPr/>
        </p:nvCxnSpPr>
        <p:spPr>
          <a:xfrm flipH="1" flipV="1">
            <a:off x="5918186" y="3480990"/>
            <a:ext cx="526797" cy="3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681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6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6869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8 - Advent 1 - Homework 5 			Elijah – Use pages 3 and 5 of your knowledge book.</a:t>
            </a:r>
            <a:br>
              <a:rPr lang="en-GB" sz="1400" dirty="0">
                <a:latin typeface="Arial"/>
                <a:cs typeface="Arial"/>
              </a:rPr>
            </a:br>
            <a:r>
              <a:rPr lang="en-GB" sz="1400" dirty="0">
                <a:latin typeface="Arial"/>
                <a:cs typeface="Arial"/>
              </a:rPr>
              <a:t>		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487607"/>
              </p:ext>
            </p:extLst>
          </p:nvPr>
        </p:nvGraphicFramePr>
        <p:xfrm>
          <a:off x="319086" y="600075"/>
          <a:ext cx="9267828" cy="6189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6189850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Look, Cover, Write, Check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1. What is meant by faith?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2. What is meant by prophet</a:t>
                      </a:r>
                      <a:endParaRPr lang="en-GB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3. What is meant by surrender?</a:t>
                      </a:r>
                      <a:endParaRPr lang="en-GB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4. How do these words link to Elijah's story?</a:t>
                      </a:r>
                      <a:endParaRPr lang="en-GB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GB" sz="1200" b="0" i="0" u="none" strike="noStrike" baseline="0" noProof="0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2.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 How does Elijah show faith?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baseline="0" dirty="0">
                          <a:latin typeface="Arial"/>
                          <a:cs typeface="Arial"/>
                        </a:rPr>
                        <a:t>Rank these events in order of which would be more difficult for Elijah to have believed. 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1. That the flour and oil will last during the famine</a:t>
                      </a: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2. That God will protect him on the mountain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3. That God will show his followers He is real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Hardest event </a:t>
                      </a:r>
                      <a:endParaRPr lang="en-US" sz="1200" b="0" i="0" u="none" strike="noStrike" baseline="0" noProof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i="0" u="none" strike="noStrike" baseline="0" noProof="0" dirty="0">
                        <a:latin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/>
                        <a:t>          _____________________________________________________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/>
                        <a:t>          _____________________________________________________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/>
                        <a:t>          _____________________________________________________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i="0" u="none" strike="noStrike" baseline="0" noProof="0" dirty="0">
                        <a:latin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Easiest event</a:t>
                      </a:r>
                      <a:endParaRPr lang="en-GB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How does Elijah's story show faith?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0A616D9-509C-4FCA-9236-3D6434107F8D}"/>
              </a:ext>
            </a:extLst>
          </p:cNvPr>
          <p:cNvCxnSpPr/>
          <p:nvPr/>
        </p:nvCxnSpPr>
        <p:spPr>
          <a:xfrm flipH="1">
            <a:off x="5170440" y="2538563"/>
            <a:ext cx="9866" cy="17774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858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7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6869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8 - Advent 1 - Homework 6 			Amos				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910810"/>
              </p:ext>
            </p:extLst>
          </p:nvPr>
        </p:nvGraphicFramePr>
        <p:xfrm>
          <a:off x="319086" y="552450"/>
          <a:ext cx="9267828" cy="58354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694513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Complete the gap fill using the words below.</a:t>
                      </a: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​Amos was a shepherd and __________ farmer. He lived in Southern</a:t>
                      </a:r>
                      <a:r>
                        <a:rPr lang="en-GB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__________ and was sent by God to Northern ___________. He warns them that Israel is surrounded by _________. Amos also tells them that how the rich treat the ______ is not good enough for God. ________ reminds the people that God chose them for a great calling and ____________, which also means that not following his word leads to great _____________. He warns if they do not listen to God then others will come and destroy them. However he leaves them with some _______ that the messiah will come and restore the __________.</a:t>
                      </a:r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rtl="0" fontAlgn="base"/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hope, Israel, Amos, enemies,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kingdom, fig tree,</a:t>
                      </a:r>
                      <a:r>
                        <a:rPr lang="en-GB" sz="1200" b="1" i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consequences, 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Judah, </a:t>
                      </a:r>
                      <a:r>
                        <a:rPr lang="en-GB" sz="1200" b="1" i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poor, responsibility, </a:t>
                      </a: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2.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 Key terms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baseline="0" dirty="0">
                          <a:latin typeface="Arial"/>
                          <a:cs typeface="Arial"/>
                        </a:rPr>
                        <a:t>Define each of the key terms below. Give an example of these words in the story of Amos.</a:t>
                      </a:r>
                      <a:endParaRPr lang="en-GB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baseline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109389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3. Being a prophet. </a:t>
                      </a: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Write a paragraph to explain why Amos did not want to be a prophet.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​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1241806-569E-30D4-6A28-79038971FB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110182"/>
              </p:ext>
            </p:extLst>
          </p:nvPr>
        </p:nvGraphicFramePr>
        <p:xfrm>
          <a:off x="5120732" y="1440703"/>
          <a:ext cx="4127853" cy="4751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7807">
                  <a:extLst>
                    <a:ext uri="{9D8B030D-6E8A-4147-A177-3AD203B41FA5}">
                      <a16:colId xmlns:a16="http://schemas.microsoft.com/office/drawing/2014/main" val="3681641756"/>
                    </a:ext>
                  </a:extLst>
                </a:gridCol>
                <a:gridCol w="1614388">
                  <a:extLst>
                    <a:ext uri="{9D8B030D-6E8A-4147-A177-3AD203B41FA5}">
                      <a16:colId xmlns:a16="http://schemas.microsoft.com/office/drawing/2014/main" val="2120244766"/>
                    </a:ext>
                  </a:extLst>
                </a:gridCol>
                <a:gridCol w="1715658">
                  <a:extLst>
                    <a:ext uri="{9D8B030D-6E8A-4147-A177-3AD203B41FA5}">
                      <a16:colId xmlns:a16="http://schemas.microsoft.com/office/drawing/2014/main" val="1687472262"/>
                    </a:ext>
                  </a:extLst>
                </a:gridCol>
              </a:tblGrid>
              <a:tr h="35231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Arial"/>
                        </a:rPr>
                        <a:t>Key 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Link to </a:t>
                      </a:r>
                      <a:r>
                        <a:rPr lang="en-GB" sz="1200" dirty="0" err="1">
                          <a:latin typeface="Arial"/>
                        </a:rPr>
                        <a:t>Amos'</a:t>
                      </a:r>
                      <a:r>
                        <a:rPr lang="en-GB" sz="1200" dirty="0">
                          <a:latin typeface="Arial"/>
                        </a:rPr>
                        <a:t> story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580122"/>
                  </a:ext>
                </a:extLst>
              </a:tr>
              <a:tr h="108712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Arial"/>
                        </a:rPr>
                        <a:t>Faith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501798"/>
                  </a:ext>
                </a:extLst>
              </a:tr>
              <a:tr h="113746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Arial"/>
                        </a:rPr>
                        <a:t>Justice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190222"/>
                  </a:ext>
                </a:extLst>
              </a:tr>
              <a:tr h="108712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Arial"/>
                        </a:rPr>
                        <a:t>Idolatry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738547"/>
                  </a:ext>
                </a:extLst>
              </a:tr>
              <a:tr h="108712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Arial"/>
                        </a:rPr>
                        <a:t>Prophet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249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47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3E463-EEC0-476A-A175-9F450B7D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8</a:t>
            </a:fld>
            <a:endParaRPr lang="en-GB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CEB9172-96A1-4976-8726-47E2622857D6}"/>
              </a:ext>
            </a:extLst>
          </p:cNvPr>
          <p:cNvSpPr txBox="1">
            <a:spLocks/>
          </p:cNvSpPr>
          <p:nvPr/>
        </p:nvSpPr>
        <p:spPr>
          <a:xfrm>
            <a:off x="296863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FD8A727-A3A2-4BE2-9D3B-E624BA1C2203}"/>
              </a:ext>
            </a:extLst>
          </p:cNvPr>
          <p:cNvSpPr txBox="1">
            <a:spLocks/>
          </p:cNvSpPr>
          <p:nvPr/>
        </p:nvSpPr>
        <p:spPr>
          <a:xfrm>
            <a:off x="296863" y="1216750"/>
            <a:ext cx="4271963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CCBA469-00A5-4999-A805-A5814356720A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92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8 Advent 1 – extra paper for any task you cannot fit into the activity box.			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F8FF249A-258A-45B0-B462-C20A97748997}"/>
              </a:ext>
            </a:extLst>
          </p:cNvPr>
          <p:cNvSpPr txBox="1">
            <a:spLocks/>
          </p:cNvSpPr>
          <p:nvPr/>
        </p:nvSpPr>
        <p:spPr>
          <a:xfrm>
            <a:off x="4953000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6E58A76-D0FA-41A1-841D-8A95B2D7E724}"/>
              </a:ext>
            </a:extLst>
          </p:cNvPr>
          <p:cNvSpPr txBox="1">
            <a:spLocks/>
          </p:cNvSpPr>
          <p:nvPr/>
        </p:nvSpPr>
        <p:spPr>
          <a:xfrm>
            <a:off x="5238750" y="1216750"/>
            <a:ext cx="4370387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603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3E463-EEC0-476A-A175-9F450B7D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9</a:t>
            </a:fld>
            <a:endParaRPr lang="en-GB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CEB9172-96A1-4976-8726-47E2622857D6}"/>
              </a:ext>
            </a:extLst>
          </p:cNvPr>
          <p:cNvSpPr txBox="1">
            <a:spLocks/>
          </p:cNvSpPr>
          <p:nvPr/>
        </p:nvSpPr>
        <p:spPr>
          <a:xfrm>
            <a:off x="296863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FD8A727-A3A2-4BE2-9D3B-E624BA1C2203}"/>
              </a:ext>
            </a:extLst>
          </p:cNvPr>
          <p:cNvSpPr txBox="1">
            <a:spLocks/>
          </p:cNvSpPr>
          <p:nvPr/>
        </p:nvSpPr>
        <p:spPr>
          <a:xfrm>
            <a:off x="296863" y="1216750"/>
            <a:ext cx="4271963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CCBA469-00A5-4999-A805-A5814356720A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92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8 Advent 1 – extra paper for any task you cannot fit into the activity box.			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F8FF249A-258A-45B0-B462-C20A97748997}"/>
              </a:ext>
            </a:extLst>
          </p:cNvPr>
          <p:cNvSpPr txBox="1">
            <a:spLocks/>
          </p:cNvSpPr>
          <p:nvPr/>
        </p:nvSpPr>
        <p:spPr>
          <a:xfrm>
            <a:off x="4953000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6E58A76-D0FA-41A1-841D-8A95B2D7E724}"/>
              </a:ext>
            </a:extLst>
          </p:cNvPr>
          <p:cNvSpPr txBox="1">
            <a:spLocks/>
          </p:cNvSpPr>
          <p:nvPr/>
        </p:nvSpPr>
        <p:spPr>
          <a:xfrm>
            <a:off x="5238750" y="1216750"/>
            <a:ext cx="4370387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12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niqueSourceRef xmlns="b0291392-46c3-446b-b4e2-e6b1ee46160b" xsi:nil="true"/>
    <CloudMigratorVersion xmlns="b0291392-46c3-446b-b4e2-e6b1ee46160b" xsi:nil="true"/>
    <CloudMigratorOriginId xmlns="b0291392-46c3-446b-b4e2-e6b1ee46160b" xsi:nil="true"/>
    <FileHash xmlns="b0291392-46c3-446b-b4e2-e6b1ee46160b" xsi:nil="true"/>
    <SharedWithUsers xmlns="55f71bee-26e1-45d7-9db5-e4529f37cebc">
      <UserInfo>
        <DisplayName/>
        <AccountId xsi:nil="true"/>
        <AccountType/>
      </UserInfo>
    </SharedWithUsers>
    <MediaLengthInSeconds xmlns="b0291392-46c3-446b-b4e2-e6b1ee46160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DAD919C4A92C4A868A6EC556AE103C" ma:contentTypeVersion="17" ma:contentTypeDescription="Create a new document." ma:contentTypeScope="" ma:versionID="0cf8f7557adb50e6787e96358fe1d043">
  <xsd:schema xmlns:xsd="http://www.w3.org/2001/XMLSchema" xmlns:xs="http://www.w3.org/2001/XMLSchema" xmlns:p="http://schemas.microsoft.com/office/2006/metadata/properties" xmlns:ns2="b0291392-46c3-446b-b4e2-e6b1ee46160b" xmlns:ns3="55f71bee-26e1-45d7-9db5-e4529f37cebc" targetNamespace="http://schemas.microsoft.com/office/2006/metadata/properties" ma:root="true" ma:fieldsID="53e97828f00815f43168e8c920b4a715" ns2:_="" ns3:_="">
    <xsd:import namespace="b0291392-46c3-446b-b4e2-e6b1ee46160b"/>
    <xsd:import namespace="55f71bee-26e1-45d7-9db5-e4529f37cebc"/>
    <xsd:element name="properties">
      <xsd:complexType>
        <xsd:sequence>
          <xsd:element name="documentManagement">
            <xsd:complexType>
              <xsd:all>
                <xsd:element ref="ns2:CloudMigratorOriginId" minOccurs="0"/>
                <xsd:element ref="ns2:FileHash" minOccurs="0"/>
                <xsd:element ref="ns2:CloudMigratorVersion" minOccurs="0"/>
                <xsd:element ref="ns2:UniqueSourceRef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91392-46c3-446b-b4e2-e6b1ee46160b" elementFormDefault="qualified">
    <xsd:import namespace="http://schemas.microsoft.com/office/2006/documentManagement/types"/>
    <xsd:import namespace="http://schemas.microsoft.com/office/infopath/2007/PartnerControls"/>
    <xsd:element name="CloudMigratorOriginId" ma:index="8" nillable="true" ma:displayName="CloudMigratorOriginId" ma:internalName="CloudMigratorOriginId">
      <xsd:simpleType>
        <xsd:restriction base="dms:Note">
          <xsd:maxLength value="255"/>
        </xsd:restriction>
      </xsd:simpleType>
    </xsd:element>
    <xsd:element name="FileHash" ma:index="9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0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71bee-26e1-45d7-9db5-e4529f37cebc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8A0A8D-A245-4C01-8343-251E8E8DADD0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87b7e94-fb36-4fe3-8f20-6ec9cdff6d2e"/>
    <ds:schemaRef ds:uri="http://purl.org/dc/elements/1.1/"/>
    <ds:schemaRef ds:uri="http://schemas.microsoft.com/office/2006/metadata/properties"/>
    <ds:schemaRef ds:uri="f9736f50-92fd-4297-a9ab-95eeb04cbbb5"/>
    <ds:schemaRef ds:uri="http://www.w3.org/XML/1998/namespace"/>
    <ds:schemaRef ds:uri="b0291392-46c3-446b-b4e2-e6b1ee46160b"/>
    <ds:schemaRef ds:uri="55f71bee-26e1-45d7-9db5-e4529f37cebc"/>
  </ds:schemaRefs>
</ds:datastoreItem>
</file>

<file path=customXml/itemProps2.xml><?xml version="1.0" encoding="utf-8"?>
<ds:datastoreItem xmlns:ds="http://schemas.openxmlformats.org/officeDocument/2006/customXml" ds:itemID="{A60D0B1F-F98D-4F85-95AB-7DA5A377BFEC}"/>
</file>

<file path=customXml/itemProps3.xml><?xml version="1.0" encoding="utf-8"?>
<ds:datastoreItem xmlns:ds="http://schemas.openxmlformats.org/officeDocument/2006/customXml" ds:itemID="{89F821E4-B2F5-43F5-882D-CBDF109854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1712</TotalTime>
  <Words>1145</Words>
  <Application>Microsoft Office PowerPoint</Application>
  <PresentationFormat>A4 Paper (210x297 mm)</PresentationFormat>
  <Paragraphs>195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G.Rowlands</dc:creator>
  <cp:lastModifiedBy>AM.Hill</cp:lastModifiedBy>
  <cp:revision>286</cp:revision>
  <cp:lastPrinted>2021-03-01T13:48:26Z</cp:lastPrinted>
  <dcterms:created xsi:type="dcterms:W3CDTF">2021-03-01T13:31:38Z</dcterms:created>
  <dcterms:modified xsi:type="dcterms:W3CDTF">2022-07-08T09:44:44Z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0x010100DCDAD919C4A92C4A868A6EC556AE103C</vt:lpwstr>
  </property>
  <property fmtid="{D5CDD505-2E9C-101B-9397-08002B2CF9AE}" pid="3" name="Order">
    <vt:r8>151000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