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56" r:id="rId5"/>
    <p:sldId id="263" r:id="rId6"/>
    <p:sldId id="269" r:id="rId7"/>
    <p:sldId id="267" r:id="rId8"/>
    <p:sldId id="270" r:id="rId9"/>
    <p:sldId id="266" r:id="rId10"/>
    <p:sldId id="271" r:id="rId11"/>
    <p:sldId id="261" r:id="rId12"/>
  </p:sldIdLst>
  <p:sldSz cx="9906000" cy="6858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12821-E23C-AA81-F059-7E10C20F4677}" v="698" dt="2021-06-29T10:09:05.284"/>
    <p1510:client id="{73C3817B-834A-2275-0E92-436362DDC0A4}" v="3855" dt="2021-10-09T16:40:17.888"/>
    <p1510:client id="{9155BE3D-AB13-799C-CD5A-D88CC1E4E2FA}" v="170" dt="2021-06-15T12:25:36.641"/>
    <p1510:client id="{9AD49813-EB03-DB74-A857-F886B67EBAFA}" v="2" dt="2021-07-01T09:51:16.301"/>
    <p1510:client id="{A95754C7-5C35-9AA1-8CB9-CD0426C0727E}" v="629" dt="2022-10-17T11:58:03.636"/>
    <p1510:client id="{AAC5E4AD-8E8A-595B-02F2-7DF932007C90}" v="114" dt="2021-06-11T08:40:46.713"/>
    <p1510:client id="{D2EB7B2B-B3B0-A134-FE4C-012E68F8EE17}" v="4" dt="2021-06-29T10:10:41.704"/>
    <p1510:client id="{D986367E-44AA-0425-9B59-0F348A5F8B9F}" v="4" dt="2021-06-11T10:02:33.373"/>
    <p1510:client id="{FB5B4E44-6DBF-181A-FB47-B5C290E55BE2}" v="1121" dt="2022-10-12T14:27:57.9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D4A1C-92AA-47D8-8D27-546F32644F8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5477094-6BD8-41A0-AA2B-D471884143FC}">
      <dgm:prSet/>
      <dgm:spPr/>
      <dgm:t>
        <a:bodyPr/>
        <a:lstStyle/>
        <a:p>
          <a:pPr>
            <a:defRPr cap="all"/>
          </a:pPr>
          <a:r>
            <a:rPr lang="en-GB"/>
            <a:t>Instruction</a:t>
          </a:r>
          <a:endParaRPr lang="en-US"/>
        </a:p>
      </dgm:t>
    </dgm:pt>
    <dgm:pt modelId="{1DC750AA-D97F-4305-B291-2B5728213B72}" type="parTrans" cxnId="{E3E04A98-54D3-4324-A6B0-B24D61BA86F9}">
      <dgm:prSet/>
      <dgm:spPr/>
      <dgm:t>
        <a:bodyPr/>
        <a:lstStyle/>
        <a:p>
          <a:endParaRPr lang="en-US"/>
        </a:p>
      </dgm:t>
    </dgm:pt>
    <dgm:pt modelId="{98CB636D-17DF-499C-A8E3-1248263F19C4}" type="sibTrans" cxnId="{E3E04A98-54D3-4324-A6B0-B24D61BA86F9}">
      <dgm:prSet/>
      <dgm:spPr/>
      <dgm:t>
        <a:bodyPr/>
        <a:lstStyle/>
        <a:p>
          <a:endParaRPr lang="en-US"/>
        </a:p>
      </dgm:t>
    </dgm:pt>
    <dgm:pt modelId="{BA662079-36BF-4B05-8373-FE8F6911E186}">
      <dgm:prSet/>
      <dgm:spPr/>
      <dgm:t>
        <a:bodyPr/>
        <a:lstStyle/>
        <a:p>
          <a:pPr>
            <a:defRPr cap="all"/>
          </a:pPr>
          <a:r>
            <a:rPr lang="en-GB"/>
            <a:t>Experience</a:t>
          </a:r>
          <a:endParaRPr lang="en-US"/>
        </a:p>
      </dgm:t>
    </dgm:pt>
    <dgm:pt modelId="{38994074-84D4-4C96-A25D-A8A21EFB626A}" type="parTrans" cxnId="{AC2BC27A-432C-4564-9378-50439D679367}">
      <dgm:prSet/>
      <dgm:spPr/>
      <dgm:t>
        <a:bodyPr/>
        <a:lstStyle/>
        <a:p>
          <a:endParaRPr lang="en-US"/>
        </a:p>
      </dgm:t>
    </dgm:pt>
    <dgm:pt modelId="{E606DC6B-2A39-4398-BE15-4E60CFB545E0}" type="sibTrans" cxnId="{AC2BC27A-432C-4564-9378-50439D679367}">
      <dgm:prSet/>
      <dgm:spPr/>
      <dgm:t>
        <a:bodyPr/>
        <a:lstStyle/>
        <a:p>
          <a:endParaRPr lang="en-US"/>
        </a:p>
      </dgm:t>
    </dgm:pt>
    <dgm:pt modelId="{ADB687A0-A89F-489F-8484-BA3E681F47A1}">
      <dgm:prSet/>
      <dgm:spPr/>
      <dgm:t>
        <a:bodyPr/>
        <a:lstStyle/>
        <a:p>
          <a:pPr>
            <a:defRPr cap="all"/>
          </a:pPr>
          <a:r>
            <a:rPr lang="en-GB"/>
            <a:t>Example</a:t>
          </a:r>
          <a:endParaRPr lang="en-US"/>
        </a:p>
      </dgm:t>
    </dgm:pt>
    <dgm:pt modelId="{4C241882-0DD8-46EC-AAED-6291E5029A07}" type="parTrans" cxnId="{51821038-5CF8-4041-8978-18656F1F3B02}">
      <dgm:prSet/>
      <dgm:spPr/>
      <dgm:t>
        <a:bodyPr/>
        <a:lstStyle/>
        <a:p>
          <a:endParaRPr lang="en-US"/>
        </a:p>
      </dgm:t>
    </dgm:pt>
    <dgm:pt modelId="{D453FBB8-0E2C-45FA-97C1-C6AA5FC3E5BB}" type="sibTrans" cxnId="{51821038-5CF8-4041-8978-18656F1F3B02}">
      <dgm:prSet/>
      <dgm:spPr/>
      <dgm:t>
        <a:bodyPr/>
        <a:lstStyle/>
        <a:p>
          <a:endParaRPr lang="en-US"/>
        </a:p>
      </dgm:t>
    </dgm:pt>
    <dgm:pt modelId="{C1B6E259-36DF-47B1-B02C-D4C0755493A1}" type="pres">
      <dgm:prSet presAssocID="{BC5D4A1C-92AA-47D8-8D27-546F32644F8D}" presName="root" presStyleCnt="0">
        <dgm:presLayoutVars>
          <dgm:dir/>
          <dgm:resizeHandles val="exact"/>
        </dgm:presLayoutVars>
      </dgm:prSet>
      <dgm:spPr/>
    </dgm:pt>
    <dgm:pt modelId="{D86E9DD2-2AAE-4C33-B610-9DFA18B22510}" type="pres">
      <dgm:prSet presAssocID="{C5477094-6BD8-41A0-AA2B-D471884143FC}" presName="compNode" presStyleCnt="0"/>
      <dgm:spPr/>
    </dgm:pt>
    <dgm:pt modelId="{81E25171-31EF-4AEA-97A2-C48CBEC3E07C}" type="pres">
      <dgm:prSet presAssocID="{C5477094-6BD8-41A0-AA2B-D471884143FC}" presName="iconBgRect" presStyleLbl="bgShp" presStyleIdx="0" presStyleCnt="3"/>
      <dgm:spPr/>
    </dgm:pt>
    <dgm:pt modelId="{81EFC1E2-94E7-4E99-93EA-9ECD8C2F02ED}" type="pres">
      <dgm:prSet presAssocID="{C5477094-6BD8-41A0-AA2B-D471884143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731D088-4C32-4C15-8ECC-D8CFDC36905E}" type="pres">
      <dgm:prSet presAssocID="{C5477094-6BD8-41A0-AA2B-D471884143FC}" presName="spaceRect" presStyleCnt="0"/>
      <dgm:spPr/>
    </dgm:pt>
    <dgm:pt modelId="{28A0F468-1D96-4884-94DF-64A88E5FFDAA}" type="pres">
      <dgm:prSet presAssocID="{C5477094-6BD8-41A0-AA2B-D471884143FC}" presName="textRect" presStyleLbl="revTx" presStyleIdx="0" presStyleCnt="3">
        <dgm:presLayoutVars>
          <dgm:chMax val="1"/>
          <dgm:chPref val="1"/>
        </dgm:presLayoutVars>
      </dgm:prSet>
      <dgm:spPr/>
    </dgm:pt>
    <dgm:pt modelId="{0D0F8DEA-A3B1-4B8A-8A85-13D5A17024BE}" type="pres">
      <dgm:prSet presAssocID="{98CB636D-17DF-499C-A8E3-1248263F19C4}" presName="sibTrans" presStyleCnt="0"/>
      <dgm:spPr/>
    </dgm:pt>
    <dgm:pt modelId="{BB168223-5993-4D51-83A8-C0232F070D18}" type="pres">
      <dgm:prSet presAssocID="{BA662079-36BF-4B05-8373-FE8F6911E186}" presName="compNode" presStyleCnt="0"/>
      <dgm:spPr/>
    </dgm:pt>
    <dgm:pt modelId="{E4A6C5F0-1C99-4898-91CF-98A4F19DE3FC}" type="pres">
      <dgm:prSet presAssocID="{BA662079-36BF-4B05-8373-FE8F6911E186}" presName="iconBgRect" presStyleLbl="bgShp" presStyleIdx="1" presStyleCnt="3"/>
      <dgm:spPr/>
    </dgm:pt>
    <dgm:pt modelId="{E13B5DF4-8485-41DC-AEB4-217C3D24AAC6}" type="pres">
      <dgm:prSet presAssocID="{BA662079-36BF-4B05-8373-FE8F6911E18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F37272-2DE8-44B8-8A16-9C963908DE46}" type="pres">
      <dgm:prSet presAssocID="{BA662079-36BF-4B05-8373-FE8F6911E186}" presName="spaceRect" presStyleCnt="0"/>
      <dgm:spPr/>
    </dgm:pt>
    <dgm:pt modelId="{F7F481E1-6D2B-4951-947D-3E861B143C79}" type="pres">
      <dgm:prSet presAssocID="{BA662079-36BF-4B05-8373-FE8F6911E186}" presName="textRect" presStyleLbl="revTx" presStyleIdx="1" presStyleCnt="3">
        <dgm:presLayoutVars>
          <dgm:chMax val="1"/>
          <dgm:chPref val="1"/>
        </dgm:presLayoutVars>
      </dgm:prSet>
      <dgm:spPr/>
    </dgm:pt>
    <dgm:pt modelId="{80907D27-C91C-4108-863E-682C56DFAA92}" type="pres">
      <dgm:prSet presAssocID="{E606DC6B-2A39-4398-BE15-4E60CFB545E0}" presName="sibTrans" presStyleCnt="0"/>
      <dgm:spPr/>
    </dgm:pt>
    <dgm:pt modelId="{BE4E4B4A-34F4-493A-BB47-0E68FD5A4A2F}" type="pres">
      <dgm:prSet presAssocID="{ADB687A0-A89F-489F-8484-BA3E681F47A1}" presName="compNode" presStyleCnt="0"/>
      <dgm:spPr/>
    </dgm:pt>
    <dgm:pt modelId="{3A494BED-E5BB-4B6C-A742-9C76B5FF777D}" type="pres">
      <dgm:prSet presAssocID="{ADB687A0-A89F-489F-8484-BA3E681F47A1}" presName="iconBgRect" presStyleLbl="bgShp" presStyleIdx="2" presStyleCnt="3"/>
      <dgm:spPr/>
    </dgm:pt>
    <dgm:pt modelId="{3BEE9467-79AE-42F5-B851-88275EF73025}" type="pres">
      <dgm:prSet presAssocID="{ADB687A0-A89F-489F-8484-BA3E681F47A1}" presName="iconRect" presStyleLbl="node1" presStyleIdx="2" presStyleCnt="3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A65B1AEB-FC5C-4F80-A603-136A0E3E89DF}" type="pres">
      <dgm:prSet presAssocID="{ADB687A0-A89F-489F-8484-BA3E681F47A1}" presName="spaceRect" presStyleCnt="0"/>
      <dgm:spPr/>
    </dgm:pt>
    <dgm:pt modelId="{831212B4-29EE-4B28-A40B-EA2299D42771}" type="pres">
      <dgm:prSet presAssocID="{ADB687A0-A89F-489F-8484-BA3E681F47A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7666900-1B10-4BA4-A64D-0433C08DBDB0}" type="presOf" srcId="{C5477094-6BD8-41A0-AA2B-D471884143FC}" destId="{28A0F468-1D96-4884-94DF-64A88E5FFDAA}" srcOrd="0" destOrd="0" presId="urn:microsoft.com/office/officeart/2018/5/layout/IconCircleLabelList"/>
    <dgm:cxn modelId="{51821038-5CF8-4041-8978-18656F1F3B02}" srcId="{BC5D4A1C-92AA-47D8-8D27-546F32644F8D}" destId="{ADB687A0-A89F-489F-8484-BA3E681F47A1}" srcOrd="2" destOrd="0" parTransId="{4C241882-0DD8-46EC-AAED-6291E5029A07}" sibTransId="{D453FBB8-0E2C-45FA-97C1-C6AA5FC3E5BB}"/>
    <dgm:cxn modelId="{6093EE65-A288-49CB-A6E1-1B0D5BBD69EC}" type="presOf" srcId="{BA662079-36BF-4B05-8373-FE8F6911E186}" destId="{F7F481E1-6D2B-4951-947D-3E861B143C79}" srcOrd="0" destOrd="0" presId="urn:microsoft.com/office/officeart/2018/5/layout/IconCircleLabelList"/>
    <dgm:cxn modelId="{767ABE67-793E-4B35-81E1-517658959C67}" type="presOf" srcId="{ADB687A0-A89F-489F-8484-BA3E681F47A1}" destId="{831212B4-29EE-4B28-A40B-EA2299D42771}" srcOrd="0" destOrd="0" presId="urn:microsoft.com/office/officeart/2018/5/layout/IconCircleLabelList"/>
    <dgm:cxn modelId="{E0ADAB59-92CD-4192-A22C-B8CCFFC5FCDB}" type="presOf" srcId="{BC5D4A1C-92AA-47D8-8D27-546F32644F8D}" destId="{C1B6E259-36DF-47B1-B02C-D4C0755493A1}" srcOrd="0" destOrd="0" presId="urn:microsoft.com/office/officeart/2018/5/layout/IconCircleLabelList"/>
    <dgm:cxn modelId="{AC2BC27A-432C-4564-9378-50439D679367}" srcId="{BC5D4A1C-92AA-47D8-8D27-546F32644F8D}" destId="{BA662079-36BF-4B05-8373-FE8F6911E186}" srcOrd="1" destOrd="0" parTransId="{38994074-84D4-4C96-A25D-A8A21EFB626A}" sibTransId="{E606DC6B-2A39-4398-BE15-4E60CFB545E0}"/>
    <dgm:cxn modelId="{E3E04A98-54D3-4324-A6B0-B24D61BA86F9}" srcId="{BC5D4A1C-92AA-47D8-8D27-546F32644F8D}" destId="{C5477094-6BD8-41A0-AA2B-D471884143FC}" srcOrd="0" destOrd="0" parTransId="{1DC750AA-D97F-4305-B291-2B5728213B72}" sibTransId="{98CB636D-17DF-499C-A8E3-1248263F19C4}"/>
    <dgm:cxn modelId="{9DF30B4C-DC43-415B-937E-B77BB81C677B}" type="presParOf" srcId="{C1B6E259-36DF-47B1-B02C-D4C0755493A1}" destId="{D86E9DD2-2AAE-4C33-B610-9DFA18B22510}" srcOrd="0" destOrd="0" presId="urn:microsoft.com/office/officeart/2018/5/layout/IconCircleLabelList"/>
    <dgm:cxn modelId="{9A9102A2-4707-484A-B9C0-283FA0F82193}" type="presParOf" srcId="{D86E9DD2-2AAE-4C33-B610-9DFA18B22510}" destId="{81E25171-31EF-4AEA-97A2-C48CBEC3E07C}" srcOrd="0" destOrd="0" presId="urn:microsoft.com/office/officeart/2018/5/layout/IconCircleLabelList"/>
    <dgm:cxn modelId="{1721CDB9-AF7A-45C5-9646-A61D490F70DE}" type="presParOf" srcId="{D86E9DD2-2AAE-4C33-B610-9DFA18B22510}" destId="{81EFC1E2-94E7-4E99-93EA-9ECD8C2F02ED}" srcOrd="1" destOrd="0" presId="urn:microsoft.com/office/officeart/2018/5/layout/IconCircleLabelList"/>
    <dgm:cxn modelId="{9D2209EF-5BAC-4E58-9CF6-39E4280D31BE}" type="presParOf" srcId="{D86E9DD2-2AAE-4C33-B610-9DFA18B22510}" destId="{B731D088-4C32-4C15-8ECC-D8CFDC36905E}" srcOrd="2" destOrd="0" presId="urn:microsoft.com/office/officeart/2018/5/layout/IconCircleLabelList"/>
    <dgm:cxn modelId="{B6F196B3-5EC4-4BFD-ACA7-F972136BE1BD}" type="presParOf" srcId="{D86E9DD2-2AAE-4C33-B610-9DFA18B22510}" destId="{28A0F468-1D96-4884-94DF-64A88E5FFDAA}" srcOrd="3" destOrd="0" presId="urn:microsoft.com/office/officeart/2018/5/layout/IconCircleLabelList"/>
    <dgm:cxn modelId="{CA768B8C-E85A-497F-904A-9747CB4D49D8}" type="presParOf" srcId="{C1B6E259-36DF-47B1-B02C-D4C0755493A1}" destId="{0D0F8DEA-A3B1-4B8A-8A85-13D5A17024BE}" srcOrd="1" destOrd="0" presId="urn:microsoft.com/office/officeart/2018/5/layout/IconCircleLabelList"/>
    <dgm:cxn modelId="{7DC27161-1676-40CD-8D32-11B3B173FB12}" type="presParOf" srcId="{C1B6E259-36DF-47B1-B02C-D4C0755493A1}" destId="{BB168223-5993-4D51-83A8-C0232F070D18}" srcOrd="2" destOrd="0" presId="urn:microsoft.com/office/officeart/2018/5/layout/IconCircleLabelList"/>
    <dgm:cxn modelId="{8377F882-8D17-4B67-97C0-3FB846F0FD95}" type="presParOf" srcId="{BB168223-5993-4D51-83A8-C0232F070D18}" destId="{E4A6C5F0-1C99-4898-91CF-98A4F19DE3FC}" srcOrd="0" destOrd="0" presId="urn:microsoft.com/office/officeart/2018/5/layout/IconCircleLabelList"/>
    <dgm:cxn modelId="{B1ECEA6E-FC47-40DB-816C-D7C7C29A66FA}" type="presParOf" srcId="{BB168223-5993-4D51-83A8-C0232F070D18}" destId="{E13B5DF4-8485-41DC-AEB4-217C3D24AAC6}" srcOrd="1" destOrd="0" presId="urn:microsoft.com/office/officeart/2018/5/layout/IconCircleLabelList"/>
    <dgm:cxn modelId="{E3574B9C-A26A-4B80-BAEB-992D6DB95E2D}" type="presParOf" srcId="{BB168223-5993-4D51-83A8-C0232F070D18}" destId="{9CF37272-2DE8-44B8-8A16-9C963908DE46}" srcOrd="2" destOrd="0" presId="urn:microsoft.com/office/officeart/2018/5/layout/IconCircleLabelList"/>
    <dgm:cxn modelId="{F062C6DA-5254-4B84-93F8-76CDE98E2CBB}" type="presParOf" srcId="{BB168223-5993-4D51-83A8-C0232F070D18}" destId="{F7F481E1-6D2B-4951-947D-3E861B143C79}" srcOrd="3" destOrd="0" presId="urn:microsoft.com/office/officeart/2018/5/layout/IconCircleLabelList"/>
    <dgm:cxn modelId="{B9FF757B-83E6-4B5D-A119-AA97E02D1E85}" type="presParOf" srcId="{C1B6E259-36DF-47B1-B02C-D4C0755493A1}" destId="{80907D27-C91C-4108-863E-682C56DFAA92}" srcOrd="3" destOrd="0" presId="urn:microsoft.com/office/officeart/2018/5/layout/IconCircleLabelList"/>
    <dgm:cxn modelId="{7CB352CE-D7B9-4568-99BF-6CB0B505200C}" type="presParOf" srcId="{C1B6E259-36DF-47B1-B02C-D4C0755493A1}" destId="{BE4E4B4A-34F4-493A-BB47-0E68FD5A4A2F}" srcOrd="4" destOrd="0" presId="urn:microsoft.com/office/officeart/2018/5/layout/IconCircleLabelList"/>
    <dgm:cxn modelId="{9B1D1A4C-1E54-42DC-A14E-85992A59C459}" type="presParOf" srcId="{BE4E4B4A-34F4-493A-BB47-0E68FD5A4A2F}" destId="{3A494BED-E5BB-4B6C-A742-9C76B5FF777D}" srcOrd="0" destOrd="0" presId="urn:microsoft.com/office/officeart/2018/5/layout/IconCircleLabelList"/>
    <dgm:cxn modelId="{0262C3C7-D569-4769-9D12-8573BFD641E2}" type="presParOf" srcId="{BE4E4B4A-34F4-493A-BB47-0E68FD5A4A2F}" destId="{3BEE9467-79AE-42F5-B851-88275EF73025}" srcOrd="1" destOrd="0" presId="urn:microsoft.com/office/officeart/2018/5/layout/IconCircleLabelList"/>
    <dgm:cxn modelId="{402A118D-ED91-488F-A8DF-E58370F50514}" type="presParOf" srcId="{BE4E4B4A-34F4-493A-BB47-0E68FD5A4A2F}" destId="{A65B1AEB-FC5C-4F80-A603-136A0E3E89DF}" srcOrd="2" destOrd="0" presId="urn:microsoft.com/office/officeart/2018/5/layout/IconCircleLabelList"/>
    <dgm:cxn modelId="{EA62930D-C0E3-43C5-A580-CB2A99EB61CF}" type="presParOf" srcId="{BE4E4B4A-34F4-493A-BB47-0E68FD5A4A2F}" destId="{831212B4-29EE-4B28-A40B-EA2299D4277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25171-31EF-4AEA-97A2-C48CBEC3E07C}">
      <dsp:nvSpPr>
        <dsp:cNvPr id="0" name=""/>
        <dsp:cNvSpPr/>
      </dsp:nvSpPr>
      <dsp:spPr>
        <a:xfrm>
          <a:off x="436924" y="341705"/>
          <a:ext cx="1269562" cy="1269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FC1E2-94E7-4E99-93EA-9ECD8C2F02ED}">
      <dsp:nvSpPr>
        <dsp:cNvPr id="0" name=""/>
        <dsp:cNvSpPr/>
      </dsp:nvSpPr>
      <dsp:spPr>
        <a:xfrm>
          <a:off x="707487" y="612268"/>
          <a:ext cx="728437" cy="728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0F468-1D96-4884-94DF-64A88E5FFDAA}">
      <dsp:nvSpPr>
        <dsp:cNvPr id="0" name=""/>
        <dsp:cNvSpPr/>
      </dsp:nvSpPr>
      <dsp:spPr>
        <a:xfrm>
          <a:off x="31080" y="2006705"/>
          <a:ext cx="20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900" kern="1200"/>
            <a:t>Instruction</a:t>
          </a:r>
          <a:endParaRPr lang="en-US" sz="2900" kern="1200"/>
        </a:p>
      </dsp:txBody>
      <dsp:txXfrm>
        <a:off x="31080" y="2006705"/>
        <a:ext cx="2081250" cy="720000"/>
      </dsp:txXfrm>
    </dsp:sp>
    <dsp:sp modelId="{E4A6C5F0-1C99-4898-91CF-98A4F19DE3FC}">
      <dsp:nvSpPr>
        <dsp:cNvPr id="0" name=""/>
        <dsp:cNvSpPr/>
      </dsp:nvSpPr>
      <dsp:spPr>
        <a:xfrm>
          <a:off x="2882393" y="341705"/>
          <a:ext cx="1269562" cy="1269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B5DF4-8485-41DC-AEB4-217C3D24AAC6}">
      <dsp:nvSpPr>
        <dsp:cNvPr id="0" name=""/>
        <dsp:cNvSpPr/>
      </dsp:nvSpPr>
      <dsp:spPr>
        <a:xfrm>
          <a:off x="3152955" y="612268"/>
          <a:ext cx="728437" cy="728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481E1-6D2B-4951-947D-3E861B143C79}">
      <dsp:nvSpPr>
        <dsp:cNvPr id="0" name=""/>
        <dsp:cNvSpPr/>
      </dsp:nvSpPr>
      <dsp:spPr>
        <a:xfrm>
          <a:off x="2476549" y="2006705"/>
          <a:ext cx="20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900" kern="1200"/>
            <a:t>Experience</a:t>
          </a:r>
          <a:endParaRPr lang="en-US" sz="2900" kern="1200"/>
        </a:p>
      </dsp:txBody>
      <dsp:txXfrm>
        <a:off x="2476549" y="2006705"/>
        <a:ext cx="2081250" cy="720000"/>
      </dsp:txXfrm>
    </dsp:sp>
    <dsp:sp modelId="{3A494BED-E5BB-4B6C-A742-9C76B5FF777D}">
      <dsp:nvSpPr>
        <dsp:cNvPr id="0" name=""/>
        <dsp:cNvSpPr/>
      </dsp:nvSpPr>
      <dsp:spPr>
        <a:xfrm>
          <a:off x="5327862" y="341705"/>
          <a:ext cx="1269562" cy="1269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E9467-79AE-42F5-B851-88275EF73025}">
      <dsp:nvSpPr>
        <dsp:cNvPr id="0" name=""/>
        <dsp:cNvSpPr/>
      </dsp:nvSpPr>
      <dsp:spPr>
        <a:xfrm>
          <a:off x="5598424" y="612268"/>
          <a:ext cx="728437" cy="72843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212B4-29EE-4B28-A40B-EA2299D42771}">
      <dsp:nvSpPr>
        <dsp:cNvPr id="0" name=""/>
        <dsp:cNvSpPr/>
      </dsp:nvSpPr>
      <dsp:spPr>
        <a:xfrm>
          <a:off x="4922018" y="2006705"/>
          <a:ext cx="20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900" kern="1200"/>
            <a:t>Example</a:t>
          </a:r>
          <a:endParaRPr lang="en-US" sz="2900" kern="1200"/>
        </a:p>
      </dsp:txBody>
      <dsp:txXfrm>
        <a:off x="4922018" y="2006705"/>
        <a:ext cx="20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E35F936-4E74-48EB-8D9C-2E79E14A862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73163"/>
            <a:ext cx="45783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DC558F-E56C-41DD-B203-C433ED60D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E969C53-0ECA-4EE9-90C4-6057A5BE41EE}"/>
              </a:ext>
            </a:extLst>
          </p:cNvPr>
          <p:cNvSpPr txBox="1">
            <a:spLocks/>
          </p:cNvSpPr>
          <p:nvPr/>
        </p:nvSpPr>
        <p:spPr>
          <a:xfrm>
            <a:off x="761999" y="784007"/>
            <a:ext cx="5986463" cy="4597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>
                <a:latin typeface="Arial"/>
                <a:cs typeface="Arial"/>
              </a:rPr>
              <a:t>Religious Studies Homework Booklet</a:t>
            </a:r>
          </a:p>
          <a:p>
            <a:pPr algn="l"/>
            <a:r>
              <a:rPr lang="en-GB" sz="1600" b="1">
                <a:latin typeface="Arial"/>
                <a:cs typeface="Arial"/>
              </a:rPr>
              <a:t>Year 7 Advent 2</a:t>
            </a:r>
            <a:endParaRPr lang="en-GB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>
                <a:latin typeface="Arial"/>
                <a:cs typeface="Arial"/>
              </a:rPr>
              <a:t>Name:</a:t>
            </a:r>
          </a:p>
          <a:p>
            <a:pPr algn="l"/>
            <a:r>
              <a:rPr lang="en-GB" sz="1400">
                <a:latin typeface="Arial"/>
                <a:cs typeface="Arial"/>
              </a:rPr>
              <a:t>Class:</a:t>
            </a:r>
          </a:p>
          <a:p>
            <a:pPr algn="l"/>
            <a:r>
              <a:rPr lang="en-GB" sz="1400">
                <a:latin typeface="Arial"/>
                <a:cs typeface="Arial"/>
              </a:rPr>
              <a:t>Teacher:</a:t>
            </a:r>
          </a:p>
          <a:p>
            <a:pPr algn="l"/>
            <a:endParaRPr lang="en-GB" sz="1625">
              <a:latin typeface="Arial"/>
              <a:cs typeface="Arial"/>
            </a:endParaRPr>
          </a:p>
          <a:p>
            <a:pPr algn="l"/>
            <a:endParaRPr lang="en-GB" sz="1625">
              <a:latin typeface="Arial"/>
              <a:cs typeface="Arial"/>
            </a:endParaRPr>
          </a:p>
          <a:p>
            <a:pPr algn="l"/>
            <a:r>
              <a:rPr lang="en-GB" sz="1600" b="1">
                <a:latin typeface="Arial"/>
                <a:cs typeface="Arial"/>
              </a:rPr>
              <a:t>Homework Expectations:</a:t>
            </a:r>
          </a:p>
          <a:p>
            <a:pPr algn="l"/>
            <a:r>
              <a:rPr lang="en-GB" sz="1400">
                <a:latin typeface="Arial"/>
                <a:cs typeface="Arial"/>
              </a:rPr>
              <a:t>You must keep this booklet </a:t>
            </a:r>
            <a:r>
              <a:rPr lang="en-GB" sz="1400" b="1">
                <a:latin typeface="Arial"/>
                <a:cs typeface="Arial"/>
              </a:rPr>
              <a:t>neat</a:t>
            </a:r>
            <a:r>
              <a:rPr lang="en-GB" sz="1400">
                <a:latin typeface="Arial"/>
                <a:cs typeface="Arial"/>
              </a:rPr>
              <a:t> and </a:t>
            </a:r>
            <a:r>
              <a:rPr lang="en-GB" sz="1400" b="1">
                <a:latin typeface="Arial"/>
                <a:cs typeface="Arial"/>
              </a:rPr>
              <a:t>presentable</a:t>
            </a:r>
          </a:p>
          <a:p>
            <a:pPr algn="l"/>
            <a:r>
              <a:rPr lang="en-GB" sz="1400">
                <a:latin typeface="Arial"/>
                <a:cs typeface="Arial"/>
              </a:rPr>
              <a:t>All homework must be</a:t>
            </a:r>
            <a:r>
              <a:rPr lang="en-GB" sz="1400" b="1">
                <a:latin typeface="Arial"/>
                <a:cs typeface="Arial"/>
              </a:rPr>
              <a:t> completed for the date set</a:t>
            </a:r>
          </a:p>
          <a:p>
            <a:pPr algn="l"/>
            <a:r>
              <a:rPr lang="en-GB" sz="1400" b="1">
                <a:latin typeface="Arial"/>
                <a:cs typeface="Arial"/>
              </a:rPr>
              <a:t>High effort </a:t>
            </a:r>
            <a:r>
              <a:rPr lang="en-GB" sz="1400">
                <a:latin typeface="Arial"/>
                <a:cs typeface="Arial"/>
              </a:rPr>
              <a:t>is expected in all tasks</a:t>
            </a:r>
          </a:p>
          <a:p>
            <a:pPr algn="l"/>
            <a:r>
              <a:rPr lang="en-GB" sz="1400">
                <a:latin typeface="Arial"/>
                <a:cs typeface="Arial"/>
              </a:rPr>
              <a:t>You will </a:t>
            </a:r>
            <a:r>
              <a:rPr lang="en-GB" sz="1400" b="1">
                <a:latin typeface="Arial"/>
                <a:cs typeface="Arial"/>
              </a:rPr>
              <a:t>boost</a:t>
            </a:r>
            <a:r>
              <a:rPr lang="en-GB" sz="1400">
                <a:latin typeface="Arial"/>
                <a:cs typeface="Arial"/>
              </a:rPr>
              <a:t> all work in </a:t>
            </a:r>
            <a:r>
              <a:rPr lang="en-GB" sz="1400" b="1">
                <a:latin typeface="Arial"/>
                <a:cs typeface="Arial"/>
              </a:rPr>
              <a:t>red pen</a:t>
            </a:r>
          </a:p>
          <a:p>
            <a:endParaRPr lang="en-GB" sz="1625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513D63-6514-4A79-8EDF-60FB5C97D3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48463" y="784007"/>
            <a:ext cx="1776412" cy="3314457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5A9E8CB-0BA2-4BF6-BDD3-6D797D7A5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232763"/>
              </p:ext>
            </p:extLst>
          </p:nvPr>
        </p:nvGraphicFramePr>
        <p:xfrm>
          <a:off x="552451" y="4915653"/>
          <a:ext cx="8677276" cy="1483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74">
                  <a:extLst>
                    <a:ext uri="{9D8B030D-6E8A-4147-A177-3AD203B41FA5}">
                      <a16:colId xmlns:a16="http://schemas.microsoft.com/office/drawing/2014/main" val="3320810119"/>
                    </a:ext>
                  </a:extLst>
                </a:gridCol>
                <a:gridCol w="1985964">
                  <a:extLst>
                    <a:ext uri="{9D8B030D-6E8A-4147-A177-3AD203B41FA5}">
                      <a16:colId xmlns:a16="http://schemas.microsoft.com/office/drawing/2014/main" val="2587861013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1235917765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2636146551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Checked by: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Checked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latin typeface="Arial"/>
                        </a:rPr>
                        <a:t> by:</a:t>
                      </a:r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4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93558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5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78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52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250829"/>
              </p:ext>
            </p:extLst>
          </p:nvPr>
        </p:nvGraphicFramePr>
        <p:xfrm>
          <a:off x="319086" y="647701"/>
          <a:ext cx="9267828" cy="5856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3609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1. This is the story of the Good Samaritan, put the sentences 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     in the correct order.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1. The Samaritan paid an inn keeper to look after the man.</a:t>
                      </a: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2. The Jewish priest passed by on the other side of the road.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3. The Samaritan stopped and bandaged the wounds.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4. A man was robbed and beaten and left for dead.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5. A teacher of the law passed by on the other side of the road.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>
                          <a:latin typeface="Arial"/>
                          <a:cs typeface="Arial"/>
                        </a:rPr>
                        <a:t> In 5 sentences or less explain the meaning of the Good </a:t>
                      </a:r>
                      <a:endParaRPr lang="en-US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    Samaritan.</a:t>
                      </a:r>
                    </a:p>
                    <a:p>
                      <a:pPr marL="0" indent="0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72561">
                <a:tc grid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3. Create a modern-day version of the Good Samaritan. This can be in pictures or full sentences.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BE094518-3557-E59B-855D-33ECC44D51D2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18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7 - Advent 2 – Homework 1                                       Jesus as a Teacher   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0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3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18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7 - Advent 2 - Homework 2                                        Jesus as a Teacher   </a:t>
            </a:r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052482"/>
              </p:ext>
            </p:extLst>
          </p:nvPr>
        </p:nvGraphicFramePr>
        <p:xfrm>
          <a:off x="319086" y="519697"/>
          <a:ext cx="9267827" cy="59170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7827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5917034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Jesus taught using instruction, experience and example.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07F8DBCC-BFF4-4CE3-8DAD-C7969C48D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935362"/>
              </p:ext>
            </p:extLst>
          </p:nvPr>
        </p:nvGraphicFramePr>
        <p:xfrm>
          <a:off x="1432902" y="896219"/>
          <a:ext cx="7034349" cy="3068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7" name="Table 57">
            <a:extLst>
              <a:ext uri="{FF2B5EF4-FFF2-40B4-BE49-F238E27FC236}">
                <a16:creationId xmlns:a16="http://schemas.microsoft.com/office/drawing/2014/main" id="{17BB610C-ACE5-47EC-8394-22C572EA5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639824"/>
              </p:ext>
            </p:extLst>
          </p:nvPr>
        </p:nvGraphicFramePr>
        <p:xfrm>
          <a:off x="322943" y="3656128"/>
          <a:ext cx="9255244" cy="279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811">
                  <a:extLst>
                    <a:ext uri="{9D8B030D-6E8A-4147-A177-3AD203B41FA5}">
                      <a16:colId xmlns:a16="http://schemas.microsoft.com/office/drawing/2014/main" val="133018591"/>
                    </a:ext>
                  </a:extLst>
                </a:gridCol>
                <a:gridCol w="2313811">
                  <a:extLst>
                    <a:ext uri="{9D8B030D-6E8A-4147-A177-3AD203B41FA5}">
                      <a16:colId xmlns:a16="http://schemas.microsoft.com/office/drawing/2014/main" val="413079288"/>
                    </a:ext>
                  </a:extLst>
                </a:gridCol>
                <a:gridCol w="2313811">
                  <a:extLst>
                    <a:ext uri="{9D8B030D-6E8A-4147-A177-3AD203B41FA5}">
                      <a16:colId xmlns:a16="http://schemas.microsoft.com/office/drawing/2014/main" val="3052568077"/>
                    </a:ext>
                  </a:extLst>
                </a:gridCol>
                <a:gridCol w="2313811">
                  <a:extLst>
                    <a:ext uri="{9D8B030D-6E8A-4147-A177-3AD203B41FA5}">
                      <a16:colId xmlns:a16="http://schemas.microsoft.com/office/drawing/2014/main" val="4104819109"/>
                    </a:ext>
                  </a:extLst>
                </a:gridCol>
              </a:tblGrid>
              <a:tr h="902230">
                <a:tc>
                  <a:txBody>
                    <a:bodyPr/>
                    <a:lstStyle/>
                    <a:p>
                      <a:r>
                        <a:rPr lang="en-GB" b="0">
                          <a:solidFill>
                            <a:schemeClr val="tx1"/>
                          </a:solidFill>
                        </a:rPr>
                        <a:t>What can you learn from this type of teaching?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>
                          <a:solidFill>
                            <a:schemeClr val="tx1"/>
                          </a:solidFill>
                        </a:rPr>
                        <a:t>School work, give another example...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55393"/>
                  </a:ext>
                </a:extLst>
              </a:tr>
              <a:tr h="94035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chemeClr val="tx1"/>
                          </a:solidFill>
                        </a:rPr>
                        <a:t>What did Jesus teach with this type of teaching?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Parable of the Good Samaritan, Parable of the Sower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958390"/>
                  </a:ext>
                </a:extLst>
              </a:tr>
              <a:tr h="940352"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chemeClr val="tx1"/>
                          </a:solidFill>
                        </a:rPr>
                        <a:t>Why is this a good type of teaching?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This is a good type of teaching because...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502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8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4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76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7 - Advent 2 - Homework 3                                         Jesus as a Healer 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13862"/>
              </p:ext>
            </p:extLst>
          </p:nvPr>
        </p:nvGraphicFramePr>
        <p:xfrm>
          <a:off x="319086" y="609600"/>
          <a:ext cx="9267828" cy="5689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78558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1. What do each of the healings teach about Jesus? </a:t>
                      </a:r>
                    </a:p>
                    <a:p>
                      <a:pPr rtl="0" fontAlgn="base"/>
                      <a:r>
                        <a:rPr lang="en-GB" sz="1200" b="0" i="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marL="0" indent="0" rtl="0" fontAlgn="base"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1. Jesus heals the paralysed man</a:t>
                      </a:r>
                    </a:p>
                    <a:p>
                      <a:pPr marL="0" indent="0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____________________________________________________________________________________________________________________________________________________________</a:t>
                      </a: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rtl="0" fontAlgn="base"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2. Jesus heals the blind man</a:t>
                      </a:r>
                    </a:p>
                    <a:p>
                      <a:pPr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baseline="0" noProof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____________________________________________________________________________________________________________________________________________________________</a:t>
                      </a:r>
                      <a:endParaRPr lang="en-GB" sz="1200" b="0" i="0" u="none" strike="noStrike" kern="1200" baseline="0" noProof="0">
                        <a:effectLst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>
                          <a:latin typeface="Arial"/>
                          <a:cs typeface="Arial"/>
                        </a:rPr>
                        <a:t> Make links between the key words with explanation as to </a:t>
                      </a:r>
                      <a:endParaRPr lang="en-GB" sz="1200" b="1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     how they link.</a:t>
                      </a:r>
                      <a:endParaRPr lang="en-GB" sz="1200" b="0" baseline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903871">
                <a:tc grid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3. The Adulterous Woman - What is happening in the picture? How is this an example of healing?</a:t>
                      </a:r>
                    </a:p>
                    <a:p>
                      <a:pPr marL="0" marR="0" lvl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00838" y="1559026"/>
            <a:ext cx="136207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>
                <a:latin typeface="Arial"/>
                <a:cs typeface="Arial"/>
              </a:rPr>
              <a:t>Sin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6875" y="2992635"/>
            <a:ext cx="136207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>
                <a:latin typeface="Arial"/>
                <a:cs typeface="Arial"/>
              </a:rPr>
              <a:t>Forgiveness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28125" y="2854135"/>
            <a:ext cx="136207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>
                <a:latin typeface="Arial"/>
                <a:cs typeface="Arial"/>
              </a:rPr>
              <a:t>Healing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7" descr="Diagram&#10;&#10;Description automatically generated">
            <a:extLst>
              <a:ext uri="{FF2B5EF4-FFF2-40B4-BE49-F238E27FC236}">
                <a16:creationId xmlns:a16="http://schemas.microsoft.com/office/drawing/2014/main" id="{267B00DE-4A70-42F4-AE6A-9A971736F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571" y="4016071"/>
            <a:ext cx="2743200" cy="205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3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852800"/>
              </p:ext>
            </p:extLst>
          </p:nvPr>
        </p:nvGraphicFramePr>
        <p:xfrm>
          <a:off x="319086" y="647701"/>
          <a:ext cx="9267828" cy="5784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338365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1. The Apostle's Creed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Use page 16 of your knowledge book to identify what Christians believe about: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God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Jesus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The Holy Spirit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Other beliefs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Arial"/>
                          <a:cs typeface="Arial"/>
                        </a:rPr>
                        <a:t> 2. The Ten Commandments</a:t>
                      </a:r>
                      <a:endParaRPr lang="en-US"/>
                    </a:p>
                    <a:p>
                      <a:pPr marL="0" indent="0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Answer the following questions about the Ten Commandments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1. Who received the Ten Commandments?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2. What is the purpose of the Ten Commandments?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3. What two categories can all of the Ten Commandments be split into?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4. Where in the Bible are the Ten Commandments found?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446357"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3. Rank the Ten Commandments into the order that most benefits society. Justify your answer.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437075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BE094518-3557-E59B-855D-33ECC44D51D2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18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7 - Advent 2 – Homework 4                                        Christian Beliefs                  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37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6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800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7 - Advent 2 - Homework 5                                                The Beatitudes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394601"/>
              </p:ext>
            </p:extLst>
          </p:nvPr>
        </p:nvGraphicFramePr>
        <p:xfrm>
          <a:off x="319086" y="561975"/>
          <a:ext cx="9267825" cy="5658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9642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268183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655497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baseline="0">
                          <a:latin typeface="Arial"/>
                          <a:cs typeface="Arial"/>
                        </a:rPr>
                        <a:t>1. Link the People/Attitude and the reward.</a:t>
                      </a:r>
                      <a:endParaRPr lang="en-GB" sz="1400" b="1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>
                          <a:latin typeface="Arial"/>
                          <a:cs typeface="Arial"/>
                        </a:rPr>
                        <a:t> For each of the Beatitudes give an example of how </a:t>
                      </a:r>
                      <a:endParaRPr lang="en-US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     this can be done today.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1. People who have realised they have done something wrong e.g. Lying.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2. 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3. 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4. 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5. 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6. 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7. 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0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baseline="0">
                          <a:latin typeface="Arial"/>
                          <a:cs typeface="Arial"/>
                        </a:rPr>
                        <a:t>8. 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9DCA7B-880B-446E-93A8-98251F3F8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674363"/>
              </p:ext>
            </p:extLst>
          </p:nvPr>
        </p:nvGraphicFramePr>
        <p:xfrm>
          <a:off x="330200" y="933895"/>
          <a:ext cx="4976392" cy="5294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498">
                  <a:extLst>
                    <a:ext uri="{9D8B030D-6E8A-4147-A177-3AD203B41FA5}">
                      <a16:colId xmlns:a16="http://schemas.microsoft.com/office/drawing/2014/main" val="898863788"/>
                    </a:ext>
                  </a:extLst>
                </a:gridCol>
                <a:gridCol w="903578">
                  <a:extLst>
                    <a:ext uri="{9D8B030D-6E8A-4147-A177-3AD203B41FA5}">
                      <a16:colId xmlns:a16="http://schemas.microsoft.com/office/drawing/2014/main" val="3909320607"/>
                    </a:ext>
                  </a:extLst>
                </a:gridCol>
                <a:gridCol w="1909316">
                  <a:extLst>
                    <a:ext uri="{9D8B030D-6E8A-4147-A177-3AD203B41FA5}">
                      <a16:colId xmlns:a16="http://schemas.microsoft.com/office/drawing/2014/main" val="1433215869"/>
                    </a:ext>
                  </a:extLst>
                </a:gridCol>
              </a:tblGrid>
              <a:tr h="34580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People/Attitude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Reward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65739"/>
                  </a:ext>
                </a:extLst>
              </a:tr>
              <a:tr h="548523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1. Blessed are the poor in spirit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 they shall be satisfied. </a:t>
                      </a:r>
                      <a:endParaRPr lang="en-US" sz="1400"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646948"/>
                  </a:ext>
                </a:extLst>
              </a:tr>
              <a:tr h="596220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2. Blessed are those who mourn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 theirs is the kingdom of heaven.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10766"/>
                  </a:ext>
                </a:extLst>
              </a:tr>
              <a:tr h="560446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3. Blessed are the meek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 they shall obtain mercy.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60474"/>
                  </a:ext>
                </a:extLst>
              </a:tr>
              <a:tr h="787010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4. Blessed are those who hunger and thirst for righteousness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 theirs is the kingdom of heaven.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1151"/>
                  </a:ext>
                </a:extLst>
              </a:tr>
              <a:tr h="560446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5. Blessed are the merciful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 they shall be called sons of God. </a:t>
                      </a:r>
                      <a:endParaRPr lang="en-US" sz="1400"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08425"/>
                  </a:ext>
                </a:extLst>
              </a:tr>
              <a:tr h="548523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6. Blessed are the pure in heart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 they shall inherit the earth. </a:t>
                      </a:r>
                      <a:endParaRPr lang="en-US" sz="1400"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85343"/>
                  </a:ext>
                </a:extLst>
              </a:tr>
              <a:tr h="560446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7. Blessed are the peacemakers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 they shall be comforted.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60022"/>
                  </a:ext>
                </a:extLst>
              </a:tr>
              <a:tr h="787010">
                <a:tc>
                  <a:txBody>
                    <a:bodyPr/>
                    <a:lstStyle/>
                    <a:p>
                      <a:pPr marL="0" indent="0" algn="l" rtl="0" fontAlgn="base">
                        <a:buNone/>
                      </a:pPr>
                      <a:r>
                        <a:rPr lang="en-US" sz="1400">
                          <a:effectLst/>
                          <a:latin typeface="Arial"/>
                        </a:rPr>
                        <a:t>8. Blessed are those who are persecuted for righteousness' sake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>
                          <a:effectLst/>
                          <a:latin typeface="Arial"/>
                        </a:rPr>
                        <a:t>For they shall see God. </a:t>
                      </a:r>
                      <a:endParaRPr lang="en-US" sz="1400"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320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78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56224"/>
              </p:ext>
            </p:extLst>
          </p:nvPr>
        </p:nvGraphicFramePr>
        <p:xfrm>
          <a:off x="319086" y="647701"/>
          <a:ext cx="9267828" cy="6130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36090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1. Similar beliefs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Use page 19 to help you complete this Venn diagram of different Christian beliefs.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>
                          <a:latin typeface="Arial"/>
                          <a:cs typeface="Arial"/>
                        </a:rPr>
                        <a:t> Use page 20 of your knowledge book. Write a paragraph to explain which you think is the most important event that took place in the history of Christianity.</a:t>
                      </a:r>
                      <a:endParaRPr lang="en-US"/>
                    </a:p>
                    <a:p>
                      <a:pPr marL="0" indent="0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GB" sz="1200" b="0" i="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3. What are each of these symbols and what do they mean?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>
                          <a:latin typeface="Arial"/>
                        </a:rPr>
                        <a:t>_______________       ______________       ______________</a:t>
                      </a:r>
                      <a:endParaRPr lang="en-GB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_______________       ______________       ______________</a:t>
                      </a:r>
                      <a:endParaRPr lang="en-GB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>
                          <a:latin typeface="Arial"/>
                        </a:rPr>
                        <a:t>_______________       ______________       ______________</a:t>
                      </a:r>
                      <a:endParaRPr lang="en-GB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>
                          <a:latin typeface="Arial"/>
                        </a:rPr>
                        <a:t>_______________       ______________       ______________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>
                          <a:latin typeface="Arial"/>
                        </a:rPr>
                        <a:t>_______________       ______________       ______________</a:t>
                      </a:r>
                      <a:endParaRPr lang="en-GB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BE094518-3557-E59B-855D-33ECC44D51D2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18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7 - Advent 2 – Homework 6                                        Christian denominations and history</a:t>
            </a:r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3935346-32B2-8671-20BD-978F9CE6A99E}"/>
              </a:ext>
            </a:extLst>
          </p:cNvPr>
          <p:cNvSpPr/>
          <p:nvPr/>
        </p:nvSpPr>
        <p:spPr>
          <a:xfrm>
            <a:off x="1419045" y="1663461"/>
            <a:ext cx="2530414" cy="2372263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CDC88A3-A818-D07C-AE8E-D3EEC1140E16}"/>
              </a:ext>
            </a:extLst>
          </p:cNvPr>
          <p:cNvSpPr/>
          <p:nvPr/>
        </p:nvSpPr>
        <p:spPr>
          <a:xfrm>
            <a:off x="2224176" y="3072442"/>
            <a:ext cx="2530414" cy="2372263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7CB2A5B-E1F3-3400-A983-6ECA26FD044A}"/>
              </a:ext>
            </a:extLst>
          </p:cNvPr>
          <p:cNvSpPr/>
          <p:nvPr/>
        </p:nvSpPr>
        <p:spPr>
          <a:xfrm>
            <a:off x="513270" y="3072441"/>
            <a:ext cx="2530414" cy="2372263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33CF8-A167-69FF-9D13-7C0B9776B7CD}"/>
              </a:ext>
            </a:extLst>
          </p:cNvPr>
          <p:cNvSpPr txBox="1"/>
          <p:nvPr/>
        </p:nvSpPr>
        <p:spPr>
          <a:xfrm>
            <a:off x="3036979" y="1540784"/>
            <a:ext cx="1374295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>
                <a:ea typeface="+mn-lt"/>
                <a:cs typeface="+mn-lt"/>
              </a:rPr>
              <a:t>Roman Catholic</a:t>
            </a:r>
            <a:endParaRPr lang="en-US" b="1">
              <a:ea typeface="+mn-lt"/>
              <a:cs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D96CDB-A378-7535-DC19-A2603C49B7F3}"/>
              </a:ext>
            </a:extLst>
          </p:cNvPr>
          <p:cNvSpPr txBox="1"/>
          <p:nvPr/>
        </p:nvSpPr>
        <p:spPr>
          <a:xfrm>
            <a:off x="3482677" y="5451425"/>
            <a:ext cx="1374295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>
                <a:ea typeface="+mn-lt"/>
                <a:cs typeface="+mn-lt"/>
              </a:rPr>
              <a:t>Orthodox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24CC32-B2F1-20FB-0D97-CD0DED5C92B0}"/>
              </a:ext>
            </a:extLst>
          </p:cNvPr>
          <p:cNvSpPr txBox="1"/>
          <p:nvPr/>
        </p:nvSpPr>
        <p:spPr>
          <a:xfrm>
            <a:off x="319658" y="5451425"/>
            <a:ext cx="1374295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>
                <a:ea typeface="+mn-lt"/>
                <a:cs typeface="+mn-lt"/>
              </a:rPr>
              <a:t>Protestant</a:t>
            </a:r>
            <a:endParaRPr lang="en-US"/>
          </a:p>
        </p:txBody>
      </p:sp>
      <p:pic>
        <p:nvPicPr>
          <p:cNvPr id="10" name="Picture 11" descr="Icon&#10;&#10;Description automatically generated">
            <a:extLst>
              <a:ext uri="{FF2B5EF4-FFF2-40B4-BE49-F238E27FC236}">
                <a16:creationId xmlns:a16="http://schemas.microsoft.com/office/drawing/2014/main" id="{D3E17E75-92EE-4CB1-36C1-A4973682F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574" y="4384195"/>
            <a:ext cx="896968" cy="712758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A2528238-88C0-26C6-4521-DF0892717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2430" y="4383297"/>
            <a:ext cx="1000665" cy="655967"/>
          </a:xfrm>
          <a:prstGeom prst="rect">
            <a:avLst/>
          </a:prstGeom>
        </p:spPr>
      </p:pic>
      <p:pic>
        <p:nvPicPr>
          <p:cNvPr id="13" name="Picture 13" descr="Shape, circle&#10;&#10;Description automatically generated">
            <a:extLst>
              <a:ext uri="{FF2B5EF4-FFF2-40B4-BE49-F238E27FC236}">
                <a16:creationId xmlns:a16="http://schemas.microsoft.com/office/drawing/2014/main" id="{6774B559-8D0D-238F-99FC-027881D198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418" y="4483040"/>
            <a:ext cx="821307" cy="36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92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8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7 Advent 2 – extra paper for any task you cannot fit into the activity box.   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0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17" ma:contentTypeDescription="Create a new document." ma:contentTypeScope="" ma:versionID="0cf8f7557adb50e6787e96358fe1d043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53e97828f00815f43168e8c920b4a715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oudMigratorOriginId xmlns="b0291392-46c3-446b-b4e2-e6b1ee46160b" xsi:nil="true"/>
    <UniqueSourceRef xmlns="b0291392-46c3-446b-b4e2-e6b1ee46160b" xsi:nil="true"/>
    <CloudMigratorVersion xmlns="b0291392-46c3-446b-b4e2-e6b1ee46160b" xsi:nil="true"/>
    <FileHash xmlns="b0291392-46c3-446b-b4e2-e6b1ee46160b" xsi:nil="true"/>
    <SharedWithUsers xmlns="55f71bee-26e1-45d7-9db5-e4529f37cebc">
      <UserInfo>
        <DisplayName/>
        <AccountId xsi:nil="true"/>
        <AccountType/>
      </UserInfo>
    </SharedWithUsers>
    <MediaLengthInSeconds xmlns="b0291392-46c3-446b-b4e2-e6b1ee46160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3AFE7A-876A-42B8-BE1D-723DD4799C84}"/>
</file>

<file path=customXml/itemProps2.xml><?xml version="1.0" encoding="utf-8"?>
<ds:datastoreItem xmlns:ds="http://schemas.openxmlformats.org/officeDocument/2006/customXml" ds:itemID="{C98A0A8D-A245-4C01-8343-251E8E8DADD0}">
  <ds:schemaRefs>
    <ds:schemaRef ds:uri="1d87e6bd-7673-4ea8-9222-490cf577c66b"/>
    <ds:schemaRef ds:uri="55f71bee-26e1-45d7-9db5-e4529f37cebc"/>
    <ds:schemaRef ds:uri="92e2e50a-e8f9-44f4-b286-6309f07ac440"/>
    <ds:schemaRef ds:uri="b0291392-46c3-446b-b4e2-e6b1ee46160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9F821E4-B2F5-43F5-882D-CBDF109854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A4 Paper (210x297 mm)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G.Rowlands</dc:creator>
  <cp:revision>2</cp:revision>
  <cp:lastPrinted>2021-03-01T13:48:26Z</cp:lastPrinted>
  <dcterms:created xsi:type="dcterms:W3CDTF">2021-03-01T13:31:38Z</dcterms:created>
  <dcterms:modified xsi:type="dcterms:W3CDTF">2022-11-07T11:58:00Z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  <property fmtid="{D5CDD505-2E9C-101B-9397-08002B2CF9AE}" pid="3" name="Order">
    <vt:r8>153400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