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5" r:id="rId5"/>
    <p:sldId id="302" r:id="rId6"/>
    <p:sldId id="303" r:id="rId7"/>
    <p:sldId id="256" r:id="rId8"/>
    <p:sldId id="296" r:id="rId9"/>
    <p:sldId id="257" r:id="rId10"/>
    <p:sldId id="298" r:id="rId11"/>
    <p:sldId id="304" r:id="rId12"/>
    <p:sldId id="305" r:id="rId13"/>
    <p:sldId id="258" r:id="rId14"/>
    <p:sldId id="299" r:id="rId15"/>
    <p:sldId id="259" r:id="rId16"/>
    <p:sldId id="300" r:id="rId17"/>
    <p:sldId id="30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8C98A-57B9-40A3-867B-519D25BCC26B}" v="116" dt="2022-06-08T15:50:40.051"/>
    <p1510:client id="{8EA6E455-A2DA-F38C-C4FD-958222993E26}" v="189" dt="2022-06-07T16:14:56.392"/>
    <p1510:client id="{8F66A17C-00D4-4777-BB3F-90B880886E2A}" v="59" dt="2022-06-07T15:54:04.601"/>
    <p1510:client id="{98C84A67-C190-4986-8BF4-3779997526CE}" v="30" dt="2022-06-08T13:15:10.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81" d="100"/>
          <a:sy n="81"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Kureczko" userId="S::ckureczko@ben.srscmat.co.uk::4628f8f5-3f56-4f7f-a6be-3a03ad345860" providerId="AD" clId="Web-{8F66A17C-00D4-4777-BB3F-90B880886E2A}"/>
    <pc:docChg chg="modSld">
      <pc:chgData name="Carolina Kureczko" userId="S::ckureczko@ben.srscmat.co.uk::4628f8f5-3f56-4f7f-a6be-3a03ad345860" providerId="AD" clId="Web-{8F66A17C-00D4-4777-BB3F-90B880886E2A}" dt="2022-06-07T15:54:02.680" v="56" actId="20577"/>
      <pc:docMkLst>
        <pc:docMk/>
      </pc:docMkLst>
      <pc:sldChg chg="addSp delSp modSp">
        <pc:chgData name="Carolina Kureczko" userId="S::ckureczko@ben.srscmat.co.uk::4628f8f5-3f56-4f7f-a6be-3a03ad345860" providerId="AD" clId="Web-{8F66A17C-00D4-4777-BB3F-90B880886E2A}" dt="2022-06-07T15:54:02.680" v="56" actId="20577"/>
        <pc:sldMkLst>
          <pc:docMk/>
          <pc:sldMk cId="2633259643" sldId="302"/>
        </pc:sldMkLst>
        <pc:spChg chg="mod">
          <ac:chgData name="Carolina Kureczko" userId="S::ckureczko@ben.srscmat.co.uk::4628f8f5-3f56-4f7f-a6be-3a03ad345860" providerId="AD" clId="Web-{8F66A17C-00D4-4777-BB3F-90B880886E2A}" dt="2022-06-07T15:48:42.532" v="18" actId="20577"/>
          <ac:spMkLst>
            <pc:docMk/>
            <pc:sldMk cId="2633259643" sldId="302"/>
            <ac:spMk id="2" creationId="{659CBBD7-2A09-4DFB-A76E-F697E4248E90}"/>
          </ac:spMkLst>
        </pc:spChg>
        <pc:spChg chg="add mod">
          <ac:chgData name="Carolina Kureczko" userId="S::ckureczko@ben.srscmat.co.uk::4628f8f5-3f56-4f7f-a6be-3a03ad345860" providerId="AD" clId="Web-{8F66A17C-00D4-4777-BB3F-90B880886E2A}" dt="2022-06-07T15:54:02.680" v="56" actId="20577"/>
          <ac:spMkLst>
            <pc:docMk/>
            <pc:sldMk cId="2633259643" sldId="302"/>
            <ac:spMk id="3" creationId="{063B8EB0-5E83-C8C0-AEAC-E69F4EC78D9A}"/>
          </ac:spMkLst>
        </pc:spChg>
        <pc:spChg chg="add mod">
          <ac:chgData name="Carolina Kureczko" userId="S::ckureczko@ben.srscmat.co.uk::4628f8f5-3f56-4f7f-a6be-3a03ad345860" providerId="AD" clId="Web-{8F66A17C-00D4-4777-BB3F-90B880886E2A}" dt="2022-06-07T15:52:16.443" v="33" actId="1076"/>
          <ac:spMkLst>
            <pc:docMk/>
            <pc:sldMk cId="2633259643" sldId="302"/>
            <ac:spMk id="4" creationId="{4727F4D4-AE63-2B74-3B43-AF4D717BA6F1}"/>
          </ac:spMkLst>
        </pc:spChg>
        <pc:spChg chg="del">
          <ac:chgData name="Carolina Kureczko" userId="S::ckureczko@ben.srscmat.co.uk::4628f8f5-3f56-4f7f-a6be-3a03ad345860" providerId="AD" clId="Web-{8F66A17C-00D4-4777-BB3F-90B880886E2A}" dt="2022-06-07T15:48:45.829" v="19"/>
          <ac:spMkLst>
            <pc:docMk/>
            <pc:sldMk cId="2633259643" sldId="302"/>
            <ac:spMk id="5" creationId="{FB9F9568-5A35-49E1-BD02-8F6A86A959D7}"/>
          </ac:spMkLst>
        </pc:spChg>
        <pc:spChg chg="add del mod">
          <ac:chgData name="Carolina Kureczko" userId="S::ckureczko@ben.srscmat.co.uk::4628f8f5-3f56-4f7f-a6be-3a03ad345860" providerId="AD" clId="Web-{8F66A17C-00D4-4777-BB3F-90B880886E2A}" dt="2022-06-07T15:53:36.835" v="48"/>
          <ac:spMkLst>
            <pc:docMk/>
            <pc:sldMk cId="2633259643" sldId="302"/>
            <ac:spMk id="6" creationId="{7D0310F1-1208-93D0-D425-10157261BAB5}"/>
          </ac:spMkLst>
        </pc:spChg>
      </pc:sldChg>
      <pc:sldChg chg="addSp delSp modSp">
        <pc:chgData name="Carolina Kureczko" userId="S::ckureczko@ben.srscmat.co.uk::4628f8f5-3f56-4f7f-a6be-3a03ad345860" providerId="AD" clId="Web-{8F66A17C-00D4-4777-BB3F-90B880886E2A}" dt="2022-06-07T15:53:54.398" v="54" actId="1076"/>
        <pc:sldMkLst>
          <pc:docMk/>
          <pc:sldMk cId="541732549" sldId="303"/>
        </pc:sldMkLst>
        <pc:spChg chg="add mod">
          <ac:chgData name="Carolina Kureczko" userId="S::ckureczko@ben.srscmat.co.uk::4628f8f5-3f56-4f7f-a6be-3a03ad345860" providerId="AD" clId="Web-{8F66A17C-00D4-4777-BB3F-90B880886E2A}" dt="2022-06-07T15:53:54.398" v="54" actId="1076"/>
          <ac:spMkLst>
            <pc:docMk/>
            <pc:sldMk cId="541732549" sldId="303"/>
            <ac:spMk id="3" creationId="{14A5A1B9-4354-281B-4265-DFB332248021}"/>
          </ac:spMkLst>
        </pc:spChg>
        <pc:spChg chg="add mod">
          <ac:chgData name="Carolina Kureczko" userId="S::ckureczko@ben.srscmat.co.uk::4628f8f5-3f56-4f7f-a6be-3a03ad345860" providerId="AD" clId="Web-{8F66A17C-00D4-4777-BB3F-90B880886E2A}" dt="2022-06-07T15:53:51.695" v="53" actId="1076"/>
          <ac:spMkLst>
            <pc:docMk/>
            <pc:sldMk cId="541732549" sldId="303"/>
            <ac:spMk id="4" creationId="{08E7E607-89DC-1CA9-8D40-50596B41E15A}"/>
          </ac:spMkLst>
        </pc:spChg>
        <pc:spChg chg="del">
          <ac:chgData name="Carolina Kureczko" userId="S::ckureczko@ben.srscmat.co.uk::4628f8f5-3f56-4f7f-a6be-3a03ad345860" providerId="AD" clId="Web-{8F66A17C-00D4-4777-BB3F-90B880886E2A}" dt="2022-06-07T15:53:17.054" v="44"/>
          <ac:spMkLst>
            <pc:docMk/>
            <pc:sldMk cId="541732549" sldId="303"/>
            <ac:spMk id="5" creationId="{CE582007-C727-4689-851B-88DC11541983}"/>
          </ac:spMkLst>
        </pc:spChg>
        <pc:spChg chg="del">
          <ac:chgData name="Carolina Kureczko" userId="S::ckureczko@ben.srscmat.co.uk::4628f8f5-3f56-4f7f-a6be-3a03ad345860" providerId="AD" clId="Web-{8F66A17C-00D4-4777-BB3F-90B880886E2A}" dt="2022-06-07T15:53:17.054" v="43"/>
          <ac:spMkLst>
            <pc:docMk/>
            <pc:sldMk cId="541732549" sldId="303"/>
            <ac:spMk id="11" creationId="{E735F7FE-9D5F-4346-B0DB-AB01440DB649}"/>
          </ac:spMkLst>
        </pc:spChg>
        <pc:spChg chg="del">
          <ac:chgData name="Carolina Kureczko" userId="S::ckureczko@ben.srscmat.co.uk::4628f8f5-3f56-4f7f-a6be-3a03ad345860" providerId="AD" clId="Web-{8F66A17C-00D4-4777-BB3F-90B880886E2A}" dt="2022-06-07T15:53:18.054" v="45"/>
          <ac:spMkLst>
            <pc:docMk/>
            <pc:sldMk cId="541732549" sldId="303"/>
            <ac:spMk id="15" creationId="{B7062D83-8CCE-48E5-8CFD-2FA97F3ACF5F}"/>
          </ac:spMkLst>
        </pc:spChg>
        <pc:spChg chg="del">
          <ac:chgData name="Carolina Kureczko" userId="S::ckureczko@ben.srscmat.co.uk::4628f8f5-3f56-4f7f-a6be-3a03ad345860" providerId="AD" clId="Web-{8F66A17C-00D4-4777-BB3F-90B880886E2A}" dt="2022-06-07T15:53:19.429" v="46"/>
          <ac:spMkLst>
            <pc:docMk/>
            <pc:sldMk cId="541732549" sldId="303"/>
            <ac:spMk id="17" creationId="{06CF8705-BBD4-4EE4-B695-A132965822C1}"/>
          </ac:spMkLst>
        </pc:spChg>
      </pc:sldChg>
    </pc:docChg>
  </pc:docChgLst>
  <pc:docChgLst>
    <pc:chgData name="Carolina Kureczko" userId="4628f8f5-3f56-4f7f-a6be-3a03ad345860" providerId="ADAL" clId="{98C84A67-C190-4986-8BF4-3779997526CE}"/>
    <pc:docChg chg="undo custSel modSld sldOrd">
      <pc:chgData name="Carolina Kureczko" userId="4628f8f5-3f56-4f7f-a6be-3a03ad345860" providerId="ADAL" clId="{98C84A67-C190-4986-8BF4-3779997526CE}" dt="2022-06-08T13:28:51.147" v="4160" actId="255"/>
      <pc:docMkLst>
        <pc:docMk/>
      </pc:docMkLst>
      <pc:sldChg chg="modSp mod">
        <pc:chgData name="Carolina Kureczko" userId="4628f8f5-3f56-4f7f-a6be-3a03ad345860" providerId="ADAL" clId="{98C84A67-C190-4986-8BF4-3779997526CE}" dt="2022-06-08T13:28:51.147" v="4160" actId="255"/>
        <pc:sldMkLst>
          <pc:docMk/>
          <pc:sldMk cId="4199612430" sldId="256"/>
        </pc:sldMkLst>
        <pc:spChg chg="mod">
          <ac:chgData name="Carolina Kureczko" userId="4628f8f5-3f56-4f7f-a6be-3a03ad345860" providerId="ADAL" clId="{98C84A67-C190-4986-8BF4-3779997526CE}" dt="2022-06-08T13:28:51.147" v="4160" actId="255"/>
          <ac:spMkLst>
            <pc:docMk/>
            <pc:sldMk cId="4199612430" sldId="256"/>
            <ac:spMk id="2" creationId="{00000000-0000-0000-0000-000000000000}"/>
          </ac:spMkLst>
        </pc:spChg>
        <pc:graphicFrameChg chg="mod modGraphic">
          <ac:chgData name="Carolina Kureczko" userId="4628f8f5-3f56-4f7f-a6be-3a03ad345860" providerId="ADAL" clId="{98C84A67-C190-4986-8BF4-3779997526CE}" dt="2022-06-08T13:20:20.735" v="3749" actId="20577"/>
          <ac:graphicFrameMkLst>
            <pc:docMk/>
            <pc:sldMk cId="4199612430" sldId="256"/>
            <ac:graphicFrameMk id="4" creationId="{00000000-0000-0000-0000-000000000000}"/>
          </ac:graphicFrameMkLst>
        </pc:graphicFrameChg>
        <pc:graphicFrameChg chg="mod">
          <ac:chgData name="Carolina Kureczko" userId="4628f8f5-3f56-4f7f-a6be-3a03ad345860" providerId="ADAL" clId="{98C84A67-C190-4986-8BF4-3779997526CE}" dt="2022-06-08T12:33:28.433" v="918"/>
          <ac:graphicFrameMkLst>
            <pc:docMk/>
            <pc:sldMk cId="4199612430" sldId="256"/>
            <ac:graphicFrameMk id="10" creationId="{59EC376E-CF6F-BFB7-8CC6-740A7E118993}"/>
          </ac:graphicFrameMkLst>
        </pc:graphicFrameChg>
      </pc:sldChg>
      <pc:sldChg chg="modSp mod">
        <pc:chgData name="Carolina Kureczko" userId="4628f8f5-3f56-4f7f-a6be-3a03ad345860" providerId="ADAL" clId="{98C84A67-C190-4986-8BF4-3779997526CE}" dt="2022-06-08T13:28:42.766" v="4158" actId="255"/>
        <pc:sldMkLst>
          <pc:docMk/>
          <pc:sldMk cId="544487920" sldId="257"/>
        </pc:sldMkLst>
        <pc:spChg chg="mod">
          <ac:chgData name="Carolina Kureczko" userId="4628f8f5-3f56-4f7f-a6be-3a03ad345860" providerId="ADAL" clId="{98C84A67-C190-4986-8BF4-3779997526CE}" dt="2022-06-08T13:28:42.766" v="4158" actId="255"/>
          <ac:spMkLst>
            <pc:docMk/>
            <pc:sldMk cId="544487920" sldId="257"/>
            <ac:spMk id="7" creationId="{D8393D49-B04E-4A00-9C98-37E22491A8FA}"/>
          </ac:spMkLst>
        </pc:spChg>
        <pc:graphicFrameChg chg="mod modGraphic">
          <ac:chgData name="Carolina Kureczko" userId="4628f8f5-3f56-4f7f-a6be-3a03ad345860" providerId="ADAL" clId="{98C84A67-C190-4986-8BF4-3779997526CE}" dt="2022-06-08T13:22:40.424" v="3883" actId="20577"/>
          <ac:graphicFrameMkLst>
            <pc:docMk/>
            <pc:sldMk cId="544487920" sldId="257"/>
            <ac:graphicFrameMk id="4" creationId="{00000000-0000-0000-0000-000000000000}"/>
          </ac:graphicFrameMkLst>
        </pc:graphicFrameChg>
      </pc:sldChg>
      <pc:sldChg chg="addSp delSp modSp mod">
        <pc:chgData name="Carolina Kureczko" userId="4628f8f5-3f56-4f7f-a6be-3a03ad345860" providerId="ADAL" clId="{98C84A67-C190-4986-8BF4-3779997526CE}" dt="2022-06-08T13:27:59.007" v="4149" actId="404"/>
        <pc:sldMkLst>
          <pc:docMk/>
          <pc:sldMk cId="611985971" sldId="258"/>
        </pc:sldMkLst>
        <pc:spChg chg="mod">
          <ac:chgData name="Carolina Kureczko" userId="4628f8f5-3f56-4f7f-a6be-3a03ad345860" providerId="ADAL" clId="{98C84A67-C190-4986-8BF4-3779997526CE}" dt="2022-06-08T13:27:59.007" v="4149" actId="404"/>
          <ac:spMkLst>
            <pc:docMk/>
            <pc:sldMk cId="611985971" sldId="258"/>
            <ac:spMk id="2" creationId="{00000000-0000-0000-0000-000000000000}"/>
          </ac:spMkLst>
        </pc:spChg>
        <pc:spChg chg="del">
          <ac:chgData name="Carolina Kureczko" userId="4628f8f5-3f56-4f7f-a6be-3a03ad345860" providerId="ADAL" clId="{98C84A67-C190-4986-8BF4-3779997526CE}" dt="2022-06-08T12:05:51.357" v="2" actId="478"/>
          <ac:spMkLst>
            <pc:docMk/>
            <pc:sldMk cId="611985971" sldId="258"/>
            <ac:spMk id="4" creationId="{AB982695-7FED-42D6-9379-9AB6A26911EA}"/>
          </ac:spMkLst>
        </pc:spChg>
        <pc:spChg chg="mod">
          <ac:chgData name="Carolina Kureczko" userId="4628f8f5-3f56-4f7f-a6be-3a03ad345860" providerId="ADAL" clId="{98C84A67-C190-4986-8BF4-3779997526CE}" dt="2022-06-08T13:25:54.345" v="4090" actId="20577"/>
          <ac:spMkLst>
            <pc:docMk/>
            <pc:sldMk cId="611985971" sldId="258"/>
            <ac:spMk id="5" creationId="{DB1CE2A3-4B98-465F-B267-113C412FA15B}"/>
          </ac:spMkLst>
        </pc:spChg>
        <pc:spChg chg="mod">
          <ac:chgData name="Carolina Kureczko" userId="4628f8f5-3f56-4f7f-a6be-3a03ad345860" providerId="ADAL" clId="{98C84A67-C190-4986-8BF4-3779997526CE}" dt="2022-06-08T13:26:02.607" v="4092" actId="404"/>
          <ac:spMkLst>
            <pc:docMk/>
            <pc:sldMk cId="611985971" sldId="258"/>
            <ac:spMk id="6" creationId="{12A0216D-4972-479C-9609-579D90516DB6}"/>
          </ac:spMkLst>
        </pc:spChg>
        <pc:spChg chg="del">
          <ac:chgData name="Carolina Kureczko" userId="4628f8f5-3f56-4f7f-a6be-3a03ad345860" providerId="ADAL" clId="{98C84A67-C190-4986-8BF4-3779997526CE}" dt="2022-06-08T12:16:57.299" v="70" actId="478"/>
          <ac:spMkLst>
            <pc:docMk/>
            <pc:sldMk cId="611985971" sldId="258"/>
            <ac:spMk id="9" creationId="{6392C9F8-AA64-47D3-A93F-30E75A6B164E}"/>
          </ac:spMkLst>
        </pc:spChg>
        <pc:spChg chg="add mod">
          <ac:chgData name="Carolina Kureczko" userId="4628f8f5-3f56-4f7f-a6be-3a03ad345860" providerId="ADAL" clId="{98C84A67-C190-4986-8BF4-3779997526CE}" dt="2022-06-08T12:10:49.835" v="46" actId="20577"/>
          <ac:spMkLst>
            <pc:docMk/>
            <pc:sldMk cId="611985971" sldId="258"/>
            <ac:spMk id="10" creationId="{2BDFC9A9-F2C4-9F6D-1EBC-5258C89EE8B4}"/>
          </ac:spMkLst>
        </pc:spChg>
        <pc:picChg chg="del">
          <ac:chgData name="Carolina Kureczko" userId="4628f8f5-3f56-4f7f-a6be-3a03ad345860" providerId="ADAL" clId="{98C84A67-C190-4986-8BF4-3779997526CE}" dt="2022-06-08T12:16:53.752" v="69" actId="478"/>
          <ac:picMkLst>
            <pc:docMk/>
            <pc:sldMk cId="611985971" sldId="258"/>
            <ac:picMk id="8" creationId="{E4B90300-57B8-4E78-8231-9EA74452BAAD}"/>
          </ac:picMkLst>
        </pc:picChg>
      </pc:sldChg>
      <pc:sldChg chg="addSp delSp modSp mod">
        <pc:chgData name="Carolina Kureczko" userId="4628f8f5-3f56-4f7f-a6be-3a03ad345860" providerId="ADAL" clId="{98C84A67-C190-4986-8BF4-3779997526CE}" dt="2022-06-08T13:28:20.724" v="4154" actId="1076"/>
        <pc:sldMkLst>
          <pc:docMk/>
          <pc:sldMk cId="682093583" sldId="259"/>
        </pc:sldMkLst>
        <pc:spChg chg="mod">
          <ac:chgData name="Carolina Kureczko" userId="4628f8f5-3f56-4f7f-a6be-3a03ad345860" providerId="ADAL" clId="{98C84A67-C190-4986-8BF4-3779997526CE}" dt="2022-06-08T13:28:20.724" v="4154" actId="1076"/>
          <ac:spMkLst>
            <pc:docMk/>
            <pc:sldMk cId="682093583" sldId="259"/>
            <ac:spMk id="2" creationId="{00000000-0000-0000-0000-000000000000}"/>
          </ac:spMkLst>
        </pc:spChg>
        <pc:spChg chg="add del">
          <ac:chgData name="Carolina Kureczko" userId="4628f8f5-3f56-4f7f-a6be-3a03ad345860" providerId="ADAL" clId="{98C84A67-C190-4986-8BF4-3779997526CE}" dt="2022-06-08T13:10:43.058" v="2759" actId="478"/>
          <ac:spMkLst>
            <pc:docMk/>
            <pc:sldMk cId="682093583" sldId="259"/>
            <ac:spMk id="9" creationId="{F4B2EF19-022C-44B6-9175-18E37DC424B7}"/>
          </ac:spMkLst>
        </pc:spChg>
        <pc:spChg chg="add del">
          <ac:chgData name="Carolina Kureczko" userId="4628f8f5-3f56-4f7f-a6be-3a03ad345860" providerId="ADAL" clId="{98C84A67-C190-4986-8BF4-3779997526CE}" dt="2022-06-08T13:10:43.058" v="2759" actId="478"/>
          <ac:spMkLst>
            <pc:docMk/>
            <pc:sldMk cId="682093583" sldId="259"/>
            <ac:spMk id="10" creationId="{87C1481B-A0B7-4260-A1A9-624411BA7A08}"/>
          </ac:spMkLst>
        </pc:spChg>
        <pc:spChg chg="add del">
          <ac:chgData name="Carolina Kureczko" userId="4628f8f5-3f56-4f7f-a6be-3a03ad345860" providerId="ADAL" clId="{98C84A67-C190-4986-8BF4-3779997526CE}" dt="2022-06-08T13:10:43.058" v="2759" actId="478"/>
          <ac:spMkLst>
            <pc:docMk/>
            <pc:sldMk cId="682093583" sldId="259"/>
            <ac:spMk id="11" creationId="{57D48C60-8C34-49E1-A18F-DF5FFC0CF4EB}"/>
          </ac:spMkLst>
        </pc:spChg>
        <pc:spChg chg="add mod">
          <ac:chgData name="Carolina Kureczko" userId="4628f8f5-3f56-4f7f-a6be-3a03ad345860" providerId="ADAL" clId="{98C84A67-C190-4986-8BF4-3779997526CE}" dt="2022-06-08T13:11:04.934" v="2761" actId="1076"/>
          <ac:spMkLst>
            <pc:docMk/>
            <pc:sldMk cId="682093583" sldId="259"/>
            <ac:spMk id="12" creationId="{0D496FD7-4F5B-E221-483E-0C03A5AAFCF4}"/>
          </ac:spMkLst>
        </pc:spChg>
        <pc:spChg chg="add mod">
          <ac:chgData name="Carolina Kureczko" userId="4628f8f5-3f56-4f7f-a6be-3a03ad345860" providerId="ADAL" clId="{98C84A67-C190-4986-8BF4-3779997526CE}" dt="2022-06-08T13:11:04.934" v="2761" actId="1076"/>
          <ac:spMkLst>
            <pc:docMk/>
            <pc:sldMk cId="682093583" sldId="259"/>
            <ac:spMk id="13" creationId="{98082501-DBE2-E784-38AF-17532953E487}"/>
          </ac:spMkLst>
        </pc:spChg>
        <pc:graphicFrameChg chg="add del mod modGraphic">
          <ac:chgData name="Carolina Kureczko" userId="4628f8f5-3f56-4f7f-a6be-3a03ad345860" providerId="ADAL" clId="{98C84A67-C190-4986-8BF4-3779997526CE}" dt="2022-06-08T13:18:27.728" v="3689" actId="20577"/>
          <ac:graphicFrameMkLst>
            <pc:docMk/>
            <pc:sldMk cId="682093583" sldId="259"/>
            <ac:graphicFrameMk id="4" creationId="{00000000-0000-0000-0000-000000000000}"/>
          </ac:graphicFrameMkLst>
        </pc:graphicFrameChg>
        <pc:picChg chg="add del">
          <ac:chgData name="Carolina Kureczko" userId="4628f8f5-3f56-4f7f-a6be-3a03ad345860" providerId="ADAL" clId="{98C84A67-C190-4986-8BF4-3779997526CE}" dt="2022-06-08T13:10:43.058" v="2759" actId="478"/>
          <ac:picMkLst>
            <pc:docMk/>
            <pc:sldMk cId="682093583" sldId="259"/>
            <ac:picMk id="7" creationId="{83652D2E-B54B-48E3-A35C-B6452234344B}"/>
          </ac:picMkLst>
        </pc:picChg>
        <pc:picChg chg="add del">
          <ac:chgData name="Carolina Kureczko" userId="4628f8f5-3f56-4f7f-a6be-3a03ad345860" providerId="ADAL" clId="{98C84A67-C190-4986-8BF4-3779997526CE}" dt="2022-06-08T13:10:43.058" v="2759" actId="478"/>
          <ac:picMkLst>
            <pc:docMk/>
            <pc:sldMk cId="682093583" sldId="259"/>
            <ac:picMk id="8" creationId="{E2F5EA5A-67ED-48AC-8533-C027567EA02E}"/>
          </ac:picMkLst>
        </pc:picChg>
        <pc:picChg chg="del">
          <ac:chgData name="Carolina Kureczko" userId="4628f8f5-3f56-4f7f-a6be-3a03ad345860" providerId="ADAL" clId="{98C84A67-C190-4986-8BF4-3779997526CE}" dt="2022-06-08T13:08:50.595" v="2537" actId="478"/>
          <ac:picMkLst>
            <pc:docMk/>
            <pc:sldMk cId="682093583" sldId="259"/>
            <ac:picMk id="1026" creationId="{8348E63E-5785-4DC7-A8FC-772C9D454BE0}"/>
          </ac:picMkLst>
        </pc:picChg>
        <pc:picChg chg="add mod">
          <ac:chgData name="Carolina Kureczko" userId="4628f8f5-3f56-4f7f-a6be-3a03ad345860" providerId="ADAL" clId="{98C84A67-C190-4986-8BF4-3779997526CE}" dt="2022-06-08T13:08:58.267" v="2540" actId="1076"/>
          <ac:picMkLst>
            <pc:docMk/>
            <pc:sldMk cId="682093583" sldId="259"/>
            <ac:picMk id="2050" creationId="{02CEFE2F-663F-DBA3-6F59-733E61DB35B4}"/>
          </ac:picMkLst>
        </pc:picChg>
      </pc:sldChg>
      <pc:sldChg chg="modSp mod">
        <pc:chgData name="Carolina Kureczko" userId="4628f8f5-3f56-4f7f-a6be-3a03ad345860" providerId="ADAL" clId="{98C84A67-C190-4986-8BF4-3779997526CE}" dt="2022-06-08T13:20:34.463" v="3751" actId="404"/>
        <pc:sldMkLst>
          <pc:docMk/>
          <pc:sldMk cId="1773452892" sldId="296"/>
        </pc:sldMkLst>
        <pc:spChg chg="mod">
          <ac:chgData name="Carolina Kureczko" userId="4628f8f5-3f56-4f7f-a6be-3a03ad345860" providerId="ADAL" clId="{98C84A67-C190-4986-8BF4-3779997526CE}" dt="2022-06-08T13:20:34.463" v="3751" actId="404"/>
          <ac:spMkLst>
            <pc:docMk/>
            <pc:sldMk cId="1773452892" sldId="296"/>
            <ac:spMk id="2" creationId="{E1F3A1D6-2C7B-4FCD-87AF-4EC83293D2B7}"/>
          </ac:spMkLst>
        </pc:spChg>
      </pc:sldChg>
      <pc:sldChg chg="modSp mod">
        <pc:chgData name="Carolina Kureczko" userId="4628f8f5-3f56-4f7f-a6be-3a03ad345860" providerId="ADAL" clId="{98C84A67-C190-4986-8BF4-3779997526CE}" dt="2022-06-08T13:23:09.551" v="3886" actId="1076"/>
        <pc:sldMkLst>
          <pc:docMk/>
          <pc:sldMk cId="1779743128" sldId="298"/>
        </pc:sldMkLst>
        <pc:spChg chg="mod">
          <ac:chgData name="Carolina Kureczko" userId="4628f8f5-3f56-4f7f-a6be-3a03ad345860" providerId="ADAL" clId="{98C84A67-C190-4986-8BF4-3779997526CE}" dt="2022-06-08T13:23:09.551" v="3886" actId="1076"/>
          <ac:spMkLst>
            <pc:docMk/>
            <pc:sldMk cId="1779743128" sldId="298"/>
            <ac:spMk id="10" creationId="{B724A28B-9D43-1621-BE5C-110297B866D5}"/>
          </ac:spMkLst>
        </pc:spChg>
      </pc:sldChg>
      <pc:sldChg chg="addSp delSp modSp mod">
        <pc:chgData name="Carolina Kureczko" userId="4628f8f5-3f56-4f7f-a6be-3a03ad345860" providerId="ADAL" clId="{98C84A67-C190-4986-8BF4-3779997526CE}" dt="2022-06-08T13:26:19.373" v="4095" actId="404"/>
        <pc:sldMkLst>
          <pc:docMk/>
          <pc:sldMk cId="100292213" sldId="299"/>
        </pc:sldMkLst>
        <pc:spChg chg="mod">
          <ac:chgData name="Carolina Kureczko" userId="4628f8f5-3f56-4f7f-a6be-3a03ad345860" providerId="ADAL" clId="{98C84A67-C190-4986-8BF4-3779997526CE}" dt="2022-06-08T13:26:19.373" v="4095" actId="404"/>
          <ac:spMkLst>
            <pc:docMk/>
            <pc:sldMk cId="100292213" sldId="299"/>
            <ac:spMk id="2" creationId="{E1F3A1D6-2C7B-4FCD-87AF-4EC83293D2B7}"/>
          </ac:spMkLst>
        </pc:spChg>
        <pc:spChg chg="mod">
          <ac:chgData name="Carolina Kureczko" userId="4628f8f5-3f56-4f7f-a6be-3a03ad345860" providerId="ADAL" clId="{98C84A67-C190-4986-8BF4-3779997526CE}" dt="2022-06-08T13:26:10.759" v="4093" actId="2711"/>
          <ac:spMkLst>
            <pc:docMk/>
            <pc:sldMk cId="100292213" sldId="299"/>
            <ac:spMk id="6" creationId="{D3505DDA-337C-4822-E025-820A3696B541}"/>
          </ac:spMkLst>
        </pc:spChg>
        <pc:spChg chg="del">
          <ac:chgData name="Carolina Kureczko" userId="4628f8f5-3f56-4f7f-a6be-3a03ad345860" providerId="ADAL" clId="{98C84A67-C190-4986-8BF4-3779997526CE}" dt="2022-06-08T12:18:41.216" v="305" actId="478"/>
          <ac:spMkLst>
            <pc:docMk/>
            <pc:sldMk cId="100292213" sldId="299"/>
            <ac:spMk id="10" creationId="{BF7EB883-BF89-5ECE-E464-F85E2E35B383}"/>
          </ac:spMkLst>
        </pc:spChg>
        <pc:picChg chg="add mod">
          <ac:chgData name="Carolina Kureczko" userId="4628f8f5-3f56-4f7f-a6be-3a03ad345860" providerId="ADAL" clId="{98C84A67-C190-4986-8BF4-3779997526CE}" dt="2022-06-08T12:22:14.235" v="411" actId="1076"/>
          <ac:picMkLst>
            <pc:docMk/>
            <pc:sldMk cId="100292213" sldId="299"/>
            <ac:picMk id="1026" creationId="{635FF3C8-9EAD-508B-675B-15CDDB2EAFCA}"/>
          </ac:picMkLst>
        </pc:picChg>
        <pc:picChg chg="del mod">
          <ac:chgData name="Carolina Kureczko" userId="4628f8f5-3f56-4f7f-a6be-3a03ad345860" providerId="ADAL" clId="{98C84A67-C190-4986-8BF4-3779997526CE}" dt="2022-06-08T12:18:44.765" v="307" actId="478"/>
          <ac:picMkLst>
            <pc:docMk/>
            <pc:sldMk cId="100292213" sldId="299"/>
            <ac:picMk id="3074" creationId="{AB52C248-BA23-4DAF-B990-3B866F216AF1}"/>
          </ac:picMkLst>
        </pc:picChg>
      </pc:sldChg>
      <pc:sldChg chg="modSp mod ord">
        <pc:chgData name="Carolina Kureczko" userId="4628f8f5-3f56-4f7f-a6be-3a03ad345860" providerId="ADAL" clId="{98C84A67-C190-4986-8BF4-3779997526CE}" dt="2022-06-08T13:18:51.738" v="3710" actId="20577"/>
        <pc:sldMkLst>
          <pc:docMk/>
          <pc:sldMk cId="93513358" sldId="300"/>
        </pc:sldMkLst>
        <pc:spChg chg="mod">
          <ac:chgData name="Carolina Kureczko" userId="4628f8f5-3f56-4f7f-a6be-3a03ad345860" providerId="ADAL" clId="{98C84A67-C190-4986-8BF4-3779997526CE}" dt="2022-06-08T13:18:51.738" v="3710" actId="20577"/>
          <ac:spMkLst>
            <pc:docMk/>
            <pc:sldMk cId="93513358" sldId="300"/>
            <ac:spMk id="2" creationId="{E1F3A1D6-2C7B-4FCD-87AF-4EC83293D2B7}"/>
          </ac:spMkLst>
        </pc:spChg>
        <pc:spChg chg="mod">
          <ac:chgData name="Carolina Kureczko" userId="4628f8f5-3f56-4f7f-a6be-3a03ad345860" providerId="ADAL" clId="{98C84A67-C190-4986-8BF4-3779997526CE}" dt="2022-06-08T12:25:02.725" v="447" actId="20577"/>
          <ac:spMkLst>
            <pc:docMk/>
            <pc:sldMk cId="93513358" sldId="300"/>
            <ac:spMk id="42" creationId="{C6554BB1-4D44-44C6-B0E8-F90AE0CCD619}"/>
          </ac:spMkLst>
        </pc:spChg>
      </pc:sldChg>
      <pc:sldChg chg="modSp mod">
        <pc:chgData name="Carolina Kureczko" userId="4628f8f5-3f56-4f7f-a6be-3a03ad345860" providerId="ADAL" clId="{98C84A67-C190-4986-8BF4-3779997526CE}" dt="2022-06-08T13:27:23.651" v="4143" actId="20577"/>
        <pc:sldMkLst>
          <pc:docMk/>
          <pc:sldMk cId="4172439516" sldId="301"/>
        </pc:sldMkLst>
        <pc:spChg chg="mod">
          <ac:chgData name="Carolina Kureczko" userId="4628f8f5-3f56-4f7f-a6be-3a03ad345860" providerId="ADAL" clId="{98C84A67-C190-4986-8BF4-3779997526CE}" dt="2022-06-08T13:26:48.236" v="4097" actId="1076"/>
          <ac:spMkLst>
            <pc:docMk/>
            <pc:sldMk cId="4172439516" sldId="301"/>
            <ac:spMk id="2" creationId="{E1F3A1D6-2C7B-4FCD-87AF-4EC83293D2B7}"/>
          </ac:spMkLst>
        </pc:spChg>
        <pc:spChg chg="mod">
          <ac:chgData name="Carolina Kureczko" userId="4628f8f5-3f56-4f7f-a6be-3a03ad345860" providerId="ADAL" clId="{98C84A67-C190-4986-8BF4-3779997526CE}" dt="2022-06-08T13:27:23.651" v="4143" actId="20577"/>
          <ac:spMkLst>
            <pc:docMk/>
            <pc:sldMk cId="4172439516" sldId="301"/>
            <ac:spMk id="5" creationId="{744DC68E-45C1-48A6-9349-C2A3FD93CAEA}"/>
          </ac:spMkLst>
        </pc:spChg>
        <pc:spChg chg="mod">
          <ac:chgData name="Carolina Kureczko" userId="4628f8f5-3f56-4f7f-a6be-3a03ad345860" providerId="ADAL" clId="{98C84A67-C190-4986-8BF4-3779997526CE}" dt="2022-06-08T13:26:58.130" v="4140" actId="20577"/>
          <ac:spMkLst>
            <pc:docMk/>
            <pc:sldMk cId="4172439516" sldId="301"/>
            <ac:spMk id="8" creationId="{6D711459-B4EC-4507-9AE5-6477F8A48083}"/>
          </ac:spMkLst>
        </pc:spChg>
      </pc:sldChg>
      <pc:sldChg chg="modSp mod">
        <pc:chgData name="Carolina Kureczko" userId="4628f8f5-3f56-4f7f-a6be-3a03ad345860" providerId="ADAL" clId="{98C84A67-C190-4986-8BF4-3779997526CE}" dt="2022-06-08T13:21:13.483" v="3759" actId="27636"/>
        <pc:sldMkLst>
          <pc:docMk/>
          <pc:sldMk cId="2633259643" sldId="302"/>
        </pc:sldMkLst>
        <pc:spChg chg="mod">
          <ac:chgData name="Carolina Kureczko" userId="4628f8f5-3f56-4f7f-a6be-3a03ad345860" providerId="ADAL" clId="{98C84A67-C190-4986-8BF4-3779997526CE}" dt="2022-06-08T13:21:13.483" v="3759" actId="27636"/>
          <ac:spMkLst>
            <pc:docMk/>
            <pc:sldMk cId="2633259643" sldId="302"/>
            <ac:spMk id="2" creationId="{659CBBD7-2A09-4DFB-A76E-F697E4248E90}"/>
          </ac:spMkLst>
        </pc:spChg>
        <pc:spChg chg="mod">
          <ac:chgData name="Carolina Kureczko" userId="4628f8f5-3f56-4f7f-a6be-3a03ad345860" providerId="ADAL" clId="{98C84A67-C190-4986-8BF4-3779997526CE}" dt="2022-06-08T13:21:03.908" v="3755" actId="404"/>
          <ac:spMkLst>
            <pc:docMk/>
            <pc:sldMk cId="2633259643" sldId="302"/>
            <ac:spMk id="4" creationId="{4727F4D4-AE63-2B74-3B43-AF4D717BA6F1}"/>
          </ac:spMkLst>
        </pc:spChg>
      </pc:sldChg>
      <pc:sldChg chg="modSp mod">
        <pc:chgData name="Carolina Kureczko" userId="4628f8f5-3f56-4f7f-a6be-3a03ad345860" providerId="ADAL" clId="{98C84A67-C190-4986-8BF4-3779997526CE}" dt="2022-06-08T13:20:48.098" v="3753" actId="404"/>
        <pc:sldMkLst>
          <pc:docMk/>
          <pc:sldMk cId="541732549" sldId="303"/>
        </pc:sldMkLst>
        <pc:spChg chg="mod">
          <ac:chgData name="Carolina Kureczko" userId="4628f8f5-3f56-4f7f-a6be-3a03ad345860" providerId="ADAL" clId="{98C84A67-C190-4986-8BF4-3779997526CE}" dt="2022-06-08T13:20:48.098" v="3753" actId="404"/>
          <ac:spMkLst>
            <pc:docMk/>
            <pc:sldMk cId="541732549" sldId="303"/>
            <ac:spMk id="4" creationId="{08E7E607-89DC-1CA9-8D40-50596B41E15A}"/>
          </ac:spMkLst>
        </pc:spChg>
      </pc:sldChg>
      <pc:sldChg chg="addSp delSp modSp mod">
        <pc:chgData name="Carolina Kureczko" userId="4628f8f5-3f56-4f7f-a6be-3a03ad345860" providerId="ADAL" clId="{98C84A67-C190-4986-8BF4-3779997526CE}" dt="2022-06-08T13:28:31.484" v="4156" actId="255"/>
        <pc:sldMkLst>
          <pc:docMk/>
          <pc:sldMk cId="749789960" sldId="304"/>
        </pc:sldMkLst>
        <pc:spChg chg="add mod">
          <ac:chgData name="Carolina Kureczko" userId="4628f8f5-3f56-4f7f-a6be-3a03ad345860" providerId="ADAL" clId="{98C84A67-C190-4986-8BF4-3779997526CE}" dt="2022-06-08T13:00:21.202" v="2523" actId="14100"/>
          <ac:spMkLst>
            <pc:docMk/>
            <pc:sldMk cId="749789960" sldId="304"/>
            <ac:spMk id="3" creationId="{B83E2A81-99B6-6669-7760-D184BEA3A753}"/>
          </ac:spMkLst>
        </pc:spChg>
        <pc:spChg chg="add del mod">
          <ac:chgData name="Carolina Kureczko" userId="4628f8f5-3f56-4f7f-a6be-3a03ad345860" providerId="ADAL" clId="{98C84A67-C190-4986-8BF4-3779997526CE}" dt="2022-06-08T12:58:26.859" v="2360" actId="478"/>
          <ac:spMkLst>
            <pc:docMk/>
            <pc:sldMk cId="749789960" sldId="304"/>
            <ac:spMk id="5" creationId="{A3C5C6F7-318D-0859-6306-401495282B37}"/>
          </ac:spMkLst>
        </pc:spChg>
        <pc:spChg chg="mod">
          <ac:chgData name="Carolina Kureczko" userId="4628f8f5-3f56-4f7f-a6be-3a03ad345860" providerId="ADAL" clId="{98C84A67-C190-4986-8BF4-3779997526CE}" dt="2022-06-08T13:28:31.484" v="4156" actId="255"/>
          <ac:spMkLst>
            <pc:docMk/>
            <pc:sldMk cId="749789960" sldId="304"/>
            <ac:spMk id="7" creationId="{D8393D49-B04E-4A00-9C98-37E22491A8FA}"/>
          </ac:spMkLst>
        </pc:spChg>
        <pc:spChg chg="add del mod">
          <ac:chgData name="Carolina Kureczko" userId="4628f8f5-3f56-4f7f-a6be-3a03ad345860" providerId="ADAL" clId="{98C84A67-C190-4986-8BF4-3779997526CE}" dt="2022-06-08T13:00:32.776" v="2528" actId="478"/>
          <ac:spMkLst>
            <pc:docMk/>
            <pc:sldMk cId="749789960" sldId="304"/>
            <ac:spMk id="8" creationId="{819BFB94-3974-2C5D-2859-B54B289CC543}"/>
          </ac:spMkLst>
        </pc:spChg>
        <pc:graphicFrameChg chg="mod modGraphic">
          <ac:chgData name="Carolina Kureczko" userId="4628f8f5-3f56-4f7f-a6be-3a03ad345860" providerId="ADAL" clId="{98C84A67-C190-4986-8BF4-3779997526CE}" dt="2022-06-08T13:25:04.656" v="3973" actId="404"/>
          <ac:graphicFrameMkLst>
            <pc:docMk/>
            <pc:sldMk cId="749789960" sldId="304"/>
            <ac:graphicFrameMk id="4" creationId="{00000000-0000-0000-0000-000000000000}"/>
          </ac:graphicFrameMkLst>
        </pc:graphicFrameChg>
        <pc:cxnChg chg="add mod">
          <ac:chgData name="Carolina Kureczko" userId="4628f8f5-3f56-4f7f-a6be-3a03ad345860" providerId="ADAL" clId="{98C84A67-C190-4986-8BF4-3779997526CE}" dt="2022-06-08T13:00:41.585" v="2530" actId="13822"/>
          <ac:cxnSpMkLst>
            <pc:docMk/>
            <pc:sldMk cId="749789960" sldId="304"/>
            <ac:cxnSpMk id="9" creationId="{5697CA84-06C0-12FF-E4A7-99C98EC217DC}"/>
          </ac:cxnSpMkLst>
        </pc:cxnChg>
      </pc:sldChg>
      <pc:sldChg chg="modSp mod">
        <pc:chgData name="Carolina Kureczko" userId="4628f8f5-3f56-4f7f-a6be-3a03ad345860" providerId="ADAL" clId="{98C84A67-C190-4986-8BF4-3779997526CE}" dt="2022-06-08T13:25:18.469" v="3975" actId="404"/>
        <pc:sldMkLst>
          <pc:docMk/>
          <pc:sldMk cId="2314040869" sldId="305"/>
        </pc:sldMkLst>
        <pc:spChg chg="mod">
          <ac:chgData name="Carolina Kureczko" userId="4628f8f5-3f56-4f7f-a6be-3a03ad345860" providerId="ADAL" clId="{98C84A67-C190-4986-8BF4-3779997526CE}" dt="2022-06-08T13:25:18.469" v="3975" actId="404"/>
          <ac:spMkLst>
            <pc:docMk/>
            <pc:sldMk cId="2314040869" sldId="305"/>
            <ac:spMk id="10" creationId="{B724A28B-9D43-1621-BE5C-110297B866D5}"/>
          </ac:spMkLst>
        </pc:spChg>
      </pc:sldChg>
    </pc:docChg>
  </pc:docChgLst>
  <pc:docChgLst>
    <pc:chgData name="Carolina Kureczko" userId="S::ckureczko@ben.srscmat.co.uk::4628f8f5-3f56-4f7f-a6be-3a03ad345860" providerId="AD" clId="Web-{8EA6E455-A2DA-F38C-C4FD-958222993E26}"/>
    <pc:docChg chg="addSld delSld modSld sldOrd">
      <pc:chgData name="Carolina Kureczko" userId="S::ckureczko@ben.srscmat.co.uk::4628f8f5-3f56-4f7f-a6be-3a03ad345860" providerId="AD" clId="Web-{8EA6E455-A2DA-F38C-C4FD-958222993E26}" dt="2022-06-07T16:14:53.267" v="142" actId="20577"/>
      <pc:docMkLst>
        <pc:docMk/>
      </pc:docMkLst>
      <pc:sldChg chg="modSp">
        <pc:chgData name="Carolina Kureczko" userId="S::ckureczko@ben.srscmat.co.uk::4628f8f5-3f56-4f7f-a6be-3a03ad345860" providerId="AD" clId="Web-{8EA6E455-A2DA-F38C-C4FD-958222993E26}" dt="2022-06-07T16:13:32.422" v="137" actId="20577"/>
        <pc:sldMkLst>
          <pc:docMk/>
          <pc:sldMk cId="611985971" sldId="258"/>
        </pc:sldMkLst>
        <pc:spChg chg="mod">
          <ac:chgData name="Carolina Kureczko" userId="S::ckureczko@ben.srscmat.co.uk::4628f8f5-3f56-4f7f-a6be-3a03ad345860" providerId="AD" clId="Web-{8EA6E455-A2DA-F38C-C4FD-958222993E26}" dt="2022-06-07T16:13:32.422" v="137" actId="20577"/>
          <ac:spMkLst>
            <pc:docMk/>
            <pc:sldMk cId="611985971" sldId="258"/>
            <ac:spMk id="2" creationId="{00000000-0000-0000-0000-000000000000}"/>
          </ac:spMkLst>
        </pc:spChg>
      </pc:sldChg>
      <pc:sldChg chg="modSp">
        <pc:chgData name="Carolina Kureczko" userId="S::ckureczko@ben.srscmat.co.uk::4628f8f5-3f56-4f7f-a6be-3a03ad345860" providerId="AD" clId="Web-{8EA6E455-A2DA-F38C-C4FD-958222993E26}" dt="2022-06-07T16:13:49.563" v="138" actId="20577"/>
        <pc:sldMkLst>
          <pc:docMk/>
          <pc:sldMk cId="682093583" sldId="259"/>
        </pc:sldMkLst>
        <pc:spChg chg="mod">
          <ac:chgData name="Carolina Kureczko" userId="S::ckureczko@ben.srscmat.co.uk::4628f8f5-3f56-4f7f-a6be-3a03ad345860" providerId="AD" clId="Web-{8EA6E455-A2DA-F38C-C4FD-958222993E26}" dt="2022-06-07T16:13:49.563" v="138" actId="20577"/>
          <ac:spMkLst>
            <pc:docMk/>
            <pc:sldMk cId="682093583" sldId="259"/>
            <ac:spMk id="2" creationId="{00000000-0000-0000-0000-000000000000}"/>
          </ac:spMkLst>
        </pc:spChg>
      </pc:sldChg>
      <pc:sldChg chg="del">
        <pc:chgData name="Carolina Kureczko" userId="S::ckureczko@ben.srscmat.co.uk::4628f8f5-3f56-4f7f-a6be-3a03ad345860" providerId="AD" clId="Web-{8EA6E455-A2DA-F38C-C4FD-958222993E26}" dt="2022-06-07T16:14:15.844" v="141"/>
        <pc:sldMkLst>
          <pc:docMk/>
          <pc:sldMk cId="2018631028" sldId="260"/>
        </pc:sldMkLst>
      </pc:sldChg>
      <pc:sldChg chg="modSp">
        <pc:chgData name="Carolina Kureczko" userId="S::ckureczko@ben.srscmat.co.uk::4628f8f5-3f56-4f7f-a6be-3a03ad345860" providerId="AD" clId="Web-{8EA6E455-A2DA-F38C-C4FD-958222993E26}" dt="2022-06-07T16:14:53.267" v="142" actId="20577"/>
        <pc:sldMkLst>
          <pc:docMk/>
          <pc:sldMk cId="941046943" sldId="295"/>
        </pc:sldMkLst>
        <pc:spChg chg="mod">
          <ac:chgData name="Carolina Kureczko" userId="S::ckureczko@ben.srscmat.co.uk::4628f8f5-3f56-4f7f-a6be-3a03ad345860" providerId="AD" clId="Web-{8EA6E455-A2DA-F38C-C4FD-958222993E26}" dt="2022-06-07T16:14:53.267" v="142" actId="20577"/>
          <ac:spMkLst>
            <pc:docMk/>
            <pc:sldMk cId="941046943" sldId="295"/>
            <ac:spMk id="3" creationId="{C25CDF2E-525D-4A43-8E4E-9A0272DC171D}"/>
          </ac:spMkLst>
        </pc:spChg>
      </pc:sldChg>
      <pc:sldChg chg="addSp delSp modSp">
        <pc:chgData name="Carolina Kureczko" userId="S::ckureczko@ben.srscmat.co.uk::4628f8f5-3f56-4f7f-a6be-3a03ad345860" providerId="AD" clId="Web-{8EA6E455-A2DA-F38C-C4FD-958222993E26}" dt="2022-06-07T16:12:07.433" v="113" actId="1076"/>
        <pc:sldMkLst>
          <pc:docMk/>
          <pc:sldMk cId="1773452892" sldId="296"/>
        </pc:sldMkLst>
        <pc:spChg chg="mod">
          <ac:chgData name="Carolina Kureczko" userId="S::ckureczko@ben.srscmat.co.uk::4628f8f5-3f56-4f7f-a6be-3a03ad345860" providerId="AD" clId="Web-{8EA6E455-A2DA-F38C-C4FD-958222993E26}" dt="2022-06-07T16:04:21.486" v="20" actId="20577"/>
          <ac:spMkLst>
            <pc:docMk/>
            <pc:sldMk cId="1773452892" sldId="296"/>
            <ac:spMk id="2" creationId="{E1F3A1D6-2C7B-4FCD-87AF-4EC83293D2B7}"/>
          </ac:spMkLst>
        </pc:spChg>
        <pc:spChg chg="add mod">
          <ac:chgData name="Carolina Kureczko" userId="S::ckureczko@ben.srscmat.co.uk::4628f8f5-3f56-4f7f-a6be-3a03ad345860" providerId="AD" clId="Web-{8EA6E455-A2DA-F38C-C4FD-958222993E26}" dt="2022-06-07T16:04:29.065" v="31" actId="14100"/>
          <ac:spMkLst>
            <pc:docMk/>
            <pc:sldMk cId="1773452892" sldId="296"/>
            <ac:spMk id="4" creationId="{984E8890-9D99-ED41-4C6A-325E708D9A20}"/>
          </ac:spMkLst>
        </pc:spChg>
        <pc:spChg chg="del">
          <ac:chgData name="Carolina Kureczko" userId="S::ckureczko@ben.srscmat.co.uk::4628f8f5-3f56-4f7f-a6be-3a03ad345860" providerId="AD" clId="Web-{8EA6E455-A2DA-F38C-C4FD-958222993E26}" dt="2022-06-07T16:03:48.267" v="7"/>
          <ac:spMkLst>
            <pc:docMk/>
            <pc:sldMk cId="1773452892" sldId="296"/>
            <ac:spMk id="9" creationId="{2CE9DD7A-180C-24A0-D052-F0B50091E64E}"/>
          </ac:spMkLst>
        </pc:spChg>
        <pc:spChg chg="del">
          <ac:chgData name="Carolina Kureczko" userId="S::ckureczko@ben.srscmat.co.uk::4628f8f5-3f56-4f7f-a6be-3a03ad345860" providerId="AD" clId="Web-{8EA6E455-A2DA-F38C-C4FD-958222993E26}" dt="2022-06-07T16:03:46.970" v="6"/>
          <ac:spMkLst>
            <pc:docMk/>
            <pc:sldMk cId="1773452892" sldId="296"/>
            <ac:spMk id="10" creationId="{BF507A93-06E0-8283-701E-C270BC081CEA}"/>
          </ac:spMkLst>
        </pc:spChg>
        <pc:picChg chg="mod modCrop">
          <ac:chgData name="Carolina Kureczko" userId="S::ckureczko@ben.srscmat.co.uk::4628f8f5-3f56-4f7f-a6be-3a03ad345860" providerId="AD" clId="Web-{8EA6E455-A2DA-F38C-C4FD-958222993E26}" dt="2022-06-07T16:12:07.433" v="113" actId="1076"/>
          <ac:picMkLst>
            <pc:docMk/>
            <pc:sldMk cId="1773452892" sldId="296"/>
            <ac:picMk id="3" creationId="{00000000-0000-0000-0000-000000000000}"/>
          </ac:picMkLst>
        </pc:picChg>
      </pc:sldChg>
      <pc:sldChg chg="delSp modSp">
        <pc:chgData name="Carolina Kureczko" userId="S::ckureczko@ben.srscmat.co.uk::4628f8f5-3f56-4f7f-a6be-3a03ad345860" providerId="AD" clId="Web-{8EA6E455-A2DA-F38C-C4FD-958222993E26}" dt="2022-06-07T16:12:31.295" v="130" actId="20577"/>
        <pc:sldMkLst>
          <pc:docMk/>
          <pc:sldMk cId="1779743128" sldId="298"/>
        </pc:sldMkLst>
        <pc:spChg chg="mod">
          <ac:chgData name="Carolina Kureczko" userId="S::ckureczko@ben.srscmat.co.uk::4628f8f5-3f56-4f7f-a6be-3a03ad345860" providerId="AD" clId="Web-{8EA6E455-A2DA-F38C-C4FD-958222993E26}" dt="2022-06-07T16:12:31.295" v="130" actId="20577"/>
          <ac:spMkLst>
            <pc:docMk/>
            <pc:sldMk cId="1779743128" sldId="298"/>
            <ac:spMk id="10" creationId="{B724A28B-9D43-1621-BE5C-110297B866D5}"/>
          </ac:spMkLst>
        </pc:spChg>
        <pc:spChg chg="del">
          <ac:chgData name="Carolina Kureczko" userId="S::ckureczko@ben.srscmat.co.uk::4628f8f5-3f56-4f7f-a6be-3a03ad345860" providerId="AD" clId="Web-{8EA6E455-A2DA-F38C-C4FD-958222993E26}" dt="2022-06-07T16:12:12.761" v="114"/>
          <ac:spMkLst>
            <pc:docMk/>
            <pc:sldMk cId="1779743128" sldId="298"/>
            <ac:spMk id="13" creationId="{E4F43647-D83E-5606-4114-2AAE8D3630C1}"/>
          </ac:spMkLst>
        </pc:spChg>
      </pc:sldChg>
      <pc:sldChg chg="modSp">
        <pc:chgData name="Carolina Kureczko" userId="S::ckureczko@ben.srscmat.co.uk::4628f8f5-3f56-4f7f-a6be-3a03ad345860" providerId="AD" clId="Web-{8EA6E455-A2DA-F38C-C4FD-958222993E26}" dt="2022-06-07T16:13:54.469" v="139" actId="20577"/>
        <pc:sldMkLst>
          <pc:docMk/>
          <pc:sldMk cId="93513358" sldId="300"/>
        </pc:sldMkLst>
        <pc:spChg chg="mod">
          <ac:chgData name="Carolina Kureczko" userId="S::ckureczko@ben.srscmat.co.uk::4628f8f5-3f56-4f7f-a6be-3a03ad345860" providerId="AD" clId="Web-{8EA6E455-A2DA-F38C-C4FD-958222993E26}" dt="2022-06-07T16:13:54.469" v="139" actId="20577"/>
          <ac:spMkLst>
            <pc:docMk/>
            <pc:sldMk cId="93513358" sldId="300"/>
            <ac:spMk id="2" creationId="{E1F3A1D6-2C7B-4FCD-87AF-4EC83293D2B7}"/>
          </ac:spMkLst>
        </pc:spChg>
      </pc:sldChg>
      <pc:sldChg chg="ord">
        <pc:chgData name="Carolina Kureczko" userId="S::ckureczko@ben.srscmat.co.uk::4628f8f5-3f56-4f7f-a6be-3a03ad345860" providerId="AD" clId="Web-{8EA6E455-A2DA-F38C-C4FD-958222993E26}" dt="2022-06-07T16:14:10.735" v="140"/>
        <pc:sldMkLst>
          <pc:docMk/>
          <pc:sldMk cId="4172439516" sldId="301"/>
        </pc:sldMkLst>
      </pc:sldChg>
      <pc:sldChg chg="modSp">
        <pc:chgData name="Carolina Kureczko" userId="S::ckureczko@ben.srscmat.co.uk::4628f8f5-3f56-4f7f-a6be-3a03ad345860" providerId="AD" clId="Web-{8EA6E455-A2DA-F38C-C4FD-958222993E26}" dt="2022-06-07T16:07:17.005" v="84" actId="20577"/>
        <pc:sldMkLst>
          <pc:docMk/>
          <pc:sldMk cId="2633259643" sldId="302"/>
        </pc:sldMkLst>
        <pc:spChg chg="mod">
          <ac:chgData name="Carolina Kureczko" userId="S::ckureczko@ben.srscmat.co.uk::4628f8f5-3f56-4f7f-a6be-3a03ad345860" providerId="AD" clId="Web-{8EA6E455-A2DA-F38C-C4FD-958222993E26}" dt="2022-06-07T16:07:17.005" v="84" actId="20577"/>
          <ac:spMkLst>
            <pc:docMk/>
            <pc:sldMk cId="2633259643" sldId="302"/>
            <ac:spMk id="3" creationId="{063B8EB0-5E83-C8C0-AEAC-E69F4EC78D9A}"/>
          </ac:spMkLst>
        </pc:spChg>
        <pc:spChg chg="mod">
          <ac:chgData name="Carolina Kureczko" userId="S::ckureczko@ben.srscmat.co.uk::4628f8f5-3f56-4f7f-a6be-3a03ad345860" providerId="AD" clId="Web-{8EA6E455-A2DA-F38C-C4FD-958222993E26}" dt="2022-06-07T16:07:07.786" v="82"/>
          <ac:spMkLst>
            <pc:docMk/>
            <pc:sldMk cId="2633259643" sldId="302"/>
            <ac:spMk id="4" creationId="{4727F4D4-AE63-2B74-3B43-AF4D717BA6F1}"/>
          </ac:spMkLst>
        </pc:spChg>
      </pc:sldChg>
      <pc:sldChg chg="addSp modSp">
        <pc:chgData name="Carolina Kureczko" userId="S::ckureczko@ben.srscmat.co.uk::4628f8f5-3f56-4f7f-a6be-3a03ad345860" providerId="AD" clId="Web-{8EA6E455-A2DA-F38C-C4FD-958222993E26}" dt="2022-06-07T16:08:57.538" v="111" actId="1076"/>
        <pc:sldMkLst>
          <pc:docMk/>
          <pc:sldMk cId="541732549" sldId="303"/>
        </pc:sldMkLst>
        <pc:spChg chg="add mod">
          <ac:chgData name="Carolina Kureczko" userId="S::ckureczko@ben.srscmat.co.uk::4628f8f5-3f56-4f7f-a6be-3a03ad345860" providerId="AD" clId="Web-{8EA6E455-A2DA-F38C-C4FD-958222993E26}" dt="2022-06-07T16:08:11.991" v="103" actId="1076"/>
          <ac:spMkLst>
            <pc:docMk/>
            <pc:sldMk cId="541732549" sldId="303"/>
            <ac:spMk id="2" creationId="{6BF70B08-4BE3-B5A5-D1CD-3C5369406457}"/>
          </ac:spMkLst>
        </pc:spChg>
        <pc:spChg chg="mod">
          <ac:chgData name="Carolina Kureczko" userId="S::ckureczko@ben.srscmat.co.uk::4628f8f5-3f56-4f7f-a6be-3a03ad345860" providerId="AD" clId="Web-{8EA6E455-A2DA-F38C-C4FD-958222993E26}" dt="2022-06-07T16:08:57.538" v="111" actId="1076"/>
          <ac:spMkLst>
            <pc:docMk/>
            <pc:sldMk cId="541732549" sldId="303"/>
            <ac:spMk id="3" creationId="{14A5A1B9-4354-281B-4265-DFB332248021}"/>
          </ac:spMkLst>
        </pc:spChg>
        <pc:spChg chg="mod">
          <ac:chgData name="Carolina Kureczko" userId="S::ckureczko@ben.srscmat.co.uk::4628f8f5-3f56-4f7f-a6be-3a03ad345860" providerId="AD" clId="Web-{8EA6E455-A2DA-F38C-C4FD-958222993E26}" dt="2022-06-07T16:08:40.257" v="108" actId="14100"/>
          <ac:spMkLst>
            <pc:docMk/>
            <pc:sldMk cId="541732549" sldId="303"/>
            <ac:spMk id="4" creationId="{08E7E607-89DC-1CA9-8D40-50596B41E15A}"/>
          </ac:spMkLst>
        </pc:spChg>
      </pc:sldChg>
      <pc:sldChg chg="modSp add ord replId">
        <pc:chgData name="Carolina Kureczko" userId="S::ckureczko@ben.srscmat.co.uk::4628f8f5-3f56-4f7f-a6be-3a03ad345860" providerId="AD" clId="Web-{8EA6E455-A2DA-F38C-C4FD-958222993E26}" dt="2022-06-07T16:13:21.500" v="135" actId="20577"/>
        <pc:sldMkLst>
          <pc:docMk/>
          <pc:sldMk cId="749789960" sldId="304"/>
        </pc:sldMkLst>
        <pc:spChg chg="mod">
          <ac:chgData name="Carolina Kureczko" userId="S::ckureczko@ben.srscmat.co.uk::4628f8f5-3f56-4f7f-a6be-3a03ad345860" providerId="AD" clId="Web-{8EA6E455-A2DA-F38C-C4FD-958222993E26}" dt="2022-06-07T16:13:21.500" v="135" actId="20577"/>
          <ac:spMkLst>
            <pc:docMk/>
            <pc:sldMk cId="749789960" sldId="304"/>
            <ac:spMk id="7" creationId="{D8393D49-B04E-4A00-9C98-37E22491A8FA}"/>
          </ac:spMkLst>
        </pc:spChg>
      </pc:sldChg>
      <pc:sldChg chg="modSp add ord replId">
        <pc:chgData name="Carolina Kureczko" userId="S::ckureczko@ben.srscmat.co.uk::4628f8f5-3f56-4f7f-a6be-3a03ad345860" providerId="AD" clId="Web-{8EA6E455-A2DA-F38C-C4FD-958222993E26}" dt="2022-06-07T16:13:27.312" v="136" actId="20577"/>
        <pc:sldMkLst>
          <pc:docMk/>
          <pc:sldMk cId="2314040869" sldId="305"/>
        </pc:sldMkLst>
        <pc:spChg chg="mod">
          <ac:chgData name="Carolina Kureczko" userId="S::ckureczko@ben.srscmat.co.uk::4628f8f5-3f56-4f7f-a6be-3a03ad345860" providerId="AD" clId="Web-{8EA6E455-A2DA-F38C-C4FD-958222993E26}" dt="2022-06-07T16:13:27.312" v="136" actId="20577"/>
          <ac:spMkLst>
            <pc:docMk/>
            <pc:sldMk cId="2314040869" sldId="305"/>
            <ac:spMk id="10" creationId="{B724A28B-9D43-1621-BE5C-110297B866D5}"/>
          </ac:spMkLst>
        </pc:spChg>
      </pc:sldChg>
    </pc:docChg>
  </pc:docChgLst>
  <pc:docChgLst>
    <pc:chgData name="Carolina Kureczko" userId="S::ckureczko@ben.srscmat.co.uk::4628f8f5-3f56-4f7f-a6be-3a03ad345860" providerId="AD" clId="Web-{58A8C98A-57B9-40A3-867B-519D25BCC26B}"/>
    <pc:docChg chg="modSld">
      <pc:chgData name="Carolina Kureczko" userId="S::ckureczko@ben.srscmat.co.uk::4628f8f5-3f56-4f7f-a6be-3a03ad345860" providerId="AD" clId="Web-{58A8C98A-57B9-40A3-867B-519D25BCC26B}" dt="2022-06-08T15:50:40.005" v="79" actId="1076"/>
      <pc:docMkLst>
        <pc:docMk/>
      </pc:docMkLst>
      <pc:sldChg chg="addSp modSp">
        <pc:chgData name="Carolina Kureczko" userId="S::ckureczko@ben.srscmat.co.uk::4628f8f5-3f56-4f7f-a6be-3a03ad345860" providerId="AD" clId="Web-{58A8C98A-57B9-40A3-867B-519D25BCC26B}" dt="2022-06-08T15:47:21.202" v="40" actId="1076"/>
        <pc:sldMkLst>
          <pc:docMk/>
          <pc:sldMk cId="1773452892" sldId="296"/>
        </pc:sldMkLst>
        <pc:spChg chg="add mod">
          <ac:chgData name="Carolina Kureczko" userId="S::ckureczko@ben.srscmat.co.uk::4628f8f5-3f56-4f7f-a6be-3a03ad345860" providerId="AD" clId="Web-{58A8C98A-57B9-40A3-867B-519D25BCC26B}" dt="2022-06-08T15:47:17.437" v="39" actId="1076"/>
          <ac:spMkLst>
            <pc:docMk/>
            <pc:sldMk cId="1773452892" sldId="296"/>
            <ac:spMk id="6" creationId="{B6A32AFC-D0C4-3969-314C-5FE3BC83F3E1}"/>
          </ac:spMkLst>
        </pc:spChg>
        <pc:spChg chg="add mod">
          <ac:chgData name="Carolina Kureczko" userId="S::ckureczko@ben.srscmat.co.uk::4628f8f5-3f56-4f7f-a6be-3a03ad345860" providerId="AD" clId="Web-{58A8C98A-57B9-40A3-867B-519D25BCC26B}" dt="2022-06-08T15:47:21.202" v="40" actId="1076"/>
          <ac:spMkLst>
            <pc:docMk/>
            <pc:sldMk cId="1773452892" sldId="296"/>
            <ac:spMk id="7" creationId="{B2BC3F8D-9414-8BA2-8986-1E2F49F6DEC2}"/>
          </ac:spMkLst>
        </pc:spChg>
      </pc:sldChg>
      <pc:sldChg chg="addSp modSp">
        <pc:chgData name="Carolina Kureczko" userId="S::ckureczko@ben.srscmat.co.uk::4628f8f5-3f56-4f7f-a6be-3a03ad345860" providerId="AD" clId="Web-{58A8C98A-57B9-40A3-867B-519D25BCC26B}" dt="2022-06-08T15:48:05.688" v="51" actId="1076"/>
        <pc:sldMkLst>
          <pc:docMk/>
          <pc:sldMk cId="1779743128" sldId="298"/>
        </pc:sldMkLst>
        <pc:spChg chg="add mod">
          <ac:chgData name="Carolina Kureczko" userId="S::ckureczko@ben.srscmat.co.uk::4628f8f5-3f56-4f7f-a6be-3a03ad345860" providerId="AD" clId="Web-{58A8C98A-57B9-40A3-867B-519D25BCC26B}" dt="2022-06-08T15:48:05.688" v="51" actId="1076"/>
          <ac:spMkLst>
            <pc:docMk/>
            <pc:sldMk cId="1779743128" sldId="298"/>
            <ac:spMk id="2" creationId="{0DA7AF4F-2D59-7983-CBCD-B5E263C20074}"/>
          </ac:spMkLst>
        </pc:spChg>
      </pc:sldChg>
      <pc:sldChg chg="modSp">
        <pc:chgData name="Carolina Kureczko" userId="S::ckureczko@ben.srscmat.co.uk::4628f8f5-3f56-4f7f-a6be-3a03ad345860" providerId="AD" clId="Web-{58A8C98A-57B9-40A3-867B-519D25BCC26B}" dt="2022-06-08T15:50:40.005" v="79" actId="1076"/>
        <pc:sldMkLst>
          <pc:docMk/>
          <pc:sldMk cId="100292213" sldId="299"/>
        </pc:sldMkLst>
        <pc:spChg chg="mod">
          <ac:chgData name="Carolina Kureczko" userId="S::ckureczko@ben.srscmat.co.uk::4628f8f5-3f56-4f7f-a6be-3a03ad345860" providerId="AD" clId="Web-{58A8C98A-57B9-40A3-867B-519D25BCC26B}" dt="2022-06-08T15:50:40.005" v="79" actId="1076"/>
          <ac:spMkLst>
            <pc:docMk/>
            <pc:sldMk cId="100292213" sldId="299"/>
            <ac:spMk id="6" creationId="{D3505DDA-337C-4822-E025-820A3696B541}"/>
          </ac:spMkLst>
        </pc:spChg>
      </pc:sldChg>
      <pc:sldChg chg="addSp modSp">
        <pc:chgData name="Carolina Kureczko" userId="S::ckureczko@ben.srscmat.co.uk::4628f8f5-3f56-4f7f-a6be-3a03ad345860" providerId="AD" clId="Web-{58A8C98A-57B9-40A3-867B-519D25BCC26B}" dt="2022-06-08T15:48:32.829" v="59"/>
        <pc:sldMkLst>
          <pc:docMk/>
          <pc:sldMk cId="2314040869" sldId="305"/>
        </pc:sldMkLst>
        <pc:spChg chg="add mod">
          <ac:chgData name="Carolina Kureczko" userId="S::ckureczko@ben.srscmat.co.uk::4628f8f5-3f56-4f7f-a6be-3a03ad345860" providerId="AD" clId="Web-{58A8C98A-57B9-40A3-867B-519D25BCC26B}" dt="2022-06-08T15:48:32.829" v="59"/>
          <ac:spMkLst>
            <pc:docMk/>
            <pc:sldMk cId="2314040869" sldId="305"/>
            <ac:spMk id="2" creationId="{9E02EB21-544E-90C0-A57F-3947F40DF18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D2671A-8976-48F5-806E-762D8EB65A7D}"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181471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2671A-8976-48F5-806E-762D8EB65A7D}"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156907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2671A-8976-48F5-806E-762D8EB65A7D}"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1649378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D2671A-8976-48F5-806E-762D8EB65A7D}"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37568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D2671A-8976-48F5-806E-762D8EB65A7D}" type="datetimeFigureOut">
              <a:rPr lang="en-GB" smtClean="0"/>
              <a:t>08/06/2022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89126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D2671A-8976-48F5-806E-762D8EB65A7D}"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92560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D2671A-8976-48F5-806E-762D8EB65A7D}" type="datetimeFigureOut">
              <a:rPr lang="en-GB" smtClean="0"/>
              <a:t>08/06/2022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421779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D2671A-8976-48F5-806E-762D8EB65A7D}" type="datetimeFigureOut">
              <a:rPr lang="en-GB" smtClean="0"/>
              <a:t>08/06/2022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368119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2671A-8976-48F5-806E-762D8EB65A7D}" type="datetimeFigureOut">
              <a:rPr lang="en-GB" smtClean="0"/>
              <a:t>08/06/2022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3889589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D2671A-8976-48F5-806E-762D8EB65A7D}"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60038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D2671A-8976-48F5-806E-762D8EB65A7D}" type="datetimeFigureOut">
              <a:rPr lang="en-GB" smtClean="0"/>
              <a:t>08/06/2022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7B9ECC-7AFE-4A5B-B181-47C31380EAA5}" type="slidenum">
              <a:rPr lang="en-GB" smtClean="0"/>
              <a:t>‹#›</a:t>
            </a:fld>
            <a:endParaRPr lang="en-GB"/>
          </a:p>
        </p:txBody>
      </p:sp>
    </p:spTree>
    <p:extLst>
      <p:ext uri="{BB962C8B-B14F-4D97-AF65-F5344CB8AC3E}">
        <p14:creationId xmlns:p14="http://schemas.microsoft.com/office/powerpoint/2010/main" val="241004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2671A-8976-48F5-806E-762D8EB65A7D}" type="datetimeFigureOut">
              <a:rPr lang="en-GB" smtClean="0"/>
              <a:t>08/06/2022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B9ECC-7AFE-4A5B-B181-47C31380EAA5}" type="slidenum">
              <a:rPr lang="en-GB" smtClean="0"/>
              <a:t>‹#›</a:t>
            </a:fld>
            <a:endParaRPr lang="en-GB"/>
          </a:p>
        </p:txBody>
      </p:sp>
    </p:spTree>
    <p:extLst>
      <p:ext uri="{BB962C8B-B14F-4D97-AF65-F5344CB8AC3E}">
        <p14:creationId xmlns:p14="http://schemas.microsoft.com/office/powerpoint/2010/main" val="33533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rscmatderbyshire.sharepoint.com/:p:/s/BENEnglishTeam/EWZpB4sBnO1Fo1ZjJeAwO_0BHjwwKhbh6IEJrQ6b60xYrg?e=MFtyB5"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loom.com/share/77c933048d154410a9ed2ff11df2b228"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loom.com/share/ad455008a34e472e94864742f08d680b"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loom.com/share/24c9b252ae804ab191992cab9e3fb3e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loom.com/share/f64108b436904480b2eaf57590beb2b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E83C-01DC-4254-8AE4-78283310488E}"/>
              </a:ext>
            </a:extLst>
          </p:cNvPr>
          <p:cNvSpPr>
            <a:spLocks noGrp="1"/>
          </p:cNvSpPr>
          <p:nvPr>
            <p:ph type="ctrTitle"/>
          </p:nvPr>
        </p:nvSpPr>
        <p:spPr>
          <a:xfrm>
            <a:off x="1524000" y="703385"/>
            <a:ext cx="9144000" cy="1642012"/>
          </a:xfrm>
          <a:solidFill>
            <a:schemeClr val="bg1">
              <a:lumMod val="85000"/>
            </a:schemeClr>
          </a:solidFill>
        </p:spPr>
        <p:txBody>
          <a:bodyPr>
            <a:normAutofit fontScale="90000"/>
          </a:bodyPr>
          <a:lstStyle/>
          <a:p>
            <a:r>
              <a:rPr lang="en-GB">
                <a:cs typeface="Calibri Light"/>
              </a:rPr>
              <a:t>Weekly Homework Grids and Extended Responses</a:t>
            </a:r>
            <a:endParaRPr lang="en-GB"/>
          </a:p>
        </p:txBody>
      </p:sp>
      <p:sp>
        <p:nvSpPr>
          <p:cNvPr id="3" name="Subtitle 2">
            <a:extLst>
              <a:ext uri="{FF2B5EF4-FFF2-40B4-BE49-F238E27FC236}">
                <a16:creationId xmlns:a16="http://schemas.microsoft.com/office/drawing/2014/main" id="{C25CDF2E-525D-4A43-8E4E-9A0272DC171D}"/>
              </a:ext>
            </a:extLst>
          </p:cNvPr>
          <p:cNvSpPr>
            <a:spLocks noGrp="1"/>
          </p:cNvSpPr>
          <p:nvPr>
            <p:ph type="subTitle" idx="1"/>
          </p:nvPr>
        </p:nvSpPr>
        <p:spPr>
          <a:xfrm>
            <a:off x="1524000" y="2638755"/>
            <a:ext cx="9144000" cy="3395422"/>
          </a:xfrm>
        </p:spPr>
        <p:txBody>
          <a:bodyPr vert="horz" lIns="91440" tIns="45720" rIns="91440" bIns="45720" rtlCol="0" anchor="t">
            <a:normAutofit/>
          </a:bodyPr>
          <a:lstStyle/>
          <a:p>
            <a:r>
              <a:rPr lang="en-US" b="1">
                <a:ea typeface="+mn-lt"/>
                <a:cs typeface="+mn-lt"/>
              </a:rPr>
              <a:t>YEAR 10 BOOKLET – Part 2 </a:t>
            </a:r>
            <a:endParaRPr lang="en-US">
              <a:ea typeface="+mn-lt"/>
              <a:cs typeface="+mn-lt"/>
            </a:endParaRPr>
          </a:p>
          <a:p>
            <a:endParaRPr lang="en-US">
              <a:ea typeface="+mn-lt"/>
              <a:cs typeface="+mn-lt"/>
            </a:endParaRPr>
          </a:p>
          <a:p>
            <a:r>
              <a:rPr lang="en-US" b="1">
                <a:ea typeface="+mn-lt"/>
                <a:cs typeface="+mn-lt"/>
              </a:rPr>
              <a:t>Summer</a:t>
            </a:r>
            <a:endParaRPr lang="en-US">
              <a:ea typeface="+mn-lt"/>
              <a:cs typeface="+mn-lt"/>
            </a:endParaRPr>
          </a:p>
          <a:p>
            <a:endParaRPr lang="en-US">
              <a:ea typeface="+mn-lt"/>
              <a:cs typeface="+mn-lt"/>
            </a:endParaRPr>
          </a:p>
          <a:p>
            <a:pPr algn="l"/>
            <a:r>
              <a:rPr lang="en-US">
                <a:ea typeface="+mn-lt"/>
                <a:cs typeface="+mn-lt"/>
              </a:rPr>
              <a:t>Name: _____________________________</a:t>
            </a:r>
          </a:p>
          <a:p>
            <a:pPr algn="l"/>
            <a:r>
              <a:rPr lang="en-US">
                <a:ea typeface="+mn-lt"/>
                <a:cs typeface="+mn-lt"/>
              </a:rPr>
              <a:t>Teacher: ____________________________</a:t>
            </a:r>
          </a:p>
          <a:p>
            <a:pPr algn="l"/>
            <a:r>
              <a:rPr lang="en-US">
                <a:ea typeface="+mn-lt"/>
                <a:cs typeface="+mn-lt"/>
              </a:rPr>
              <a:t>Room: ______________________________</a:t>
            </a:r>
          </a:p>
          <a:p>
            <a:endParaRPr lang="en-GB">
              <a:cs typeface="Calibri"/>
            </a:endParaRPr>
          </a:p>
        </p:txBody>
      </p:sp>
      <p:graphicFrame>
        <p:nvGraphicFramePr>
          <p:cNvPr id="4" name="Table 4">
            <a:extLst>
              <a:ext uri="{FF2B5EF4-FFF2-40B4-BE49-F238E27FC236}">
                <a16:creationId xmlns:a16="http://schemas.microsoft.com/office/drawing/2014/main" id="{FCD4249C-4590-4FE4-B7FC-4631B22A0D09}"/>
              </a:ext>
            </a:extLst>
          </p:cNvPr>
          <p:cNvGraphicFramePr>
            <a:graphicFrameLocks noGrp="1"/>
          </p:cNvGraphicFramePr>
          <p:nvPr>
            <p:extLst>
              <p:ext uri="{D42A27DB-BD31-4B8C-83A1-F6EECF244321}">
                <p14:modId xmlns:p14="http://schemas.microsoft.com/office/powerpoint/2010/main" val="3641491970"/>
              </p:ext>
            </p:extLst>
          </p:nvPr>
        </p:nvGraphicFramePr>
        <p:xfrm>
          <a:off x="8613669" y="3385279"/>
          <a:ext cx="2519904" cy="2254650"/>
        </p:xfrm>
        <a:graphic>
          <a:graphicData uri="http://schemas.openxmlformats.org/drawingml/2006/table">
            <a:tbl>
              <a:tblPr firstRow="1" bandRow="1">
                <a:tableStyleId>{5940675A-B579-460E-94D1-54222C63F5DA}</a:tableStyleId>
              </a:tblPr>
              <a:tblGrid>
                <a:gridCol w="771491">
                  <a:extLst>
                    <a:ext uri="{9D8B030D-6E8A-4147-A177-3AD203B41FA5}">
                      <a16:colId xmlns:a16="http://schemas.microsoft.com/office/drawing/2014/main" val="160566613"/>
                    </a:ext>
                  </a:extLst>
                </a:gridCol>
                <a:gridCol w="1748413">
                  <a:extLst>
                    <a:ext uri="{9D8B030D-6E8A-4147-A177-3AD203B41FA5}">
                      <a16:colId xmlns:a16="http://schemas.microsoft.com/office/drawing/2014/main" val="1762405355"/>
                    </a:ext>
                  </a:extLst>
                </a:gridCol>
              </a:tblGrid>
              <a:tr h="375775">
                <a:tc>
                  <a:txBody>
                    <a:bodyPr/>
                    <a:lstStyle/>
                    <a:p>
                      <a:r>
                        <a:rPr lang="en-GB"/>
                        <a:t>Week </a:t>
                      </a:r>
                    </a:p>
                  </a:txBody>
                  <a:tcPr/>
                </a:tc>
                <a:tc>
                  <a:txBody>
                    <a:bodyPr/>
                    <a:lstStyle/>
                    <a:p>
                      <a:r>
                        <a:rPr lang="en-GB"/>
                        <a:t>Effort Grade</a:t>
                      </a:r>
                    </a:p>
                  </a:txBody>
                  <a:tcPr/>
                </a:tc>
                <a:extLst>
                  <a:ext uri="{0D108BD9-81ED-4DB2-BD59-A6C34878D82A}">
                    <a16:rowId xmlns:a16="http://schemas.microsoft.com/office/drawing/2014/main" val="387405661"/>
                  </a:ext>
                </a:extLst>
              </a:tr>
              <a:tr h="375775">
                <a:tc>
                  <a:txBody>
                    <a:bodyPr/>
                    <a:lstStyle/>
                    <a:p>
                      <a:r>
                        <a:rPr lang="en-GB"/>
                        <a:t>1</a:t>
                      </a:r>
                    </a:p>
                  </a:txBody>
                  <a:tcPr/>
                </a:tc>
                <a:tc>
                  <a:txBody>
                    <a:bodyPr/>
                    <a:lstStyle/>
                    <a:p>
                      <a:endParaRPr lang="en-GB"/>
                    </a:p>
                  </a:txBody>
                  <a:tcPr/>
                </a:tc>
                <a:extLst>
                  <a:ext uri="{0D108BD9-81ED-4DB2-BD59-A6C34878D82A}">
                    <a16:rowId xmlns:a16="http://schemas.microsoft.com/office/drawing/2014/main" val="2721032569"/>
                  </a:ext>
                </a:extLst>
              </a:tr>
              <a:tr h="375775">
                <a:tc>
                  <a:txBody>
                    <a:bodyPr/>
                    <a:lstStyle/>
                    <a:p>
                      <a:r>
                        <a:rPr lang="en-GB"/>
                        <a:t>2</a:t>
                      </a:r>
                    </a:p>
                  </a:txBody>
                  <a:tcPr/>
                </a:tc>
                <a:tc>
                  <a:txBody>
                    <a:bodyPr/>
                    <a:lstStyle/>
                    <a:p>
                      <a:endParaRPr lang="en-GB"/>
                    </a:p>
                  </a:txBody>
                  <a:tcPr/>
                </a:tc>
                <a:extLst>
                  <a:ext uri="{0D108BD9-81ED-4DB2-BD59-A6C34878D82A}">
                    <a16:rowId xmlns:a16="http://schemas.microsoft.com/office/drawing/2014/main" val="3536719202"/>
                  </a:ext>
                </a:extLst>
              </a:tr>
              <a:tr h="375775">
                <a:tc>
                  <a:txBody>
                    <a:bodyPr/>
                    <a:lstStyle/>
                    <a:p>
                      <a:r>
                        <a:rPr lang="en-GB"/>
                        <a:t>3</a:t>
                      </a:r>
                    </a:p>
                  </a:txBody>
                  <a:tcPr/>
                </a:tc>
                <a:tc>
                  <a:txBody>
                    <a:bodyPr/>
                    <a:lstStyle/>
                    <a:p>
                      <a:endParaRPr lang="en-GB"/>
                    </a:p>
                  </a:txBody>
                  <a:tcPr/>
                </a:tc>
                <a:extLst>
                  <a:ext uri="{0D108BD9-81ED-4DB2-BD59-A6C34878D82A}">
                    <a16:rowId xmlns:a16="http://schemas.microsoft.com/office/drawing/2014/main" val="3203281273"/>
                  </a:ext>
                </a:extLst>
              </a:tr>
              <a:tr h="375775">
                <a:tc>
                  <a:txBody>
                    <a:bodyPr/>
                    <a:lstStyle/>
                    <a:p>
                      <a:r>
                        <a:rPr lang="en-GB"/>
                        <a:t>4</a:t>
                      </a:r>
                    </a:p>
                  </a:txBody>
                  <a:tcPr/>
                </a:tc>
                <a:tc>
                  <a:txBody>
                    <a:bodyPr/>
                    <a:lstStyle/>
                    <a:p>
                      <a:endParaRPr lang="en-GB"/>
                    </a:p>
                  </a:txBody>
                  <a:tcPr/>
                </a:tc>
                <a:extLst>
                  <a:ext uri="{0D108BD9-81ED-4DB2-BD59-A6C34878D82A}">
                    <a16:rowId xmlns:a16="http://schemas.microsoft.com/office/drawing/2014/main" val="163455468"/>
                  </a:ext>
                </a:extLst>
              </a:tr>
              <a:tr h="375775">
                <a:tc>
                  <a:txBody>
                    <a:bodyPr/>
                    <a:lstStyle/>
                    <a:p>
                      <a:r>
                        <a:rPr lang="en-GB"/>
                        <a:t>5</a:t>
                      </a:r>
                    </a:p>
                  </a:txBody>
                  <a:tcPr/>
                </a:tc>
                <a:tc>
                  <a:txBody>
                    <a:bodyPr/>
                    <a:lstStyle/>
                    <a:p>
                      <a:endParaRPr lang="en-GB"/>
                    </a:p>
                  </a:txBody>
                  <a:tcPr/>
                </a:tc>
                <a:extLst>
                  <a:ext uri="{0D108BD9-81ED-4DB2-BD59-A6C34878D82A}">
                    <a16:rowId xmlns:a16="http://schemas.microsoft.com/office/drawing/2014/main" val="3511310910"/>
                  </a:ext>
                </a:extLst>
              </a:tr>
            </a:tbl>
          </a:graphicData>
        </a:graphic>
      </p:graphicFrame>
    </p:spTree>
    <p:extLst>
      <p:ext uri="{BB962C8B-B14F-4D97-AF65-F5344CB8AC3E}">
        <p14:creationId xmlns:p14="http://schemas.microsoft.com/office/powerpoint/2010/main" val="94104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25" y="35121"/>
            <a:ext cx="12000413" cy="436471"/>
          </a:xfrm>
        </p:spPr>
        <p:style>
          <a:lnRef idx="2">
            <a:schemeClr val="dk1"/>
          </a:lnRef>
          <a:fillRef idx="1">
            <a:schemeClr val="lt1"/>
          </a:fillRef>
          <a:effectRef idx="0">
            <a:schemeClr val="dk1"/>
          </a:effectRef>
          <a:fontRef idx="minor">
            <a:schemeClr val="dk1"/>
          </a:fontRef>
        </p:style>
        <p:txBody>
          <a:bodyPr>
            <a:noAutofit/>
          </a:bodyPr>
          <a:lstStyle/>
          <a:p>
            <a:r>
              <a:rPr lang="en-GB" sz="1400" b="1" dirty="0">
                <a:latin typeface="Arial" panose="020B0604020202020204" pitchFamily="34" charset="0"/>
                <a:cs typeface="Arial" panose="020B0604020202020204" pitchFamily="34" charset="0"/>
              </a:rPr>
              <a:t>Year 10 Weekly Homework – Revision Week                                                                                                                 Summer 1.4 </a:t>
            </a:r>
          </a:p>
        </p:txBody>
      </p:sp>
      <p:sp>
        <p:nvSpPr>
          <p:cNvPr id="5" name="TextBox 4">
            <a:extLst>
              <a:ext uri="{FF2B5EF4-FFF2-40B4-BE49-F238E27FC236}">
                <a16:creationId xmlns:a16="http://schemas.microsoft.com/office/drawing/2014/main" id="{DB1CE2A3-4B98-465F-B267-113C412FA15B}"/>
              </a:ext>
            </a:extLst>
          </p:cNvPr>
          <p:cNvSpPr txBox="1"/>
          <p:nvPr/>
        </p:nvSpPr>
        <p:spPr>
          <a:xfrm>
            <a:off x="250794" y="1098656"/>
            <a:ext cx="5667375" cy="566308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Use the attached PowerPoint to make notes about how to write a response about </a:t>
            </a:r>
            <a:r>
              <a:rPr lang="en-GB" sz="1600" dirty="0" err="1">
                <a:latin typeface="Arial" panose="020B0604020202020204" pitchFamily="34" charset="0"/>
                <a:cs typeface="Arial" panose="020B0604020202020204" pitchFamily="34" charset="0"/>
              </a:rPr>
              <a:t>afte</a:t>
            </a:r>
            <a:r>
              <a:rPr lang="en-GB" sz="1600" dirty="0">
                <a:latin typeface="Arial" panose="020B0604020202020204" pitchFamily="34" charset="0"/>
                <a:cs typeface="Arial" panose="020B0604020202020204" pitchFamily="34" charset="0"/>
              </a:rPr>
              <a:t> in R&amp;J.</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Writer 5 things you learn fate: </a:t>
            </a:r>
            <a:r>
              <a:rPr lang="en-GB"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Read/listen to the PETAL paragraph on slide 3. List 6 phrases or words that you would like to remember for the exam:</a:t>
            </a:r>
          </a:p>
          <a:p>
            <a:r>
              <a:rPr lang="en-GB"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12A0216D-4972-479C-9609-579D90516DB6}"/>
              </a:ext>
            </a:extLst>
          </p:cNvPr>
          <p:cNvSpPr txBox="1"/>
          <p:nvPr/>
        </p:nvSpPr>
        <p:spPr>
          <a:xfrm>
            <a:off x="6096000" y="609885"/>
            <a:ext cx="5667375" cy="618630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Write your own PETAL paragraph- either about the extract or the play as a whole</a:t>
            </a:r>
          </a:p>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2BDFC9A9-F2C4-9F6D-1EBC-5258C89EE8B4}"/>
              </a:ext>
            </a:extLst>
          </p:cNvPr>
          <p:cNvSpPr txBox="1"/>
          <p:nvPr/>
        </p:nvSpPr>
        <p:spPr>
          <a:xfrm>
            <a:off x="322868" y="609885"/>
            <a:ext cx="6094428" cy="369332"/>
          </a:xfrm>
          <a:prstGeom prst="rect">
            <a:avLst/>
          </a:prstGeom>
          <a:noFill/>
        </p:spPr>
        <p:txBody>
          <a:bodyPr wrap="square">
            <a:spAutoFit/>
          </a:bodyPr>
          <a:lstStyle/>
          <a:p>
            <a:r>
              <a:rPr lang="pt-BR" dirty="0">
                <a:hlinkClick r:id="rId2"/>
              </a:rPr>
              <a:t>c. R&amp;J HW - Fate.pptx</a:t>
            </a:r>
            <a:r>
              <a:rPr lang="pt-BR" dirty="0"/>
              <a:t>    - this is the link to the PP</a:t>
            </a:r>
            <a:endParaRPr lang="en-GB" dirty="0"/>
          </a:p>
        </p:txBody>
      </p:sp>
    </p:spTree>
    <p:extLst>
      <p:ext uri="{BB962C8B-B14F-4D97-AF65-F5344CB8AC3E}">
        <p14:creationId xmlns:p14="http://schemas.microsoft.com/office/powerpoint/2010/main" val="61198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327491" y="108798"/>
            <a:ext cx="5181600" cy="1114170"/>
          </a:xfrm>
        </p:spPr>
        <p:txBody>
          <a:bodyPr>
            <a:noAutofit/>
          </a:bodyPr>
          <a:lstStyle/>
          <a:p>
            <a:r>
              <a:rPr lang="en-GB" sz="1400" b="1" dirty="0">
                <a:latin typeface="Arial" panose="020B0604020202020204" pitchFamily="34" charset="0"/>
                <a:cs typeface="Arial" panose="020B0604020202020204" pitchFamily="34" charset="0"/>
              </a:rPr>
              <a:t>Week 4 Language HW</a:t>
            </a:r>
            <a:r>
              <a:rPr lang="en-GB" sz="1400" dirty="0">
                <a:latin typeface="Arial" panose="020B0604020202020204" pitchFamily="34" charset="0"/>
                <a:cs typeface="Arial" panose="020B0604020202020204" pitchFamily="34" charset="0"/>
              </a:rPr>
              <a:t>:</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endParaRPr lang="en-GB" sz="1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702EDE6-8957-4BA6-9537-5E8845AF0CC4}"/>
              </a:ext>
            </a:extLst>
          </p:cNvPr>
          <p:cNvSpPr txBox="1"/>
          <p:nvPr/>
        </p:nvSpPr>
        <p:spPr>
          <a:xfrm>
            <a:off x="327491" y="1547279"/>
            <a:ext cx="6029325" cy="5078313"/>
          </a:xfrm>
          <a:prstGeom prst="rect">
            <a:avLst/>
          </a:prstGeom>
          <a:noFill/>
        </p:spPr>
        <p:txBody>
          <a:bodyPr wrap="square" lIns="91440" tIns="45720" rIns="91440" bIns="45720" rtlCol="0" anchor="t">
            <a:spAutoFit/>
          </a:bodyPr>
          <a:lstStyle/>
          <a:p>
            <a:r>
              <a:rPr lang="en-GB">
                <a:solidFill>
                  <a:srgbClr val="000000"/>
                </a:solidFil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a:p>
        </p:txBody>
      </p:sp>
      <p:sp>
        <p:nvSpPr>
          <p:cNvPr id="5" name="TextBox 4">
            <a:extLst>
              <a:ext uri="{FF2B5EF4-FFF2-40B4-BE49-F238E27FC236}">
                <a16:creationId xmlns:a16="http://schemas.microsoft.com/office/drawing/2014/main" id="{744DC68E-45C1-48A6-9349-C2A3FD93CAEA}"/>
              </a:ext>
            </a:extLst>
          </p:cNvPr>
          <p:cNvSpPr txBox="1"/>
          <p:nvPr/>
        </p:nvSpPr>
        <p:spPr>
          <a:xfrm>
            <a:off x="6623539" y="279790"/>
            <a:ext cx="5181600" cy="6463308"/>
          </a:xfrm>
          <a:prstGeom prst="rect">
            <a:avLst/>
          </a:prstGeom>
          <a:noFill/>
        </p:spPr>
        <p:txBody>
          <a:bodyPr wrap="square" rtlCol="0">
            <a:spAutoFit/>
          </a:bodyPr>
          <a:lstStyle/>
          <a:p>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D3505DDA-337C-4822-E025-820A3696B541}"/>
              </a:ext>
            </a:extLst>
          </p:cNvPr>
          <p:cNvSpPr txBox="1"/>
          <p:nvPr/>
        </p:nvSpPr>
        <p:spPr>
          <a:xfrm>
            <a:off x="285211" y="839278"/>
            <a:ext cx="281166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latin typeface="Arial"/>
                <a:cs typeface="Arial"/>
              </a:rPr>
              <a:t>Write a description suggested by the picture.</a:t>
            </a:r>
            <a:endParaRPr lang="en-GB" sz="1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B2C76A9-F853-4470-846A-944E55832DA5}"/>
              </a:ext>
            </a:extLst>
          </p:cNvPr>
          <p:cNvPicPr>
            <a:picLocks noChangeAspect="1"/>
          </p:cNvPicPr>
          <p:nvPr/>
        </p:nvPicPr>
        <p:blipFill>
          <a:blip r:embed="rId2"/>
          <a:stretch>
            <a:fillRect/>
          </a:stretch>
        </p:blipFill>
        <p:spPr>
          <a:xfrm>
            <a:off x="327491" y="1797361"/>
            <a:ext cx="1607257" cy="4549166"/>
          </a:xfrm>
          <a:prstGeom prst="rect">
            <a:avLst/>
          </a:prstGeom>
        </p:spPr>
      </p:pic>
      <p:pic>
        <p:nvPicPr>
          <p:cNvPr id="1026" name="Picture 2" descr="PICTURE THIS | Daily Mail Online">
            <a:extLst>
              <a:ext uri="{FF2B5EF4-FFF2-40B4-BE49-F238E27FC236}">
                <a16:creationId xmlns:a16="http://schemas.microsoft.com/office/drawing/2014/main" id="{635FF3C8-9EAD-508B-675B-15CDDB2EA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7706" y="243861"/>
            <a:ext cx="2325954" cy="155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93" y="105959"/>
            <a:ext cx="12000413" cy="436471"/>
          </a:xfrm>
        </p:spPr>
        <p:style>
          <a:lnRef idx="2">
            <a:schemeClr val="dk1"/>
          </a:lnRef>
          <a:fillRef idx="1">
            <a:schemeClr val="lt1"/>
          </a:fillRef>
          <a:effectRef idx="0">
            <a:schemeClr val="dk1"/>
          </a:effectRef>
          <a:fontRef idx="minor">
            <a:schemeClr val="dk1"/>
          </a:fontRef>
        </p:style>
        <p:txBody>
          <a:bodyPr>
            <a:noAutofit/>
          </a:bodyPr>
          <a:lstStyle/>
          <a:p>
            <a:r>
              <a:rPr lang="en-GB" sz="1400" b="1" dirty="0">
                <a:latin typeface="Arial" panose="020B0604020202020204" pitchFamily="34" charset="0"/>
                <a:cs typeface="Arial" panose="020B0604020202020204" pitchFamily="34" charset="0"/>
              </a:rPr>
              <a:t>Year 10 Weekly Homework                                                                                                                 	Summer 1.5</a:t>
            </a:r>
          </a:p>
        </p:txBody>
      </p:sp>
      <p:graphicFrame>
        <p:nvGraphicFramePr>
          <p:cNvPr id="4" name="Table 3"/>
          <p:cNvGraphicFramePr>
            <a:graphicFrameLocks noGrp="1"/>
          </p:cNvGraphicFramePr>
          <p:nvPr>
            <p:extLst>
              <p:ext uri="{D42A27DB-BD31-4B8C-83A1-F6EECF244321}">
                <p14:modId xmlns:p14="http://schemas.microsoft.com/office/powerpoint/2010/main" val="4019000412"/>
              </p:ext>
            </p:extLst>
          </p:nvPr>
        </p:nvGraphicFramePr>
        <p:xfrm>
          <a:off x="121917" y="617844"/>
          <a:ext cx="11913327" cy="6240156"/>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3072455">
                <a:tc>
                  <a:txBody>
                    <a:bodyPr/>
                    <a:lstStyle/>
                    <a:p>
                      <a:pPr marL="228600" indent="-228600">
                        <a:buAutoNum type="arabicPeriod"/>
                      </a:pPr>
                      <a:r>
                        <a:rPr lang="en-GB" sz="1200" b="1" baseline="0" dirty="0">
                          <a:latin typeface="Arial" panose="020B0604020202020204" pitchFamily="34" charset="0"/>
                          <a:cs typeface="Arial" panose="020B0604020202020204" pitchFamily="34" charset="0"/>
                        </a:rPr>
                        <a:t>Compare and contrast War Photographer to one other poem. </a:t>
                      </a:r>
                    </a:p>
                    <a:p>
                      <a:pPr marL="228600" indent="-228600">
                        <a:buAutoNum type="arabicPeriod"/>
                      </a:pPr>
                      <a:endParaRPr lang="en-GB" sz="1200" b="1" baseline="0" dirty="0">
                        <a:latin typeface="Arial" panose="020B0604020202020204" pitchFamily="34" charset="0"/>
                        <a:cs typeface="Arial" panose="020B0604020202020204" pitchFamily="34" charset="0"/>
                      </a:endParaRPr>
                    </a:p>
                    <a:p>
                      <a:pPr marL="0" indent="0">
                        <a:buNone/>
                      </a:pPr>
                      <a:endParaRPr lang="en-GB" sz="1200" b="0" baseline="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2.</a:t>
                      </a:r>
                      <a:r>
                        <a:rPr lang="en-GB" sz="1200" b="1" baseline="0" dirty="0">
                          <a:latin typeface="Arial" panose="020B0604020202020204" pitchFamily="34" charset="0"/>
                          <a:cs typeface="Arial" panose="020B0604020202020204" pitchFamily="34" charset="0"/>
                        </a:rPr>
                        <a:t> Revising the poem ‘My Last Duchess’. Explain how the following image is linked to the poem – find the quotation. </a:t>
                      </a:r>
                    </a:p>
                  </a:txBody>
                  <a:tcPr/>
                </a:tc>
                <a:tc>
                  <a:txBody>
                    <a:bodyPr/>
                    <a:lstStyle/>
                    <a:p>
                      <a:r>
                        <a:rPr lang="en-GB" sz="1200" b="1" dirty="0">
                          <a:latin typeface="Arial" panose="020B0604020202020204" pitchFamily="34" charset="0"/>
                          <a:cs typeface="Arial" panose="020B0604020202020204" pitchFamily="34" charset="0"/>
                        </a:rPr>
                        <a:t>3. </a:t>
                      </a:r>
                      <a:r>
                        <a:rPr lang="en-GB" sz="1400" b="1" dirty="0">
                          <a:latin typeface="Arial" panose="020B0604020202020204" pitchFamily="34" charset="0"/>
                          <a:cs typeface="Arial" panose="020B0604020202020204" pitchFamily="34" charset="0"/>
                        </a:rPr>
                        <a:t>a) What is anthropomorphism</a:t>
                      </a:r>
                      <a:r>
                        <a:rPr lang="en-GB" sz="1400" b="1" baseline="0" dirty="0">
                          <a:latin typeface="Arial" panose="020B0604020202020204" pitchFamily="34" charset="0"/>
                          <a:cs typeface="Arial" panose="020B0604020202020204" pitchFamily="34" charset="0"/>
                        </a:rPr>
                        <a:t>? </a:t>
                      </a:r>
                      <a:endParaRPr lang="en-GB"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atin typeface="Arial" panose="020B0604020202020204" pitchFamily="34" charset="0"/>
                          <a:cs typeface="Arial" panose="020B0604020202020204" pitchFamily="34" charset="0"/>
                        </a:rPr>
                        <a:t>b) Which text that you have read uses anthropomorphism?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3606664193"/>
                  </a:ext>
                </a:extLst>
              </a:tr>
              <a:tr h="2948316">
                <a:tc>
                  <a:txBody>
                    <a:bodyPr/>
                    <a:lstStyle/>
                    <a:p>
                      <a:r>
                        <a:rPr lang="en-GB" sz="1200" b="1" dirty="0">
                          <a:latin typeface="Arial" panose="020B0604020202020204" pitchFamily="34" charset="0"/>
                          <a:cs typeface="Arial" panose="020B0604020202020204" pitchFamily="34" charset="0"/>
                        </a:rPr>
                        <a:t>4. Which poems in the P&amp;C anthology explore ideas of identity? Explain your answer. </a:t>
                      </a:r>
                      <a:endParaRPr lang="en-GB" sz="1200" b="1" baseline="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5. Tybalt says the below statement. Answer the questions that follow. </a:t>
                      </a:r>
                      <a:endParaRPr lang="en-GB" sz="1200" b="1" baseline="0" dirty="0">
                        <a:latin typeface="Arial" panose="020B0604020202020204" pitchFamily="34" charset="0"/>
                        <a:cs typeface="Arial" panose="020B0604020202020204" pitchFamily="34" charset="0"/>
                      </a:endParaRPr>
                    </a:p>
                    <a:p>
                      <a:r>
                        <a:rPr lang="en-GB" sz="1200" b="1" baseline="0" dirty="0">
                          <a:latin typeface="Arial" panose="020B0604020202020204" pitchFamily="34" charset="0"/>
                          <a:cs typeface="Arial" panose="020B0604020202020204" pitchFamily="34" charset="0"/>
                        </a:rPr>
                        <a:t>Tybalt: </a:t>
                      </a:r>
                      <a:r>
                        <a:rPr lang="en-GB" sz="1200" baseline="0" dirty="0">
                          <a:latin typeface="Arial" panose="020B0604020202020204" pitchFamily="34" charset="0"/>
                          <a:cs typeface="Arial" panose="020B0604020202020204" pitchFamily="34" charset="0"/>
                        </a:rPr>
                        <a:t>“By the stock and honour of my kin</a:t>
                      </a:r>
                    </a:p>
                    <a:p>
                      <a:r>
                        <a:rPr lang="en-GB" sz="1200" baseline="0" dirty="0">
                          <a:latin typeface="Arial" panose="020B0604020202020204" pitchFamily="34" charset="0"/>
                          <a:cs typeface="Arial" panose="020B0604020202020204" pitchFamily="34" charset="0"/>
                        </a:rPr>
                        <a:t>To strike him dead I hold it not a sin ”</a:t>
                      </a:r>
                    </a:p>
                    <a:p>
                      <a:endParaRPr lang="en-GB" sz="1200" baseline="0" dirty="0">
                        <a:latin typeface="Arial" panose="020B0604020202020204" pitchFamily="34" charset="0"/>
                        <a:cs typeface="Arial" panose="020B0604020202020204" pitchFamily="34" charset="0"/>
                      </a:endParaRPr>
                    </a:p>
                    <a:p>
                      <a:r>
                        <a:rPr lang="en-GB" sz="1200" baseline="0" dirty="0">
                          <a:latin typeface="Arial" panose="020B0604020202020204" pitchFamily="34" charset="0"/>
                          <a:cs typeface="Arial" panose="020B0604020202020204" pitchFamily="34" charset="0"/>
                        </a:rPr>
                        <a:t>Why does Tybalt say the above? </a:t>
                      </a:r>
                    </a:p>
                    <a:p>
                      <a:r>
                        <a:rPr lang="en-GB" sz="1200" baseline="0" dirty="0">
                          <a:latin typeface="Arial" panose="020B0604020202020204" pitchFamily="34" charset="0"/>
                          <a:cs typeface="Arial" panose="020B0604020202020204" pitchFamily="34" charset="0"/>
                        </a:rPr>
                        <a:t>__________________________________________________________________________________________</a:t>
                      </a:r>
                    </a:p>
                    <a:p>
                      <a:endParaRPr lang="en-GB" sz="1200" baseline="0" dirty="0">
                        <a:latin typeface="Arial" panose="020B0604020202020204" pitchFamily="34" charset="0"/>
                        <a:cs typeface="Arial" panose="020B0604020202020204" pitchFamily="34" charset="0"/>
                      </a:endParaRPr>
                    </a:p>
                    <a:p>
                      <a:r>
                        <a:rPr lang="en-GB" sz="1200" baseline="0" dirty="0">
                          <a:latin typeface="Arial" panose="020B0604020202020204" pitchFamily="34" charset="0"/>
                          <a:cs typeface="Arial" panose="020B0604020202020204" pitchFamily="34" charset="0"/>
                        </a:rPr>
                        <a:t>What does Tybalt’s comment tell you about loyalty to your family? _______________________________________________________________________________________________________________________________________</a:t>
                      </a:r>
                    </a:p>
                  </a:txBody>
                  <a:tcPr/>
                </a:tc>
                <a:tc>
                  <a:txBody>
                    <a:bodyPr/>
                    <a:lstStyle/>
                    <a:p>
                      <a:pPr rtl="0" fontAlgn="base"/>
                      <a:r>
                        <a:rPr lang="en-GB" sz="1400" b="1" dirty="0">
                          <a:latin typeface="Arial" panose="020B0604020202020204" pitchFamily="34" charset="0"/>
                          <a:cs typeface="Arial" panose="020B0604020202020204" pitchFamily="34" charset="0"/>
                        </a:rPr>
                        <a:t>6. </a:t>
                      </a:r>
                      <a:r>
                        <a:rPr lang="en-GB" sz="1300" b="0" i="0" kern="1200" dirty="0">
                          <a:solidFill>
                            <a:schemeClr val="tx1"/>
                          </a:solidFill>
                          <a:effectLst/>
                          <a:latin typeface="Arial" panose="020B0604020202020204" pitchFamily="34" charset="0"/>
                          <a:ea typeface="+mn-ea"/>
                          <a:cs typeface="Arial" panose="020B0604020202020204" pitchFamily="34" charset="0"/>
                        </a:rPr>
                        <a:t>What are the two different ways you can use apostrophes:  </a:t>
                      </a:r>
                      <a:r>
                        <a:rPr lang="en-US" sz="13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GB" sz="1300" b="0" i="0" kern="1200" dirty="0">
                          <a:solidFill>
                            <a:schemeClr val="tx1"/>
                          </a:solidFill>
                          <a:effectLst/>
                          <a:latin typeface="Arial" panose="020B0604020202020204" pitchFamily="34" charset="0"/>
                          <a:ea typeface="+mn-ea"/>
                          <a:cs typeface="Arial" panose="020B0604020202020204" pitchFamily="34" charset="0"/>
                        </a:rPr>
                        <a:t>1.________________________________________________________________________________</a:t>
                      </a:r>
                      <a:r>
                        <a:rPr lang="en-GB" sz="1300" b="0" i="0" u="none" strike="noStrike" kern="1200" dirty="0">
                          <a:solidFill>
                            <a:schemeClr val="tx1"/>
                          </a:solidFill>
                          <a:effectLst/>
                          <a:latin typeface="Arial" panose="020B0604020202020204" pitchFamily="34" charset="0"/>
                          <a:ea typeface="+mn-ea"/>
                          <a:cs typeface="Arial" panose="020B0604020202020204" pitchFamily="34" charset="0"/>
                        </a:rPr>
                        <a:t>2.________________________________________________________________________________</a:t>
                      </a:r>
                    </a:p>
                    <a:p>
                      <a:pPr rtl="0" fontAlgn="base"/>
                      <a:endParaRPr lang="en-GB" sz="1300" b="0" i="0" kern="1200" dirty="0">
                        <a:solidFill>
                          <a:schemeClr val="tx1"/>
                        </a:solidFill>
                        <a:effectLst/>
                        <a:latin typeface="Arial" panose="020B0604020202020204" pitchFamily="34" charset="0"/>
                        <a:ea typeface="+mn-ea"/>
                        <a:cs typeface="Arial" panose="020B0604020202020204" pitchFamily="34" charset="0"/>
                      </a:endParaRPr>
                    </a:p>
                    <a:p>
                      <a:pPr rtl="0" fontAlgn="base"/>
                      <a:r>
                        <a:rPr lang="en-GB" sz="1300" b="0" i="0" kern="1200" dirty="0">
                          <a:solidFill>
                            <a:schemeClr val="tx1"/>
                          </a:solidFill>
                          <a:effectLst/>
                          <a:latin typeface="Arial" panose="020B0604020202020204" pitchFamily="34" charset="0"/>
                          <a:ea typeface="+mn-ea"/>
                          <a:cs typeface="Arial" panose="020B0604020202020204" pitchFamily="34" charset="0"/>
                        </a:rPr>
                        <a:t>Write 1 sentences where you use the different types of apostrophes: </a:t>
                      </a:r>
                      <a:r>
                        <a:rPr lang="en-US" sz="13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GB" sz="1300" b="0" i="0" kern="1200" dirty="0">
                          <a:solidFill>
                            <a:schemeClr val="tx1"/>
                          </a:solidFill>
                          <a:effectLst/>
                          <a:latin typeface="Arial" panose="020B0604020202020204" pitchFamily="34" charset="0"/>
                          <a:ea typeface="+mn-ea"/>
                          <a:cs typeface="Arial" panose="020B0604020202020204" pitchFamily="34" charset="0"/>
                        </a:rPr>
                        <a:t>1._______________________________________________________________________________</a:t>
                      </a:r>
                    </a:p>
                    <a:p>
                      <a:pPr rtl="0" fontAlgn="base"/>
                      <a:r>
                        <a:rPr lang="en-GB" sz="1300" b="0" i="0" kern="1200" dirty="0">
                          <a:solidFill>
                            <a:schemeClr val="tx1"/>
                          </a:solidFill>
                          <a:effectLst/>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a:t>
                      </a:r>
                      <a:endParaRPr lang="en-US" sz="1300" b="0" i="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145184444"/>
                  </a:ext>
                </a:extLst>
              </a:tr>
            </a:tbl>
          </a:graphicData>
        </a:graphic>
      </p:graphicFrame>
      <p:pic>
        <p:nvPicPr>
          <p:cNvPr id="2050" name="Picture 2" descr="Veronese Figurine &quot;Poseidon&quot; (34 cm) Bronze buy from AZUM: price, reviews,  description, review">
            <a:extLst>
              <a:ext uri="{FF2B5EF4-FFF2-40B4-BE49-F238E27FC236}">
                <a16:creationId xmlns:a16="http://schemas.microsoft.com/office/drawing/2014/main" id="{02CEFE2F-663F-DBA3-6F59-733E61DB3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007" y="1471746"/>
            <a:ext cx="1373597" cy="169202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0D496FD7-4F5B-E221-483E-0C03A5AAFCF4}"/>
              </a:ext>
            </a:extLst>
          </p:cNvPr>
          <p:cNvSpPr/>
          <p:nvPr/>
        </p:nvSpPr>
        <p:spPr>
          <a:xfrm>
            <a:off x="156756" y="1072053"/>
            <a:ext cx="2534193" cy="2560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Oval 12">
            <a:extLst>
              <a:ext uri="{FF2B5EF4-FFF2-40B4-BE49-F238E27FC236}">
                <a16:creationId xmlns:a16="http://schemas.microsoft.com/office/drawing/2014/main" id="{98082501-DBE2-E784-38AF-17532953E487}"/>
              </a:ext>
            </a:extLst>
          </p:cNvPr>
          <p:cNvSpPr/>
          <p:nvPr/>
        </p:nvSpPr>
        <p:spPr>
          <a:xfrm>
            <a:off x="1402082" y="1072053"/>
            <a:ext cx="2560319" cy="2560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8209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rot="-5400000">
            <a:off x="-2006762" y="2468761"/>
            <a:ext cx="6257927" cy="1978556"/>
          </a:xfrm>
        </p:spPr>
        <p:txBody>
          <a:bodyPr>
            <a:noAutofit/>
          </a:bodyPr>
          <a:lstStyle/>
          <a:p>
            <a:r>
              <a:rPr lang="en-GB" sz="1400" b="1" dirty="0">
                <a:latin typeface="Arial" panose="020B0604020202020204" pitchFamily="34" charset="0"/>
                <a:cs typeface="Arial" panose="020B0604020202020204" pitchFamily="34" charset="0"/>
              </a:rPr>
              <a:t>Week 5 Language HW</a:t>
            </a:r>
            <a:r>
              <a:rPr lang="en-GB" sz="1400" dirty="0">
                <a:latin typeface="Arial" panose="020B0604020202020204" pitchFamily="34" charset="0"/>
                <a:cs typeface="Arial" panose="020B0604020202020204" pitchFamily="34" charset="0"/>
              </a:rPr>
              <a:t>:</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Planning your idea in detail and then write it!  </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 government should invest more money in public transport as there are so many good reasons to use it.’ </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Write a letter to the editor of your local newspaper, explaining your views on this statement.</a:t>
            </a:r>
            <a:endParaRPr lang="en-GB" sz="1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046E9C-727A-4EC2-8206-7577EF8B4E33}"/>
              </a:ext>
            </a:extLst>
          </p:cNvPr>
          <p:cNvSpPr txBox="1"/>
          <p:nvPr/>
        </p:nvSpPr>
        <p:spPr>
          <a:xfrm rot="16200000">
            <a:off x="-811398" y="3157758"/>
            <a:ext cx="609600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a:t>Genre:______________                    Subject: ___________</a:t>
            </a:r>
          </a:p>
          <a:p>
            <a:r>
              <a:rPr lang="en-GB"/>
              <a:t>Audience: ___________                    Purpose: ___________</a:t>
            </a:r>
          </a:p>
        </p:txBody>
      </p:sp>
      <p:sp>
        <p:nvSpPr>
          <p:cNvPr id="9" name="TextBox 8">
            <a:extLst>
              <a:ext uri="{FF2B5EF4-FFF2-40B4-BE49-F238E27FC236}">
                <a16:creationId xmlns:a16="http://schemas.microsoft.com/office/drawing/2014/main" id="{E2281E63-0F46-4E57-8867-507220921725}"/>
              </a:ext>
            </a:extLst>
          </p:cNvPr>
          <p:cNvSpPr txBox="1"/>
          <p:nvPr/>
        </p:nvSpPr>
        <p:spPr>
          <a:xfrm rot="16200000">
            <a:off x="1629598" y="2412207"/>
            <a:ext cx="4343404"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1" name="TextBox 10">
            <a:extLst>
              <a:ext uri="{FF2B5EF4-FFF2-40B4-BE49-F238E27FC236}">
                <a16:creationId xmlns:a16="http://schemas.microsoft.com/office/drawing/2014/main" id="{2CEACB38-D203-41F7-BD6F-29320B51B39F}"/>
              </a:ext>
            </a:extLst>
          </p:cNvPr>
          <p:cNvSpPr txBox="1"/>
          <p:nvPr/>
        </p:nvSpPr>
        <p:spPr>
          <a:xfrm rot="16200000">
            <a:off x="3140873" y="5407821"/>
            <a:ext cx="1247775"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2" name="TextBox 11">
            <a:extLst>
              <a:ext uri="{FF2B5EF4-FFF2-40B4-BE49-F238E27FC236}">
                <a16:creationId xmlns:a16="http://schemas.microsoft.com/office/drawing/2014/main" id="{45C1A9B6-F43B-40CC-9C8C-BF4BCA8BDA26}"/>
              </a:ext>
            </a:extLst>
          </p:cNvPr>
          <p:cNvSpPr txBox="1"/>
          <p:nvPr/>
        </p:nvSpPr>
        <p:spPr>
          <a:xfrm rot="16200000">
            <a:off x="2873911" y="2412207"/>
            <a:ext cx="4343404"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3" name="TextBox 12">
            <a:extLst>
              <a:ext uri="{FF2B5EF4-FFF2-40B4-BE49-F238E27FC236}">
                <a16:creationId xmlns:a16="http://schemas.microsoft.com/office/drawing/2014/main" id="{37353D83-D3E5-4B58-B348-42E4E3306A05}"/>
              </a:ext>
            </a:extLst>
          </p:cNvPr>
          <p:cNvSpPr txBox="1"/>
          <p:nvPr/>
        </p:nvSpPr>
        <p:spPr>
          <a:xfrm rot="16200000">
            <a:off x="4421725" y="5407821"/>
            <a:ext cx="1247775"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4" name="TextBox 13">
            <a:extLst>
              <a:ext uri="{FF2B5EF4-FFF2-40B4-BE49-F238E27FC236}">
                <a16:creationId xmlns:a16="http://schemas.microsoft.com/office/drawing/2014/main" id="{1FFF017F-CF87-45D3-9642-538BE81B2632}"/>
              </a:ext>
            </a:extLst>
          </p:cNvPr>
          <p:cNvSpPr txBox="1"/>
          <p:nvPr/>
        </p:nvSpPr>
        <p:spPr>
          <a:xfrm rot="16200000">
            <a:off x="4175039" y="2402678"/>
            <a:ext cx="4343404"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5" name="TextBox 14">
            <a:extLst>
              <a:ext uri="{FF2B5EF4-FFF2-40B4-BE49-F238E27FC236}">
                <a16:creationId xmlns:a16="http://schemas.microsoft.com/office/drawing/2014/main" id="{1F3B8D38-DBB6-4959-869A-ECFDA414D73A}"/>
              </a:ext>
            </a:extLst>
          </p:cNvPr>
          <p:cNvSpPr txBox="1"/>
          <p:nvPr/>
        </p:nvSpPr>
        <p:spPr>
          <a:xfrm rot="16200000">
            <a:off x="5711843" y="5398292"/>
            <a:ext cx="1247775"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6" name="TextBox 15">
            <a:extLst>
              <a:ext uri="{FF2B5EF4-FFF2-40B4-BE49-F238E27FC236}">
                <a16:creationId xmlns:a16="http://schemas.microsoft.com/office/drawing/2014/main" id="{C7814486-7DEE-46DD-B837-02B97C2439D1}"/>
              </a:ext>
            </a:extLst>
          </p:cNvPr>
          <p:cNvSpPr txBox="1"/>
          <p:nvPr/>
        </p:nvSpPr>
        <p:spPr>
          <a:xfrm rot="16200000">
            <a:off x="5454146" y="2402678"/>
            <a:ext cx="4343404"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7" name="TextBox 16">
            <a:extLst>
              <a:ext uri="{FF2B5EF4-FFF2-40B4-BE49-F238E27FC236}">
                <a16:creationId xmlns:a16="http://schemas.microsoft.com/office/drawing/2014/main" id="{C80C3A7B-9F5D-4623-9D36-6E9B85665E9C}"/>
              </a:ext>
            </a:extLst>
          </p:cNvPr>
          <p:cNvSpPr txBox="1"/>
          <p:nvPr/>
        </p:nvSpPr>
        <p:spPr>
          <a:xfrm rot="16200000">
            <a:off x="7001960" y="5398292"/>
            <a:ext cx="1247775"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8" name="TextBox 17">
            <a:extLst>
              <a:ext uri="{FF2B5EF4-FFF2-40B4-BE49-F238E27FC236}">
                <a16:creationId xmlns:a16="http://schemas.microsoft.com/office/drawing/2014/main" id="{B208A5F6-FE54-4679-822D-057D74EE4A7E}"/>
              </a:ext>
            </a:extLst>
          </p:cNvPr>
          <p:cNvSpPr txBox="1"/>
          <p:nvPr/>
        </p:nvSpPr>
        <p:spPr>
          <a:xfrm rot="16200000">
            <a:off x="6734480" y="2402678"/>
            <a:ext cx="4343404"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19" name="TextBox 18">
            <a:extLst>
              <a:ext uri="{FF2B5EF4-FFF2-40B4-BE49-F238E27FC236}">
                <a16:creationId xmlns:a16="http://schemas.microsoft.com/office/drawing/2014/main" id="{0E6D9483-09B5-4946-9706-2BFEC65914B0}"/>
              </a:ext>
            </a:extLst>
          </p:cNvPr>
          <p:cNvSpPr txBox="1"/>
          <p:nvPr/>
        </p:nvSpPr>
        <p:spPr>
          <a:xfrm rot="16200000">
            <a:off x="8282294" y="5398292"/>
            <a:ext cx="1247775"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20" name="TextBox 19">
            <a:extLst>
              <a:ext uri="{FF2B5EF4-FFF2-40B4-BE49-F238E27FC236}">
                <a16:creationId xmlns:a16="http://schemas.microsoft.com/office/drawing/2014/main" id="{E171C3B8-7B6D-41F4-90FE-252AAAECA51C}"/>
              </a:ext>
            </a:extLst>
          </p:cNvPr>
          <p:cNvSpPr txBox="1"/>
          <p:nvPr/>
        </p:nvSpPr>
        <p:spPr>
          <a:xfrm rot="16200000">
            <a:off x="8014813" y="2402678"/>
            <a:ext cx="4343404"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21" name="TextBox 20">
            <a:extLst>
              <a:ext uri="{FF2B5EF4-FFF2-40B4-BE49-F238E27FC236}">
                <a16:creationId xmlns:a16="http://schemas.microsoft.com/office/drawing/2014/main" id="{02F1BF4D-C0FA-4149-97B8-073E9D30321C}"/>
              </a:ext>
            </a:extLst>
          </p:cNvPr>
          <p:cNvSpPr txBox="1"/>
          <p:nvPr/>
        </p:nvSpPr>
        <p:spPr>
          <a:xfrm rot="16200000">
            <a:off x="9562627" y="5398292"/>
            <a:ext cx="1247775"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22" name="TextBox 21">
            <a:extLst>
              <a:ext uri="{FF2B5EF4-FFF2-40B4-BE49-F238E27FC236}">
                <a16:creationId xmlns:a16="http://schemas.microsoft.com/office/drawing/2014/main" id="{E58C47F2-93A4-4F24-B542-4A839E5D57CD}"/>
              </a:ext>
            </a:extLst>
          </p:cNvPr>
          <p:cNvSpPr txBox="1"/>
          <p:nvPr/>
        </p:nvSpPr>
        <p:spPr>
          <a:xfrm rot="16200000">
            <a:off x="9239246" y="2402678"/>
            <a:ext cx="4343404"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sp>
        <p:nvSpPr>
          <p:cNvPr id="23" name="TextBox 22">
            <a:extLst>
              <a:ext uri="{FF2B5EF4-FFF2-40B4-BE49-F238E27FC236}">
                <a16:creationId xmlns:a16="http://schemas.microsoft.com/office/drawing/2014/main" id="{C62C11C1-CA4B-4DD7-881E-A0F789458486}"/>
              </a:ext>
            </a:extLst>
          </p:cNvPr>
          <p:cNvSpPr txBox="1"/>
          <p:nvPr/>
        </p:nvSpPr>
        <p:spPr>
          <a:xfrm rot="16200000">
            <a:off x="10787060" y="5398292"/>
            <a:ext cx="1247775" cy="11191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a:p>
        </p:txBody>
      </p:sp>
      <p:pic>
        <p:nvPicPr>
          <p:cNvPr id="24" name="Picture 23" descr="A picture containing text, weapon&#10;&#10;Description automatically generated">
            <a:extLst>
              <a:ext uri="{FF2B5EF4-FFF2-40B4-BE49-F238E27FC236}">
                <a16:creationId xmlns:a16="http://schemas.microsoft.com/office/drawing/2014/main" id="{AA6D58C4-6F0E-4826-8CE6-1AEE3E2F44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865091" y="5462470"/>
            <a:ext cx="940251" cy="965178"/>
          </a:xfrm>
          <a:prstGeom prst="rect">
            <a:avLst/>
          </a:prstGeom>
          <a:noFill/>
          <a:ln>
            <a:noFill/>
          </a:ln>
        </p:spPr>
      </p:pic>
      <p:pic>
        <p:nvPicPr>
          <p:cNvPr id="25" name="Picture 24" descr="A picture containing text, weapon&#10;&#10;Description automatically generated">
            <a:extLst>
              <a:ext uri="{FF2B5EF4-FFF2-40B4-BE49-F238E27FC236}">
                <a16:creationId xmlns:a16="http://schemas.microsoft.com/office/drawing/2014/main" id="{286A611F-A82B-434B-8F23-1F1EAB6FAD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263324" y="5489505"/>
            <a:ext cx="887580" cy="911111"/>
          </a:xfrm>
          <a:prstGeom prst="rect">
            <a:avLst/>
          </a:prstGeom>
          <a:noFill/>
          <a:ln>
            <a:noFill/>
          </a:ln>
        </p:spPr>
      </p:pic>
      <p:pic>
        <p:nvPicPr>
          <p:cNvPr id="26" name="Picture 25" descr="A picture containing arrow&#10;&#10;Description automatically generated">
            <a:extLst>
              <a:ext uri="{FF2B5EF4-FFF2-40B4-BE49-F238E27FC236}">
                <a16:creationId xmlns:a16="http://schemas.microsoft.com/office/drawing/2014/main" id="{21734235-658F-45CD-BF9E-35386E7EE6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385595" y="5570054"/>
            <a:ext cx="943518" cy="764876"/>
          </a:xfrm>
          <a:prstGeom prst="rect">
            <a:avLst/>
          </a:prstGeom>
          <a:noFill/>
          <a:ln>
            <a:noFill/>
          </a:ln>
        </p:spPr>
      </p:pic>
      <p:pic>
        <p:nvPicPr>
          <p:cNvPr id="27" name="Picture 26" descr="Shape&#10;&#10;Description automatically generated with medium confidence">
            <a:extLst>
              <a:ext uri="{FF2B5EF4-FFF2-40B4-BE49-F238E27FC236}">
                <a16:creationId xmlns:a16="http://schemas.microsoft.com/office/drawing/2014/main" id="{5E6E108F-F28A-471E-BECB-06742CDA11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852478" y="5419819"/>
            <a:ext cx="994393" cy="966586"/>
          </a:xfrm>
          <a:prstGeom prst="rect">
            <a:avLst/>
          </a:prstGeom>
          <a:noFill/>
          <a:ln>
            <a:noFill/>
          </a:ln>
        </p:spPr>
      </p:pic>
      <p:pic>
        <p:nvPicPr>
          <p:cNvPr id="28" name="Picture 27" descr="Shape&#10;&#10;Description automatically generated with medium confidence">
            <a:extLst>
              <a:ext uri="{FF2B5EF4-FFF2-40B4-BE49-F238E27FC236}">
                <a16:creationId xmlns:a16="http://schemas.microsoft.com/office/drawing/2014/main" id="{76C07B17-6D5B-402F-AE23-53DC309AA5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290715" y="5475503"/>
            <a:ext cx="992522" cy="964767"/>
          </a:xfrm>
          <a:prstGeom prst="rect">
            <a:avLst/>
          </a:prstGeom>
          <a:noFill/>
          <a:ln>
            <a:noFill/>
          </a:ln>
        </p:spPr>
      </p:pic>
      <p:pic>
        <p:nvPicPr>
          <p:cNvPr id="29" name="Picture 28" descr="Shape&#10;&#10;Description automatically generated with medium confidence">
            <a:extLst>
              <a:ext uri="{FF2B5EF4-FFF2-40B4-BE49-F238E27FC236}">
                <a16:creationId xmlns:a16="http://schemas.microsoft.com/office/drawing/2014/main" id="{09DC74BD-EF28-49B4-9984-7B7C713B60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4513043" y="5541673"/>
            <a:ext cx="912475" cy="912475"/>
          </a:xfrm>
          <a:prstGeom prst="rect">
            <a:avLst/>
          </a:prstGeom>
          <a:noFill/>
          <a:ln>
            <a:noFill/>
          </a:ln>
        </p:spPr>
      </p:pic>
      <p:pic>
        <p:nvPicPr>
          <p:cNvPr id="30" name="Picture 29" descr="Text&#10;&#10;Description automatically generated with medium confidence">
            <a:extLst>
              <a:ext uri="{FF2B5EF4-FFF2-40B4-BE49-F238E27FC236}">
                <a16:creationId xmlns:a16="http://schemas.microsoft.com/office/drawing/2014/main" id="{B9109511-FE53-4B7E-9B12-9CD0EEFAB32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9668717" y="5523185"/>
            <a:ext cx="1035596" cy="912476"/>
          </a:xfrm>
          <a:prstGeom prst="rect">
            <a:avLst/>
          </a:prstGeom>
          <a:noFill/>
          <a:ln>
            <a:noFill/>
          </a:ln>
        </p:spPr>
      </p:pic>
      <p:sp>
        <p:nvSpPr>
          <p:cNvPr id="32" name="TextBox 31">
            <a:extLst>
              <a:ext uri="{FF2B5EF4-FFF2-40B4-BE49-F238E27FC236}">
                <a16:creationId xmlns:a16="http://schemas.microsoft.com/office/drawing/2014/main" id="{8CA936F8-AED6-413C-9178-589E01865C46}"/>
              </a:ext>
            </a:extLst>
          </p:cNvPr>
          <p:cNvSpPr txBox="1"/>
          <p:nvPr/>
        </p:nvSpPr>
        <p:spPr>
          <a:xfrm rot="16200000">
            <a:off x="2123650" y="3585031"/>
            <a:ext cx="2667000" cy="430887"/>
          </a:xfrm>
          <a:prstGeom prst="rect">
            <a:avLst/>
          </a:prstGeom>
          <a:noFill/>
        </p:spPr>
        <p:txBody>
          <a:bodyPr wrap="square">
            <a:spAutoFit/>
          </a:bodyPr>
          <a:lstStyle/>
          <a:p>
            <a:r>
              <a:rPr lang="en-GB" sz="1100"/>
              <a:t>STATE YOUR POSITION- </a:t>
            </a:r>
          </a:p>
          <a:p>
            <a:r>
              <a:rPr lang="en-GB" sz="1100"/>
              <a:t>Use a technique.</a:t>
            </a:r>
          </a:p>
        </p:txBody>
      </p:sp>
      <p:sp>
        <p:nvSpPr>
          <p:cNvPr id="34" name="TextBox 33">
            <a:extLst>
              <a:ext uri="{FF2B5EF4-FFF2-40B4-BE49-F238E27FC236}">
                <a16:creationId xmlns:a16="http://schemas.microsoft.com/office/drawing/2014/main" id="{8894FB93-CC0F-465D-B629-8889A6D81F04}"/>
              </a:ext>
            </a:extLst>
          </p:cNvPr>
          <p:cNvSpPr txBox="1"/>
          <p:nvPr/>
        </p:nvSpPr>
        <p:spPr>
          <a:xfrm rot="16200000">
            <a:off x="4047130" y="3627924"/>
            <a:ext cx="2015497" cy="1015663"/>
          </a:xfrm>
          <a:prstGeom prst="rect">
            <a:avLst/>
          </a:prstGeom>
          <a:noFill/>
        </p:spPr>
        <p:txBody>
          <a:bodyPr wrap="square">
            <a:spAutoFit/>
          </a:bodyPr>
          <a:lstStyle/>
          <a:p>
            <a:r>
              <a:rPr lang="en-GB" sz="1200"/>
              <a:t>INTRODUCE YOUR POSITION</a:t>
            </a:r>
          </a:p>
          <a:p>
            <a:r>
              <a:rPr lang="en-GB" sz="1200"/>
              <a:t>Explain why is this topic important.</a:t>
            </a:r>
          </a:p>
          <a:p>
            <a:r>
              <a:rPr lang="en-GB" sz="1200"/>
              <a:t>Explain why you feel this way. </a:t>
            </a:r>
          </a:p>
          <a:p>
            <a:r>
              <a:rPr lang="en-GB" sz="1200"/>
              <a:t>Use techniques.  </a:t>
            </a:r>
          </a:p>
        </p:txBody>
      </p:sp>
      <p:sp>
        <p:nvSpPr>
          <p:cNvPr id="36" name="TextBox 35">
            <a:extLst>
              <a:ext uri="{FF2B5EF4-FFF2-40B4-BE49-F238E27FC236}">
                <a16:creationId xmlns:a16="http://schemas.microsoft.com/office/drawing/2014/main" id="{A76EAA8F-2620-464F-A3EF-C10C477A4E1E}"/>
              </a:ext>
            </a:extLst>
          </p:cNvPr>
          <p:cNvSpPr txBox="1"/>
          <p:nvPr/>
        </p:nvSpPr>
        <p:spPr>
          <a:xfrm rot="16200000">
            <a:off x="3271065" y="1587672"/>
            <a:ext cx="6096000" cy="1015663"/>
          </a:xfrm>
          <a:prstGeom prst="rect">
            <a:avLst/>
          </a:prstGeom>
          <a:noFill/>
        </p:spPr>
        <p:txBody>
          <a:bodyPr wrap="square">
            <a:spAutoFit/>
          </a:bodyPr>
          <a:lstStyle/>
          <a:p>
            <a:r>
              <a:rPr lang="en-GB" sz="1200"/>
              <a:t>EXPLAIN YOUR FIRST IDEA</a:t>
            </a:r>
          </a:p>
          <a:p>
            <a:r>
              <a:rPr lang="en-GB" sz="1200"/>
              <a:t>Point </a:t>
            </a:r>
          </a:p>
          <a:p>
            <a:r>
              <a:rPr lang="en-GB" sz="1200"/>
              <a:t>Explain</a:t>
            </a:r>
          </a:p>
          <a:p>
            <a:r>
              <a:rPr lang="en-GB" sz="1200"/>
              <a:t>Example</a:t>
            </a:r>
          </a:p>
          <a:p>
            <a:r>
              <a:rPr lang="en-GB" sz="1200"/>
              <a:t>Develop</a:t>
            </a:r>
          </a:p>
        </p:txBody>
      </p:sp>
      <p:sp>
        <p:nvSpPr>
          <p:cNvPr id="37" name="TextBox 36">
            <a:extLst>
              <a:ext uri="{FF2B5EF4-FFF2-40B4-BE49-F238E27FC236}">
                <a16:creationId xmlns:a16="http://schemas.microsoft.com/office/drawing/2014/main" id="{C1207158-C449-4213-8929-7D8030589722}"/>
              </a:ext>
            </a:extLst>
          </p:cNvPr>
          <p:cNvSpPr txBox="1"/>
          <p:nvPr/>
        </p:nvSpPr>
        <p:spPr>
          <a:xfrm rot="16200000">
            <a:off x="4548105" y="1578143"/>
            <a:ext cx="6096000" cy="1015663"/>
          </a:xfrm>
          <a:prstGeom prst="rect">
            <a:avLst/>
          </a:prstGeom>
          <a:noFill/>
        </p:spPr>
        <p:txBody>
          <a:bodyPr wrap="square">
            <a:spAutoFit/>
          </a:bodyPr>
          <a:lstStyle/>
          <a:p>
            <a:r>
              <a:rPr lang="en-GB" sz="1200"/>
              <a:t>EXPLAIN YOUR SECOND IDEA</a:t>
            </a:r>
          </a:p>
          <a:p>
            <a:r>
              <a:rPr lang="en-GB" sz="1200"/>
              <a:t>Point </a:t>
            </a:r>
          </a:p>
          <a:p>
            <a:r>
              <a:rPr lang="en-GB" sz="1200"/>
              <a:t>Explain</a:t>
            </a:r>
          </a:p>
          <a:p>
            <a:r>
              <a:rPr lang="en-GB" sz="1200"/>
              <a:t>Example</a:t>
            </a:r>
          </a:p>
          <a:p>
            <a:r>
              <a:rPr lang="en-GB" sz="1200"/>
              <a:t>Develop</a:t>
            </a:r>
          </a:p>
        </p:txBody>
      </p:sp>
      <p:sp>
        <p:nvSpPr>
          <p:cNvPr id="38" name="TextBox 37">
            <a:extLst>
              <a:ext uri="{FF2B5EF4-FFF2-40B4-BE49-F238E27FC236}">
                <a16:creationId xmlns:a16="http://schemas.microsoft.com/office/drawing/2014/main" id="{CB5F165A-3B95-4D9B-944F-D3E869152552}"/>
              </a:ext>
            </a:extLst>
          </p:cNvPr>
          <p:cNvSpPr txBox="1"/>
          <p:nvPr/>
        </p:nvSpPr>
        <p:spPr>
          <a:xfrm rot="16200000">
            <a:off x="7769461" y="3975142"/>
            <a:ext cx="1775394" cy="646331"/>
          </a:xfrm>
          <a:prstGeom prst="rect">
            <a:avLst/>
          </a:prstGeom>
          <a:noFill/>
        </p:spPr>
        <p:txBody>
          <a:bodyPr wrap="square">
            <a:spAutoFit/>
          </a:bodyPr>
          <a:lstStyle/>
          <a:p>
            <a:r>
              <a:rPr lang="en-GB" sz="1200"/>
              <a:t>INTRODUCE A COUNTER-ARGUMENT</a:t>
            </a:r>
          </a:p>
          <a:p>
            <a:r>
              <a:rPr lang="en-GB" sz="1200"/>
              <a:t>Some say that … but…</a:t>
            </a:r>
          </a:p>
        </p:txBody>
      </p:sp>
      <p:sp>
        <p:nvSpPr>
          <p:cNvPr id="39" name="TextBox 38">
            <a:extLst>
              <a:ext uri="{FF2B5EF4-FFF2-40B4-BE49-F238E27FC236}">
                <a16:creationId xmlns:a16="http://schemas.microsoft.com/office/drawing/2014/main" id="{12A98F62-0EAB-46EC-BAE9-2AB1285D0F84}"/>
              </a:ext>
            </a:extLst>
          </p:cNvPr>
          <p:cNvSpPr txBox="1"/>
          <p:nvPr/>
        </p:nvSpPr>
        <p:spPr>
          <a:xfrm rot="16200000">
            <a:off x="8978255" y="4015445"/>
            <a:ext cx="1775394" cy="461665"/>
          </a:xfrm>
          <a:prstGeom prst="rect">
            <a:avLst/>
          </a:prstGeom>
          <a:noFill/>
        </p:spPr>
        <p:txBody>
          <a:bodyPr wrap="square">
            <a:spAutoFit/>
          </a:bodyPr>
          <a:lstStyle/>
          <a:p>
            <a:r>
              <a:rPr lang="en-GB" sz="1200"/>
              <a:t>OFFER A SOLUTION OR SOLUTIONS</a:t>
            </a:r>
          </a:p>
        </p:txBody>
      </p:sp>
      <p:sp>
        <p:nvSpPr>
          <p:cNvPr id="40" name="TextBox 39">
            <a:extLst>
              <a:ext uri="{FF2B5EF4-FFF2-40B4-BE49-F238E27FC236}">
                <a16:creationId xmlns:a16="http://schemas.microsoft.com/office/drawing/2014/main" id="{59128134-6A52-48C0-8DC0-17B187514D8F}"/>
              </a:ext>
            </a:extLst>
          </p:cNvPr>
          <p:cNvSpPr txBox="1"/>
          <p:nvPr/>
        </p:nvSpPr>
        <p:spPr>
          <a:xfrm rot="16200000">
            <a:off x="10681824" y="4033157"/>
            <a:ext cx="1304925" cy="938719"/>
          </a:xfrm>
          <a:prstGeom prst="rect">
            <a:avLst/>
          </a:prstGeom>
          <a:noFill/>
        </p:spPr>
        <p:txBody>
          <a:bodyPr wrap="square">
            <a:spAutoFit/>
          </a:bodyPr>
          <a:lstStyle/>
          <a:p>
            <a:r>
              <a:rPr lang="en-GB" sz="1100"/>
              <a:t>STATE YOUR POSITION AGAIN</a:t>
            </a:r>
          </a:p>
          <a:p>
            <a:r>
              <a:rPr lang="en-GB" sz="1100"/>
              <a:t>Repeat a line or a technique from the start</a:t>
            </a:r>
          </a:p>
        </p:txBody>
      </p:sp>
      <p:sp>
        <p:nvSpPr>
          <p:cNvPr id="35" name="Rectangle 34">
            <a:extLst>
              <a:ext uri="{FF2B5EF4-FFF2-40B4-BE49-F238E27FC236}">
                <a16:creationId xmlns:a16="http://schemas.microsoft.com/office/drawing/2014/main" id="{B8E3C7B8-861B-4ACE-929E-14328765AAFE}"/>
              </a:ext>
            </a:extLst>
          </p:cNvPr>
          <p:cNvSpPr/>
          <p:nvPr/>
        </p:nvSpPr>
        <p:spPr>
          <a:xfrm>
            <a:off x="3241705" y="190500"/>
            <a:ext cx="8728837" cy="47244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400" b="1"/>
              <a:t>Techniques you could use:</a:t>
            </a:r>
          </a:p>
          <a:p>
            <a:r>
              <a:rPr lang="en-GB" sz="1400"/>
              <a:t>Anaphora    Hypophora    Triplets     Simile    Metaphors   Rhetorical Question    Allusions    Direct Address      Figures   </a:t>
            </a:r>
          </a:p>
        </p:txBody>
      </p:sp>
      <p:pic>
        <p:nvPicPr>
          <p:cNvPr id="33" name="Picture 32" descr="Shape&#10;&#10;Description automatically generated with medium confidence">
            <a:extLst>
              <a:ext uri="{FF2B5EF4-FFF2-40B4-BE49-F238E27FC236}">
                <a16:creationId xmlns:a16="http://schemas.microsoft.com/office/drawing/2014/main" id="{77BF0571-488D-42F9-A7FB-ABE3ACBFFD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0852479" y="5419819"/>
            <a:ext cx="994393" cy="966586"/>
          </a:xfrm>
          <a:prstGeom prst="rect">
            <a:avLst/>
          </a:prstGeom>
          <a:noFill/>
          <a:ln>
            <a:noFill/>
          </a:ln>
        </p:spPr>
      </p:pic>
      <p:pic>
        <p:nvPicPr>
          <p:cNvPr id="41" name="Picture 40" descr="Shape&#10;&#10;Description automatically generated with medium confidence">
            <a:extLst>
              <a:ext uri="{FF2B5EF4-FFF2-40B4-BE49-F238E27FC236}">
                <a16:creationId xmlns:a16="http://schemas.microsoft.com/office/drawing/2014/main" id="{1FC8E07D-25CA-463C-8F1B-04F23E629D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290716" y="5475503"/>
            <a:ext cx="992522" cy="964767"/>
          </a:xfrm>
          <a:prstGeom prst="rect">
            <a:avLst/>
          </a:prstGeom>
          <a:noFill/>
          <a:ln>
            <a:noFill/>
          </a:ln>
        </p:spPr>
      </p:pic>
      <p:sp>
        <p:nvSpPr>
          <p:cNvPr id="42" name="TextBox 41">
            <a:extLst>
              <a:ext uri="{FF2B5EF4-FFF2-40B4-BE49-F238E27FC236}">
                <a16:creationId xmlns:a16="http://schemas.microsoft.com/office/drawing/2014/main" id="{C6554BB1-4D44-44C6-B0E8-F90AE0CCD619}"/>
              </a:ext>
            </a:extLst>
          </p:cNvPr>
          <p:cNvSpPr txBox="1"/>
          <p:nvPr/>
        </p:nvSpPr>
        <p:spPr>
          <a:xfrm rot="16200000">
            <a:off x="-121855" y="3296258"/>
            <a:ext cx="6096002"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Features of a letter: </a:t>
            </a:r>
          </a:p>
        </p:txBody>
      </p:sp>
    </p:spTree>
    <p:extLst>
      <p:ext uri="{BB962C8B-B14F-4D97-AF65-F5344CB8AC3E}">
        <p14:creationId xmlns:p14="http://schemas.microsoft.com/office/powerpoint/2010/main" val="9351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143966" y="273616"/>
            <a:ext cx="6018710" cy="1114170"/>
          </a:xfrm>
        </p:spPr>
        <p:txBody>
          <a:bodyPr>
            <a:noAutofit/>
          </a:bodyPr>
          <a:lstStyle/>
          <a:p>
            <a:r>
              <a:rPr lang="en-GB" sz="1400" b="1" dirty="0">
                <a:latin typeface="Arial" panose="020B0604020202020204" pitchFamily="34" charset="0"/>
                <a:cs typeface="Arial" panose="020B0604020202020204" pitchFamily="34" charset="0"/>
              </a:rPr>
              <a:t>Week  5 Language HW</a:t>
            </a:r>
            <a:r>
              <a:rPr lang="en-GB" sz="1400" dirty="0">
                <a:latin typeface="Arial" panose="020B0604020202020204" pitchFamily="34" charset="0"/>
                <a:cs typeface="Arial" panose="020B0604020202020204" pitchFamily="34" charset="0"/>
              </a:rPr>
              <a:t>:</a:t>
            </a: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 government should invest more money in public transport as there are so many good reasons to use it.’ </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Write a letter to the editor of your local newspaper, explaining your views on this statement.</a:t>
            </a:r>
            <a:endParaRPr lang="en-GB" sz="1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4DC68E-45C1-48A6-9349-C2A3FD93CAEA}"/>
              </a:ext>
            </a:extLst>
          </p:cNvPr>
          <p:cNvSpPr txBox="1"/>
          <p:nvPr/>
        </p:nvSpPr>
        <p:spPr>
          <a:xfrm>
            <a:off x="6403950" y="110108"/>
            <a:ext cx="5448323" cy="674030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6D711459-B4EC-4507-9AE5-6477F8A48083}"/>
              </a:ext>
            </a:extLst>
          </p:cNvPr>
          <p:cNvSpPr txBox="1"/>
          <p:nvPr/>
        </p:nvSpPr>
        <p:spPr>
          <a:xfrm>
            <a:off x="259396" y="1387786"/>
            <a:ext cx="5709139"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417243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BBD7-2A09-4DFB-A76E-F697E4248E90}"/>
              </a:ext>
            </a:extLst>
          </p:cNvPr>
          <p:cNvSpPr>
            <a:spLocks noGrp="1"/>
          </p:cNvSpPr>
          <p:nvPr>
            <p:ph type="title"/>
          </p:nvPr>
        </p:nvSpPr>
        <p:spPr>
          <a:xfrm>
            <a:off x="150726" y="132002"/>
            <a:ext cx="5807947" cy="375655"/>
          </a:xfrm>
          <a:solidFill>
            <a:schemeClr val="bg2"/>
          </a:solidFill>
        </p:spPr>
        <p:txBody>
          <a:bodyPr>
            <a:normAutofit/>
          </a:bodyPr>
          <a:lstStyle/>
          <a:p>
            <a:r>
              <a:rPr lang="en-GB" sz="1400" dirty="0">
                <a:latin typeface="Arial" panose="020B0604020202020204" pitchFamily="34" charset="0"/>
                <a:cs typeface="Arial" panose="020B0604020202020204" pitchFamily="34" charset="0"/>
              </a:rPr>
              <a:t>Paper 2 Insert – Use this source for weeks 1, 2, 3 and 4 </a:t>
            </a:r>
          </a:p>
        </p:txBody>
      </p:sp>
      <p:sp>
        <p:nvSpPr>
          <p:cNvPr id="3" name="TextBox 2">
            <a:extLst>
              <a:ext uri="{FF2B5EF4-FFF2-40B4-BE49-F238E27FC236}">
                <a16:creationId xmlns:a16="http://schemas.microsoft.com/office/drawing/2014/main" id="{063B8EB0-5E83-C8C0-AEAC-E69F4EC78D9A}"/>
              </a:ext>
            </a:extLst>
          </p:cNvPr>
          <p:cNvSpPr txBox="1"/>
          <p:nvPr/>
        </p:nvSpPr>
        <p:spPr>
          <a:xfrm>
            <a:off x="568284" y="1421134"/>
            <a:ext cx="11078285" cy="5262979"/>
          </a:xfrm>
          <a:prstGeom prst="rect">
            <a:avLst/>
          </a:prstGeom>
          <a:noFill/>
        </p:spPr>
        <p:txBody>
          <a:bodyPr rot="0" spcFirstLastPara="0" vertOverflow="overflow" horzOverflow="overflow" vert="horz" wrap="square" lIns="91440" tIns="45720" rIns="91440" bIns="45720" numCol="2" spcCol="720000" rtlCol="0" fromWordArt="0" anchor="t" anchorCtr="0" forceAA="0" compatLnSpc="1">
            <a:prstTxWarp prst="textNoShape">
              <a:avLst/>
            </a:prstTxWarp>
            <a:spAutoFit/>
          </a:bodyPr>
          <a:lstStyle/>
          <a:p>
            <a:r>
              <a:rPr lang="en-US" sz="1600">
                <a:latin typeface="Arial"/>
                <a:cs typeface="Arial"/>
              </a:rPr>
              <a:t>The hum of many voices issues from that splendid gin-shop which forms the commencement of the two streets opposite; and the gay building with the fantastically ornamented parapet, the illuminated clock, the plate-glass windows surrounded by stucco rosettes, and its profusion of gas-lights in richly-gilt burners, is perfectly dazzling when contrasted with the darkness and dirt we have just left. The interior is even gayer than the exterior. A bar of French-polished mahogany, elegantly carved, extends the whole width of the place; and there are two side-aisles of great casks, painted green and gold, enclosed within a light brass rail, and bearing such inscriptions, as "Old Tom, 549"; "Young Tom, 360"; "Samson, 1421"--the figures agreeing, we presume, with "gallons," understand. Beyond the bar is a lofty and spacious saloon, full of the same enticing vessels, with a gallery running round it, equally well furnished. On the counter, in addition to the usual spirit apparatus, are two or three little baskets of cakes and biscuits, which are carefully secured at top with wicker-work, to prevent their contents being unlawfully abstracted. Behind it, are two showily-dressed damsels with large necklaces, dispensing the spirits and "compounds." They are assisted by the ostensible proprietor of the concern, a stout, coarse fellow in a fur cap, put on very much on one side to give him a knowing air, and to display his sandy whiskers to the best advantage. The young fellow in a brown coat and bright buttons, who, ushering in his two companions, and walking up to the bar in as careless a manner as if he had been used to green and gold ornaments all his life, winks at one of the young ladies with singular coolness, and calls for a '</a:t>
            </a:r>
            <a:r>
              <a:rPr lang="en-US" sz="1600" err="1">
                <a:latin typeface="Arial"/>
                <a:cs typeface="Arial"/>
              </a:rPr>
              <a:t>kervorten</a:t>
            </a:r>
            <a:r>
              <a:rPr lang="en-US" sz="1600">
                <a:latin typeface="Arial"/>
                <a:cs typeface="Arial"/>
              </a:rPr>
              <a:t> and a three-out- glass,' just as if the place were his own. 'Gin for you, sir?' says the young lady when she has drawn it: carefully looking every way but the right one, to show that the wink had no effect upon her. 'For me, Mary, my dear,' replies the gentleman in brown. 'My name </a:t>
            </a:r>
            <a:r>
              <a:rPr lang="en-US" sz="1600" err="1">
                <a:latin typeface="Arial"/>
                <a:cs typeface="Arial"/>
              </a:rPr>
              <a:t>an't</a:t>
            </a:r>
            <a:r>
              <a:rPr lang="en-US" sz="1600">
                <a:latin typeface="Arial"/>
                <a:cs typeface="Arial"/>
              </a:rPr>
              <a:t> Mary as it happens,' says the young girl, rather relaxing as she delivers the change. 'Well, if it </a:t>
            </a:r>
            <a:r>
              <a:rPr lang="en-US" sz="1600" err="1">
                <a:latin typeface="Arial"/>
                <a:cs typeface="Arial"/>
              </a:rPr>
              <a:t>an't</a:t>
            </a:r>
            <a:r>
              <a:rPr lang="en-US" sz="1600">
                <a:latin typeface="Arial"/>
                <a:cs typeface="Arial"/>
              </a:rPr>
              <a:t>, it ought to be,' responds the irresistible one; 'all the </a:t>
            </a:r>
            <a:r>
              <a:rPr lang="en-US" sz="1600" err="1">
                <a:latin typeface="Arial"/>
                <a:cs typeface="Arial"/>
              </a:rPr>
              <a:t>Marys</a:t>
            </a:r>
            <a:r>
              <a:rPr lang="en-US" sz="1600">
                <a:latin typeface="Arial"/>
                <a:cs typeface="Arial"/>
              </a:rPr>
              <a:t> as ever I see, was handsome gals.'</a:t>
            </a:r>
          </a:p>
        </p:txBody>
      </p:sp>
      <p:sp>
        <p:nvSpPr>
          <p:cNvPr id="4" name="TextBox 3">
            <a:extLst>
              <a:ext uri="{FF2B5EF4-FFF2-40B4-BE49-F238E27FC236}">
                <a16:creationId xmlns:a16="http://schemas.microsoft.com/office/drawing/2014/main" id="{4727F4D4-AE63-2B74-3B43-AF4D717BA6F1}"/>
              </a:ext>
            </a:extLst>
          </p:cNvPr>
          <p:cNvSpPr txBox="1"/>
          <p:nvPr/>
        </p:nvSpPr>
        <p:spPr>
          <a:xfrm>
            <a:off x="583722" y="655607"/>
            <a:ext cx="5532407"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panose="020B0604020202020204" pitchFamily="34" charset="0"/>
                <a:cs typeface="Arial" panose="020B0604020202020204" pitchFamily="34" charset="0"/>
              </a:rPr>
              <a:t>Source A: </a:t>
            </a:r>
            <a:r>
              <a:rPr lang="en-US" sz="1600">
                <a:latin typeface="Arial" panose="020B0604020202020204" pitchFamily="34" charset="0"/>
                <a:cs typeface="Arial" panose="020B0604020202020204" pitchFamily="34" charset="0"/>
              </a:rPr>
              <a:t>Charles Dickens writes about a ‘Gin-Shop’ in Sketches from </a:t>
            </a:r>
            <a:r>
              <a:rPr lang="en-US" sz="1600" err="1">
                <a:latin typeface="Arial" panose="020B0604020202020204" pitchFamily="34" charset="0"/>
                <a:cs typeface="Arial" panose="020B0604020202020204" pitchFamily="34" charset="0"/>
              </a:rPr>
              <a:t>Boz</a:t>
            </a:r>
            <a:r>
              <a:rPr lang="en-US" sz="1600">
                <a:latin typeface="Arial" panose="020B0604020202020204" pitchFamily="34" charset="0"/>
                <a:cs typeface="Arial" panose="020B0604020202020204" pitchFamily="34" charset="0"/>
              </a:rPr>
              <a:t> written in 1835. </a:t>
            </a:r>
          </a:p>
        </p:txBody>
      </p:sp>
    </p:spTree>
    <p:extLst>
      <p:ext uri="{BB962C8B-B14F-4D97-AF65-F5344CB8AC3E}">
        <p14:creationId xmlns:p14="http://schemas.microsoft.com/office/powerpoint/2010/main" val="263325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A5A1B9-4354-281B-4265-DFB332248021}"/>
              </a:ext>
            </a:extLst>
          </p:cNvPr>
          <p:cNvSpPr txBox="1"/>
          <p:nvPr/>
        </p:nvSpPr>
        <p:spPr>
          <a:xfrm>
            <a:off x="267040" y="855679"/>
            <a:ext cx="7701271" cy="6001643"/>
          </a:xfrm>
          <a:prstGeom prst="rect">
            <a:avLst/>
          </a:prstGeom>
          <a:noFill/>
        </p:spPr>
        <p:txBody>
          <a:bodyPr rot="0" spcFirstLastPara="0" vertOverflow="overflow" horzOverflow="overflow" vert="horz" wrap="square" lIns="91440" tIns="45720" rIns="91440" bIns="45720" numCol="2" spcCol="720000" rtlCol="0" fromWordArt="0" anchor="t" anchorCtr="0" forceAA="0" compatLnSpc="1">
            <a:prstTxWarp prst="textNoShape">
              <a:avLst/>
            </a:prstTxWarp>
            <a:spAutoFit/>
          </a:bodyPr>
          <a:lstStyle/>
          <a:p>
            <a:r>
              <a:rPr lang="en-US" sz="1500">
                <a:latin typeface="Arial"/>
                <a:cs typeface="Arial"/>
              </a:rPr>
              <a:t>You’d be forgiven for thinking, when entering the newly renovated Coral Room bar at the Bloomsbury London, that you had walked into something out of a Wes Anderson film set. The new all-day dining restaurant and bar - once a simple lobby in the Sir Edward Lutyens-designed Grade II-listed building - is a cavernous, coral-</a:t>
            </a:r>
            <a:r>
              <a:rPr lang="en-US" sz="1500" err="1">
                <a:latin typeface="Arial"/>
                <a:cs typeface="Arial"/>
              </a:rPr>
              <a:t>coloured</a:t>
            </a:r>
            <a:r>
              <a:rPr lang="en-US" sz="1500">
                <a:latin typeface="Arial"/>
                <a:cs typeface="Arial"/>
              </a:rPr>
              <a:t> 2,100sq ft double-height space at the front of the hotel. Designer Martin </a:t>
            </a:r>
            <a:r>
              <a:rPr lang="en-US" sz="1500" err="1">
                <a:latin typeface="Arial"/>
                <a:cs typeface="Arial"/>
              </a:rPr>
              <a:t>Brudnizki</a:t>
            </a:r>
            <a:r>
              <a:rPr lang="en-US" sz="1500">
                <a:latin typeface="Arial"/>
                <a:cs typeface="Arial"/>
              </a:rPr>
              <a:t> has kept the original </a:t>
            </a:r>
            <a:r>
              <a:rPr lang="en-US" sz="1500" err="1">
                <a:latin typeface="Arial"/>
                <a:cs typeface="Arial"/>
              </a:rPr>
              <a:t>panelled</a:t>
            </a:r>
            <a:r>
              <a:rPr lang="en-US" sz="1500">
                <a:latin typeface="Arial"/>
                <a:cs typeface="Arial"/>
              </a:rPr>
              <a:t> walls, spruced up with the vivid </a:t>
            </a:r>
            <a:r>
              <a:rPr lang="en-US" sz="1500" err="1">
                <a:latin typeface="Arial"/>
                <a:cs typeface="Arial"/>
              </a:rPr>
              <a:t>colour</a:t>
            </a:r>
            <a:r>
              <a:rPr lang="en-US" sz="1500">
                <a:latin typeface="Arial"/>
                <a:cs typeface="Arial"/>
              </a:rPr>
              <a:t> which gives the space its moniker, but what really catches the eye is the central bar. A </a:t>
            </a:r>
            <a:r>
              <a:rPr lang="en-US" sz="1500" err="1">
                <a:latin typeface="Arial"/>
                <a:cs typeface="Arial"/>
              </a:rPr>
              <a:t>Calacatta</a:t>
            </a:r>
            <a:r>
              <a:rPr lang="en-US" sz="1500">
                <a:latin typeface="Arial"/>
                <a:cs typeface="Arial"/>
              </a:rPr>
              <a:t> marble counter atop a glossy wooden front with antique-style mirroring and brass hardware provides a grand backdrop around which everything else is. The overall effect is an impressive, genuinely beautiful room, that is simultaneously reminiscent of 1920s decadence and Miami art deco. It manages to be design-conscious, luxurious and yet inviting at the same time. I followed a glass of British fizz with one of the bar’s signature cocktails. Staff did well to help us with recommendations, offering suggestions based on our spirits of choice, and assuring us that anything not found on the pink-hued menu can be rustled up behind that magic marble bar. A food menu of small plates and light bites works as a tapas-style evening meal. Breakfast options such as garden pea and feta smash on sourdough toast and rainbow acai bowls make the Coral Room just as suitable for morning meetings, and the bar also caters to teetotal clientele thanks to a small menu of </a:t>
            </a:r>
            <a:r>
              <a:rPr lang="en-US" sz="1500" err="1">
                <a:latin typeface="Arial"/>
                <a:cs typeface="Arial"/>
              </a:rPr>
              <a:t>Seedlip’s</a:t>
            </a:r>
            <a:r>
              <a:rPr lang="en-US" sz="1500">
                <a:latin typeface="Arial"/>
                <a:cs typeface="Arial"/>
              </a:rPr>
              <a:t> non-alcoholic spirits.</a:t>
            </a:r>
          </a:p>
        </p:txBody>
      </p:sp>
      <p:sp>
        <p:nvSpPr>
          <p:cNvPr id="4" name="TextBox 3">
            <a:extLst>
              <a:ext uri="{FF2B5EF4-FFF2-40B4-BE49-F238E27FC236}">
                <a16:creationId xmlns:a16="http://schemas.microsoft.com/office/drawing/2014/main" id="{08E7E607-89DC-1CA9-8D40-50596B41E15A}"/>
              </a:ext>
            </a:extLst>
          </p:cNvPr>
          <p:cNvSpPr txBox="1"/>
          <p:nvPr/>
        </p:nvSpPr>
        <p:spPr>
          <a:xfrm>
            <a:off x="266814" y="134543"/>
            <a:ext cx="7703388" cy="584775"/>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panose="020B0604020202020204" pitchFamily="34" charset="0"/>
                <a:cs typeface="Arial" panose="020B0604020202020204" pitchFamily="34" charset="0"/>
              </a:rPr>
              <a:t>Source B: </a:t>
            </a:r>
            <a:r>
              <a:rPr lang="en-US" sz="1600" dirty="0">
                <a:latin typeface="Arial" panose="020B0604020202020204" pitchFamily="34" charset="0"/>
                <a:cs typeface="Arial" panose="020B0604020202020204" pitchFamily="34" charset="0"/>
              </a:rPr>
              <a:t>A review in The Telegraph by Orla </a:t>
            </a:r>
            <a:r>
              <a:rPr lang="en-US" sz="1600" dirty="0" err="1">
                <a:latin typeface="Arial" panose="020B0604020202020204" pitchFamily="34" charset="0"/>
                <a:cs typeface="Arial" panose="020B0604020202020204" pitchFamily="34" charset="0"/>
              </a:rPr>
              <a:t>Pentelow</a:t>
            </a:r>
            <a:r>
              <a:rPr lang="en-US" sz="1600" dirty="0">
                <a:latin typeface="Arial" panose="020B0604020202020204" pitchFamily="34" charset="0"/>
                <a:cs typeface="Arial" panose="020B0604020202020204" pitchFamily="34" charset="0"/>
              </a:rPr>
              <a:t> in 2018, titled ‘The Coral Room Bar’. </a:t>
            </a:r>
          </a:p>
        </p:txBody>
      </p:sp>
      <p:sp>
        <p:nvSpPr>
          <p:cNvPr id="2" name="TextBox 1">
            <a:extLst>
              <a:ext uri="{FF2B5EF4-FFF2-40B4-BE49-F238E27FC236}">
                <a16:creationId xmlns:a16="http://schemas.microsoft.com/office/drawing/2014/main" id="{6BF70B08-4BE3-B5A5-D1CD-3C5369406457}"/>
              </a:ext>
            </a:extLst>
          </p:cNvPr>
          <p:cNvSpPr txBox="1"/>
          <p:nvPr/>
        </p:nvSpPr>
        <p:spPr>
          <a:xfrm>
            <a:off x="8548777" y="339306"/>
            <a:ext cx="3188897" cy="618630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Paper 2 Questions: </a:t>
            </a:r>
            <a:endParaRPr lang="en-US" b="1"/>
          </a:p>
          <a:p>
            <a:endParaRPr lang="en-US"/>
          </a:p>
          <a:p>
            <a:r>
              <a:rPr lang="en-US" b="1">
                <a:latin typeface="Arial"/>
                <a:cs typeface="Arial"/>
              </a:rPr>
              <a:t>Q2</a:t>
            </a:r>
            <a:r>
              <a:rPr lang="en-US">
                <a:latin typeface="Arial"/>
                <a:cs typeface="Arial"/>
              </a:rPr>
              <a:t> – 8 marks – 10 minutes </a:t>
            </a:r>
          </a:p>
          <a:p>
            <a:endParaRPr lang="en-US">
              <a:latin typeface="Arial"/>
              <a:cs typeface="Arial"/>
            </a:endParaRPr>
          </a:p>
          <a:p>
            <a:r>
              <a:rPr lang="en-US">
                <a:latin typeface="Arial"/>
                <a:cs typeface="Arial"/>
              </a:rPr>
              <a:t>Write a summary of the differences between the atmosphere in each bar. </a:t>
            </a:r>
            <a:endParaRPr lang="en-US"/>
          </a:p>
          <a:p>
            <a:endParaRPr lang="en-US">
              <a:latin typeface="Arial"/>
              <a:cs typeface="Calibri"/>
            </a:endParaRPr>
          </a:p>
          <a:p>
            <a:r>
              <a:rPr lang="en-US" b="1">
                <a:latin typeface="Arial"/>
                <a:cs typeface="Arial"/>
              </a:rPr>
              <a:t>Q3</a:t>
            </a:r>
            <a:r>
              <a:rPr lang="en-US">
                <a:latin typeface="Arial"/>
                <a:cs typeface="Arial"/>
              </a:rPr>
              <a:t> – 12 marks – 15 minutes </a:t>
            </a:r>
          </a:p>
          <a:p>
            <a:endParaRPr lang="en-US">
              <a:latin typeface="Arial"/>
              <a:cs typeface="Arial"/>
            </a:endParaRPr>
          </a:p>
          <a:p>
            <a:r>
              <a:rPr lang="en-US">
                <a:latin typeface="Arial"/>
                <a:cs typeface="Arial"/>
              </a:rPr>
              <a:t>In source A how does the writer use language to describe the ‘</a:t>
            </a:r>
            <a:r>
              <a:rPr lang="en-US" err="1">
                <a:latin typeface="Arial"/>
                <a:cs typeface="Arial"/>
              </a:rPr>
              <a:t>GinShop</a:t>
            </a:r>
            <a:r>
              <a:rPr lang="en-US">
                <a:latin typeface="Arial"/>
                <a:cs typeface="Arial"/>
              </a:rPr>
              <a:t>’ he visits? </a:t>
            </a:r>
            <a:endParaRPr lang="en-US"/>
          </a:p>
          <a:p>
            <a:endParaRPr lang="en-US">
              <a:latin typeface="Arial"/>
              <a:cs typeface="Calibri"/>
            </a:endParaRPr>
          </a:p>
          <a:p>
            <a:endParaRPr lang="en-US">
              <a:latin typeface="Arial"/>
              <a:cs typeface="Arial"/>
            </a:endParaRPr>
          </a:p>
          <a:p>
            <a:r>
              <a:rPr lang="en-US">
                <a:latin typeface="Arial"/>
                <a:cs typeface="Arial"/>
              </a:rPr>
              <a:t> </a:t>
            </a:r>
            <a:r>
              <a:rPr lang="en-US" b="1">
                <a:latin typeface="Arial"/>
                <a:cs typeface="Arial"/>
              </a:rPr>
              <a:t>Q4</a:t>
            </a:r>
            <a:r>
              <a:rPr lang="en-US">
                <a:latin typeface="Arial"/>
                <a:cs typeface="Arial"/>
              </a:rPr>
              <a:t>- 16 marks – 20 minutes </a:t>
            </a:r>
          </a:p>
          <a:p>
            <a:endParaRPr lang="en-US">
              <a:latin typeface="Arial"/>
              <a:cs typeface="Arial"/>
            </a:endParaRPr>
          </a:p>
          <a:p>
            <a:r>
              <a:rPr lang="en-US">
                <a:latin typeface="Arial"/>
                <a:cs typeface="Arial"/>
              </a:rPr>
              <a:t>Compare how the writers convey their attitudes to each bar and the people that work there.</a:t>
            </a:r>
            <a:endParaRPr lang="en-US">
              <a:cs typeface="Calibri"/>
            </a:endParaRPr>
          </a:p>
        </p:txBody>
      </p:sp>
    </p:spTree>
    <p:extLst>
      <p:ext uri="{BB962C8B-B14F-4D97-AF65-F5344CB8AC3E}">
        <p14:creationId xmlns:p14="http://schemas.microsoft.com/office/powerpoint/2010/main" val="54173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Autofit/>
          </a:bodyPr>
          <a:lstStyle/>
          <a:p>
            <a:r>
              <a:rPr lang="en-GB" sz="1400" b="1">
                <a:latin typeface="Arial" panose="020B0604020202020204" pitchFamily="34" charset="0"/>
                <a:cs typeface="Arial" panose="020B0604020202020204" pitchFamily="34" charset="0"/>
              </a:rPr>
              <a:t>Year 10 Weekly Homework                                                                                                                                      Summer  1.1</a:t>
            </a:r>
          </a:p>
        </p:txBody>
      </p:sp>
      <p:graphicFrame>
        <p:nvGraphicFramePr>
          <p:cNvPr id="4" name="Table 3"/>
          <p:cNvGraphicFramePr>
            <a:graphicFrameLocks noGrp="1"/>
          </p:cNvGraphicFramePr>
          <p:nvPr>
            <p:extLst>
              <p:ext uri="{D42A27DB-BD31-4B8C-83A1-F6EECF244321}">
                <p14:modId xmlns:p14="http://schemas.microsoft.com/office/powerpoint/2010/main" val="51503136"/>
              </p:ext>
            </p:extLst>
          </p:nvPr>
        </p:nvGraphicFramePr>
        <p:xfrm>
          <a:off x="121917" y="676119"/>
          <a:ext cx="11913327" cy="6089975"/>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3072455">
                <a:tc>
                  <a:txBody>
                    <a:bodyPr/>
                    <a:lstStyle/>
                    <a:p>
                      <a:pPr marL="228600" indent="-228600">
                        <a:buAutoNum type="arabicPeriod"/>
                      </a:pPr>
                      <a:r>
                        <a:rPr lang="en-GB" sz="1200" b="1" i="0" u="none" strike="noStrike" baseline="0" noProof="0" dirty="0">
                          <a:latin typeface="Arial" panose="020B0604020202020204" pitchFamily="34" charset="0"/>
                          <a:cs typeface="Arial" panose="020B0604020202020204" pitchFamily="34" charset="0"/>
                        </a:rPr>
                        <a:t>Circle the words that are synonyms to each other. </a:t>
                      </a:r>
                      <a:r>
                        <a:rPr lang="en-GB" sz="1200" b="1" baseline="0" dirty="0">
                          <a:latin typeface="Arial" panose="020B0604020202020204" pitchFamily="34" charset="0"/>
                          <a:cs typeface="Arial" panose="020B0604020202020204" pitchFamily="34" charset="0"/>
                        </a:rPr>
                        <a:t>: </a:t>
                      </a:r>
                    </a:p>
                    <a:p>
                      <a:pPr marL="0" indent="0">
                        <a:buNone/>
                      </a:pPr>
                      <a:endParaRPr lang="en-GB" sz="1200" b="1" baseline="0" dirty="0">
                        <a:latin typeface="Arial" panose="020B0604020202020204" pitchFamily="34" charset="0"/>
                        <a:cs typeface="Arial" panose="020B0604020202020204" pitchFamily="34" charset="0"/>
                      </a:endParaRPr>
                    </a:p>
                    <a:p>
                      <a:pPr marL="0" lv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p>
                      <a:pPr marL="0" indent="0">
                        <a:buNone/>
                      </a:pPr>
                      <a:endParaRPr lang="en-GB" sz="1200" b="1" baseline="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2.</a:t>
                      </a:r>
                      <a:r>
                        <a:rPr lang="en-GB" sz="1200" b="1" baseline="0" dirty="0">
                          <a:latin typeface="Arial" panose="020B0604020202020204" pitchFamily="34" charset="0"/>
                          <a:cs typeface="Arial" panose="020B0604020202020204" pitchFamily="34" charset="0"/>
                        </a:rPr>
                        <a:t> List 4 key themes found in the Power and Conflict anthology and explain their significance.</a:t>
                      </a: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3. How</a:t>
                      </a:r>
                      <a:r>
                        <a:rPr lang="en-GB" sz="1200" b="1" baseline="0" dirty="0">
                          <a:latin typeface="Arial" panose="020B0604020202020204" pitchFamily="34" charset="0"/>
                          <a:cs typeface="Arial" panose="020B0604020202020204" pitchFamily="34" charset="0"/>
                        </a:rPr>
                        <a:t> do you answer English Language Paper 1, Question 5? </a:t>
                      </a:r>
                      <a:endParaRPr lang="en-GB" sz="1800" b="0" baseline="0" dirty="0">
                        <a:latin typeface="Arial" panose="020B0604020202020204" pitchFamily="34" charset="0"/>
                        <a:cs typeface="Arial" panose="020B0604020202020204" pitchFamily="34" charset="0"/>
                      </a:endParaRPr>
                    </a:p>
                    <a:p>
                      <a:endParaRPr lang="en-GB" sz="1800" b="0" baseline="0" dirty="0">
                        <a:latin typeface="Arial" panose="020B0604020202020204" pitchFamily="34" charset="0"/>
                        <a:cs typeface="Arial" panose="020B0604020202020204" pitchFamily="34" charset="0"/>
                      </a:endParaRPr>
                    </a:p>
                    <a:p>
                      <a:endParaRPr lang="en-GB" sz="1800" b="0" baseline="0" dirty="0">
                        <a:latin typeface="Arial" panose="020B0604020202020204" pitchFamily="34" charset="0"/>
                        <a:cs typeface="Arial" panose="020B0604020202020204" pitchFamily="34" charset="0"/>
                      </a:endParaRPr>
                    </a:p>
                    <a:p>
                      <a:endParaRPr lang="en-GB" sz="1800" b="0" baseline="0" dirty="0">
                        <a:latin typeface="Arial" panose="020B0604020202020204" pitchFamily="34" charset="0"/>
                        <a:cs typeface="Arial" panose="020B0604020202020204" pitchFamily="34" charset="0"/>
                      </a:endParaRPr>
                    </a:p>
                    <a:p>
                      <a:endParaRPr lang="en-GB" sz="1800" b="0" baseline="0" dirty="0">
                        <a:latin typeface="Arial" panose="020B0604020202020204" pitchFamily="34" charset="0"/>
                        <a:cs typeface="Arial" panose="020B0604020202020204" pitchFamily="34" charset="0"/>
                      </a:endParaRPr>
                    </a:p>
                    <a:p>
                      <a:endParaRPr lang="en-GB" sz="1800" b="0" baseline="0" dirty="0">
                        <a:latin typeface="Arial" panose="020B0604020202020204" pitchFamily="34" charset="0"/>
                        <a:cs typeface="Arial" panose="020B0604020202020204" pitchFamily="34" charset="0"/>
                      </a:endParaRPr>
                    </a:p>
                    <a:p>
                      <a:endParaRPr lang="en-GB" sz="1800" b="0" baseline="0" dirty="0">
                        <a:latin typeface="Arial" panose="020B0604020202020204" pitchFamily="34" charset="0"/>
                        <a:cs typeface="Arial" panose="020B0604020202020204" pitchFamily="34" charset="0"/>
                      </a:endParaRPr>
                    </a:p>
                    <a:p>
                      <a:endParaRPr lang="en-GB" sz="18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6664193"/>
                  </a:ext>
                </a:extLst>
              </a:tr>
              <a:tr h="2948316">
                <a:tc>
                  <a:txBody>
                    <a:bodyPr/>
                    <a:lstStyle/>
                    <a:p>
                      <a:r>
                        <a:rPr lang="en-GB" sz="1200" b="1" dirty="0">
                          <a:latin typeface="Arial" panose="020B0604020202020204" pitchFamily="34" charset="0"/>
                          <a:cs typeface="Arial" panose="020B0604020202020204" pitchFamily="34" charset="0"/>
                        </a:rPr>
                        <a:t>4. Correct the following misspelt words:</a:t>
                      </a:r>
                    </a:p>
                    <a:p>
                      <a:endParaRPr lang="en-GB" sz="1200" b="1" dirty="0">
                        <a:latin typeface="Arial" panose="020B0604020202020204" pitchFamily="34" charset="0"/>
                        <a:cs typeface="Arial" panose="020B0604020202020204" pitchFamily="34" charset="0"/>
                      </a:endParaRPr>
                    </a:p>
                    <a:p>
                      <a:pPr rtl="0" fontAlgn="base"/>
                      <a:r>
                        <a:rPr lang="en-GB" sz="1600" b="1" i="1" kern="1200" dirty="0" err="1">
                          <a:solidFill>
                            <a:schemeClr val="tx1"/>
                          </a:solidFill>
                          <a:effectLst/>
                          <a:latin typeface="Arial" panose="020B0604020202020204" pitchFamily="34" charset="0"/>
                          <a:ea typeface="+mn-ea"/>
                          <a:cs typeface="Arial" panose="020B0604020202020204" pitchFamily="34" charset="0"/>
                        </a:rPr>
                        <a:t>Inequility</a:t>
                      </a:r>
                      <a:r>
                        <a:rPr lang="en-GB" sz="1600" b="1" i="1" kern="1200" dirty="0">
                          <a:solidFill>
                            <a:schemeClr val="tx1"/>
                          </a:solidFill>
                          <a:effectLst/>
                          <a:latin typeface="Arial" panose="020B0604020202020204" pitchFamily="34" charset="0"/>
                          <a:ea typeface="+mn-ea"/>
                          <a:cs typeface="Arial" panose="020B0604020202020204" pitchFamily="34" charset="0"/>
                        </a:rPr>
                        <a:t> : ___________________</a:t>
                      </a:r>
                      <a:r>
                        <a:rPr lang="en-US" sz="16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GB" sz="1600" b="1" i="1" kern="1200" dirty="0" err="1">
                          <a:solidFill>
                            <a:schemeClr val="tx1"/>
                          </a:solidFill>
                          <a:effectLst/>
                          <a:latin typeface="Arial" panose="020B0604020202020204" pitchFamily="34" charset="0"/>
                          <a:ea typeface="+mn-ea"/>
                          <a:cs typeface="Arial" panose="020B0604020202020204" pitchFamily="34" charset="0"/>
                        </a:rPr>
                        <a:t>Discrimmnation</a:t>
                      </a:r>
                      <a:r>
                        <a:rPr lang="en-GB" sz="1600" b="1" i="1" kern="1200" dirty="0">
                          <a:solidFill>
                            <a:schemeClr val="tx1"/>
                          </a:solidFill>
                          <a:effectLst/>
                          <a:latin typeface="Arial" panose="020B0604020202020204" pitchFamily="34" charset="0"/>
                          <a:ea typeface="+mn-ea"/>
                          <a:cs typeface="Arial" panose="020B0604020202020204" pitchFamily="34" charset="0"/>
                        </a:rPr>
                        <a:t>: ________________</a:t>
                      </a:r>
                      <a:r>
                        <a:rPr lang="en-US" sz="16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GB" sz="1600" b="1" i="1" kern="1200" dirty="0" err="1">
                          <a:solidFill>
                            <a:schemeClr val="tx1"/>
                          </a:solidFill>
                          <a:effectLst/>
                          <a:latin typeface="Arial" panose="020B0604020202020204" pitchFamily="34" charset="0"/>
                          <a:ea typeface="+mn-ea"/>
                          <a:cs typeface="Arial" panose="020B0604020202020204" pitchFamily="34" charset="0"/>
                        </a:rPr>
                        <a:t>Partrirarchy</a:t>
                      </a:r>
                      <a:r>
                        <a:rPr lang="en-GB" sz="1600" b="1" i="1" kern="1200" dirty="0">
                          <a:solidFill>
                            <a:schemeClr val="tx1"/>
                          </a:solidFill>
                          <a:effectLst/>
                          <a:latin typeface="Arial" panose="020B0604020202020204" pitchFamily="34" charset="0"/>
                          <a:ea typeface="+mn-ea"/>
                          <a:cs typeface="Arial" panose="020B0604020202020204" pitchFamily="34" charset="0"/>
                        </a:rPr>
                        <a:t>: __________________</a:t>
                      </a:r>
                      <a:r>
                        <a:rPr lang="en-US" sz="16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GB" sz="1600" b="1" i="1" kern="1200" dirty="0" err="1">
                          <a:solidFill>
                            <a:schemeClr val="tx1"/>
                          </a:solidFill>
                          <a:effectLst/>
                          <a:latin typeface="Arial" panose="020B0604020202020204" pitchFamily="34" charset="0"/>
                          <a:ea typeface="+mn-ea"/>
                          <a:cs typeface="Arial" panose="020B0604020202020204" pitchFamily="34" charset="0"/>
                        </a:rPr>
                        <a:t>Insdustrial</a:t>
                      </a:r>
                      <a:r>
                        <a:rPr lang="en-GB" sz="1600" b="1" i="1" kern="1200" dirty="0">
                          <a:solidFill>
                            <a:schemeClr val="tx1"/>
                          </a:solidFill>
                          <a:effectLst/>
                          <a:latin typeface="Arial" panose="020B0604020202020204" pitchFamily="34" charset="0"/>
                          <a:ea typeface="+mn-ea"/>
                          <a:cs typeface="Arial" panose="020B0604020202020204" pitchFamily="34" charset="0"/>
                        </a:rPr>
                        <a:t> : __________________</a:t>
                      </a:r>
                      <a:endParaRPr lang="en-US" sz="1600" b="0" i="0" kern="1200" dirty="0">
                        <a:solidFill>
                          <a:schemeClr val="tx1"/>
                        </a:solidFill>
                        <a:effectLst/>
                        <a:latin typeface="Arial" panose="020B0604020202020204" pitchFamily="34" charset="0"/>
                        <a:ea typeface="+mn-ea"/>
                        <a:cs typeface="Arial" panose="020B0604020202020204" pitchFamily="34" charset="0"/>
                      </a:endParaRPr>
                    </a:p>
                    <a:p>
                      <a:pPr rtl="0" fontAlgn="base"/>
                      <a:r>
                        <a:rPr lang="en-GB" sz="1600" b="1" i="1" u="none" strike="noStrike" kern="1200" dirty="0" err="1">
                          <a:solidFill>
                            <a:schemeClr val="tx1"/>
                          </a:solidFill>
                          <a:effectLst/>
                          <a:latin typeface="Arial" panose="020B0604020202020204" pitchFamily="34" charset="0"/>
                          <a:ea typeface="+mn-ea"/>
                          <a:cs typeface="Arial" panose="020B0604020202020204" pitchFamily="34" charset="0"/>
                        </a:rPr>
                        <a:t>Rommanticcism</a:t>
                      </a:r>
                      <a:r>
                        <a:rPr lang="en-GB" sz="1600" b="1" i="1" u="none" strike="noStrike" kern="1200" dirty="0">
                          <a:solidFill>
                            <a:schemeClr val="tx1"/>
                          </a:solidFill>
                          <a:effectLst/>
                          <a:latin typeface="Arial" panose="020B0604020202020204" pitchFamily="34" charset="0"/>
                          <a:ea typeface="+mn-ea"/>
                          <a:cs typeface="Arial" panose="020B0604020202020204" pitchFamily="34" charset="0"/>
                        </a:rPr>
                        <a:t>: __________________</a:t>
                      </a:r>
                      <a:endParaRPr lang="en-US" sz="1600" b="0" i="0" kern="1200" dirty="0">
                        <a:solidFill>
                          <a:schemeClr val="tx1"/>
                        </a:solidFill>
                        <a:effectLst/>
                        <a:latin typeface="Arial" panose="020B0604020202020204" pitchFamily="34" charset="0"/>
                        <a:ea typeface="+mn-ea"/>
                        <a:cs typeface="Arial" panose="020B0604020202020204" pitchFamily="34" charset="0"/>
                      </a:endParaRPr>
                    </a:p>
                    <a:p>
                      <a:pPr rtl="0" fontAlgn="base"/>
                      <a:r>
                        <a:rPr lang="en-GB" sz="1600" b="1" i="1" u="none" strike="noStrike" kern="1200" dirty="0" err="1">
                          <a:solidFill>
                            <a:schemeClr val="tx1"/>
                          </a:solidFill>
                          <a:effectLst/>
                          <a:latin typeface="Arial" panose="020B0604020202020204" pitchFamily="34" charset="0"/>
                          <a:ea typeface="+mn-ea"/>
                          <a:cs typeface="Arial" panose="020B0604020202020204" pitchFamily="34" charset="0"/>
                        </a:rPr>
                        <a:t>Partriotism</a:t>
                      </a:r>
                      <a:r>
                        <a:rPr lang="en-GB" sz="1600" b="1" i="1" u="none" strike="noStrike" kern="1200" dirty="0">
                          <a:solidFill>
                            <a:schemeClr val="tx1"/>
                          </a:solidFill>
                          <a:effectLst/>
                          <a:latin typeface="Arial" panose="020B0604020202020204" pitchFamily="34" charset="0"/>
                          <a:ea typeface="+mn-ea"/>
                          <a:cs typeface="Arial" panose="020B0604020202020204" pitchFamily="34" charset="0"/>
                        </a:rPr>
                        <a:t>: ______________________</a:t>
                      </a:r>
                      <a:r>
                        <a:rPr lang="en-US" sz="16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GB" sz="1600" b="1" i="1" u="none" strike="noStrike" kern="1200" dirty="0" err="1">
                          <a:solidFill>
                            <a:schemeClr val="tx1"/>
                          </a:solidFill>
                          <a:effectLst/>
                          <a:latin typeface="Arial" panose="020B0604020202020204" pitchFamily="34" charset="0"/>
                          <a:ea typeface="+mn-ea"/>
                          <a:cs typeface="Arial" panose="020B0604020202020204" pitchFamily="34" charset="0"/>
                        </a:rPr>
                        <a:t>Labaour</a:t>
                      </a:r>
                      <a:r>
                        <a:rPr lang="en-GB" sz="1600" b="1" i="1" u="none" strike="noStrike" kern="1200" dirty="0">
                          <a:solidFill>
                            <a:schemeClr val="tx1"/>
                          </a:solidFill>
                          <a:effectLst/>
                          <a:latin typeface="Arial" panose="020B0604020202020204" pitchFamily="34" charset="0"/>
                          <a:ea typeface="+mn-ea"/>
                          <a:cs typeface="Arial" panose="020B0604020202020204" pitchFamily="34" charset="0"/>
                        </a:rPr>
                        <a:t>: ________________________</a:t>
                      </a:r>
                      <a:endParaRPr lang="en-US" sz="1600" b="0" i="0" kern="1200" dirty="0">
                        <a:solidFill>
                          <a:schemeClr val="tx1"/>
                        </a:solidFill>
                        <a:effectLst/>
                        <a:latin typeface="Arial" panose="020B0604020202020204" pitchFamily="34" charset="0"/>
                        <a:ea typeface="+mn-ea"/>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5.</a:t>
                      </a:r>
                      <a:r>
                        <a:rPr lang="en-GB" sz="1200" b="1" baseline="0" dirty="0">
                          <a:latin typeface="Arial" panose="020B0604020202020204" pitchFamily="34" charset="0"/>
                          <a:cs typeface="Arial" panose="020B0604020202020204" pitchFamily="34" charset="0"/>
                        </a:rPr>
                        <a:t> Compare and contrast Mercutio with Benvolio: </a:t>
                      </a:r>
                    </a:p>
                    <a:p>
                      <a:endParaRPr lang="en-GB" sz="1200" b="1"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6. Give</a:t>
                      </a:r>
                      <a:r>
                        <a:rPr lang="en-GB" sz="1200" b="1" baseline="0" dirty="0">
                          <a:latin typeface="Arial" panose="020B0604020202020204" pitchFamily="34" charset="0"/>
                          <a:cs typeface="Arial" panose="020B0604020202020204" pitchFamily="34" charset="0"/>
                        </a:rPr>
                        <a:t> two examples where characters are mirror each other or are parallels to each other (any text studied so far).</a:t>
                      </a:r>
                    </a:p>
                    <a:p>
                      <a:r>
                        <a:rPr lang="en-GB" sz="1200" b="1" baseline="0" dirty="0">
                          <a:latin typeface="Arial" panose="020B0604020202020204" pitchFamily="34" charset="0"/>
                          <a:cs typeface="Arial" panose="020B0604020202020204" pitchFamily="34" charset="0"/>
                        </a:rPr>
                        <a:t>What does it mean by mirroring or being parallels?</a:t>
                      </a:r>
                    </a:p>
                    <a:p>
                      <a:r>
                        <a:rPr lang="en-GB" sz="1200" b="1" baseline="0" dirty="0">
                          <a:latin typeface="Arial" panose="020B0604020202020204" pitchFamily="34" charset="0"/>
                          <a:cs typeface="Arial" panose="020B0604020202020204" pitchFamily="34" charset="0"/>
                        </a:rPr>
                        <a:t>__________________________________________________________________________________________</a:t>
                      </a:r>
                    </a:p>
                    <a:p>
                      <a:endParaRPr lang="en-GB" sz="1200" b="1" baseline="0" dirty="0">
                        <a:latin typeface="Arial" panose="020B0604020202020204" pitchFamily="34" charset="0"/>
                        <a:cs typeface="Arial" panose="020B0604020202020204" pitchFamily="34" charset="0"/>
                      </a:endParaRPr>
                    </a:p>
                    <a:p>
                      <a:r>
                        <a:rPr lang="en-GB" sz="1200" b="1" baseline="0" dirty="0">
                          <a:latin typeface="Arial" panose="020B0604020202020204" pitchFamily="34" charset="0"/>
                          <a:cs typeface="Arial" panose="020B0604020202020204" pitchFamily="34" charset="0"/>
                        </a:rPr>
                        <a:t>Example 1: </a:t>
                      </a:r>
                    </a:p>
                    <a:p>
                      <a:r>
                        <a:rPr lang="en-GB" sz="1200" b="1" baseline="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a:t>
                      </a:r>
                    </a:p>
                    <a:p>
                      <a:endParaRPr lang="en-GB" sz="1200" b="1" baseline="0" dirty="0">
                        <a:latin typeface="Arial" panose="020B0604020202020204" pitchFamily="34" charset="0"/>
                        <a:cs typeface="Arial" panose="020B0604020202020204" pitchFamily="34" charset="0"/>
                      </a:endParaRPr>
                    </a:p>
                    <a:p>
                      <a:r>
                        <a:rPr lang="en-GB" sz="1200" b="1" baseline="0" dirty="0">
                          <a:latin typeface="Arial" panose="020B0604020202020204" pitchFamily="34" charset="0"/>
                          <a:cs typeface="Arial" panose="020B0604020202020204" pitchFamily="34" charset="0"/>
                        </a:rPr>
                        <a:t>Example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a:t>
                      </a:r>
                    </a:p>
                  </a:txBody>
                  <a:tcPr/>
                </a:tc>
                <a:extLst>
                  <a:ext uri="{0D108BD9-81ED-4DB2-BD59-A6C34878D82A}">
                    <a16:rowId xmlns:a16="http://schemas.microsoft.com/office/drawing/2014/main" val="4145184444"/>
                  </a:ext>
                </a:extLst>
              </a:tr>
            </a:tbl>
          </a:graphicData>
        </a:graphic>
      </p:graphicFrame>
      <p:sp>
        <p:nvSpPr>
          <p:cNvPr id="7" name="Oval 6"/>
          <p:cNvSpPr/>
          <p:nvPr/>
        </p:nvSpPr>
        <p:spPr>
          <a:xfrm>
            <a:off x="4127863" y="4032069"/>
            <a:ext cx="2534193" cy="25603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5373189" y="4032069"/>
            <a:ext cx="2560319" cy="256032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59EC376E-CF6F-BFB7-8CC6-740A7E118993}"/>
              </a:ext>
            </a:extLst>
          </p:cNvPr>
          <p:cNvGraphicFramePr>
            <a:graphicFrameLocks noGrp="1"/>
          </p:cNvGraphicFramePr>
          <p:nvPr>
            <p:extLst>
              <p:ext uri="{D42A27DB-BD31-4B8C-83A1-F6EECF244321}">
                <p14:modId xmlns:p14="http://schemas.microsoft.com/office/powerpoint/2010/main" val="3645321866"/>
              </p:ext>
            </p:extLst>
          </p:nvPr>
        </p:nvGraphicFramePr>
        <p:xfrm>
          <a:off x="317498" y="1132416"/>
          <a:ext cx="3559277" cy="1920240"/>
        </p:xfrm>
        <a:graphic>
          <a:graphicData uri="http://schemas.openxmlformats.org/drawingml/2006/table">
            <a:tbl>
              <a:tblPr firstRow="1" bandRow="1">
                <a:tableStyleId>{5940675A-B579-460E-94D1-54222C63F5DA}</a:tableStyleId>
              </a:tblPr>
              <a:tblGrid>
                <a:gridCol w="3559277">
                  <a:extLst>
                    <a:ext uri="{9D8B030D-6E8A-4147-A177-3AD203B41FA5}">
                      <a16:colId xmlns:a16="http://schemas.microsoft.com/office/drawing/2014/main" val="1086901758"/>
                    </a:ext>
                  </a:extLst>
                </a:gridCol>
              </a:tblGrid>
              <a:tr h="515937">
                <a:tc>
                  <a:txBody>
                    <a:bodyPr/>
                    <a:lstStyle/>
                    <a:p>
                      <a:pPr algn="l" rtl="0" fontAlgn="base"/>
                      <a:r>
                        <a:rPr lang="en-GB" sz="1400" dirty="0">
                          <a:effectLst/>
                        </a:rPr>
                        <a:t>A) </a:t>
                      </a:r>
                      <a:r>
                        <a:rPr lang="en-GB" sz="1800" b="0" i="0" kern="1200" dirty="0">
                          <a:solidFill>
                            <a:schemeClr val="tx1"/>
                          </a:solidFill>
                          <a:effectLst/>
                          <a:latin typeface="+mn-lt"/>
                          <a:ea typeface="+mn-ea"/>
                          <a:cs typeface="+mn-cs"/>
                        </a:rPr>
                        <a:t>dull      vigorously        solemnly          sprightly </a:t>
                      </a:r>
                      <a:endParaRPr lang="en-GB" sz="1400" dirty="0">
                        <a:effectLst/>
                      </a:endParaRPr>
                    </a:p>
                  </a:txBody>
                  <a:tcPr/>
                </a:tc>
                <a:extLst>
                  <a:ext uri="{0D108BD9-81ED-4DB2-BD59-A6C34878D82A}">
                    <a16:rowId xmlns:a16="http://schemas.microsoft.com/office/drawing/2014/main" val="3154183532"/>
                  </a:ext>
                </a:extLst>
              </a:tr>
              <a:tr h="638853">
                <a:tc>
                  <a:txBody>
                    <a:bodyPr/>
                    <a:lstStyle/>
                    <a:p>
                      <a:pPr algn="l" rtl="0" fontAlgn="base"/>
                      <a:r>
                        <a:rPr lang="en-GB" sz="1400" dirty="0">
                          <a:effectLst/>
                        </a:rPr>
                        <a:t>B) </a:t>
                      </a:r>
                      <a:r>
                        <a:rPr lang="en-GB" sz="1800" b="0" i="0" kern="1200" dirty="0">
                          <a:solidFill>
                            <a:schemeClr val="tx1"/>
                          </a:solidFill>
                          <a:effectLst/>
                          <a:latin typeface="+mn-lt"/>
                          <a:ea typeface="+mn-ea"/>
                          <a:cs typeface="+mn-cs"/>
                        </a:rPr>
                        <a:t>hastily      sluggishly          speedily          stationary  </a:t>
                      </a:r>
                      <a:endParaRPr lang="en-GB" sz="1400" dirty="0">
                        <a:effectLst/>
                      </a:endParaRPr>
                    </a:p>
                  </a:txBody>
                  <a:tcPr/>
                </a:tc>
                <a:extLst>
                  <a:ext uri="{0D108BD9-81ED-4DB2-BD59-A6C34878D82A}">
                    <a16:rowId xmlns:a16="http://schemas.microsoft.com/office/drawing/2014/main" val="3420809003"/>
                  </a:ext>
                </a:extLst>
              </a:tr>
              <a:tr h="638853">
                <a:tc>
                  <a:txBody>
                    <a:bodyPr/>
                    <a:lstStyle/>
                    <a:p>
                      <a:pPr algn="l" rtl="0" fontAlgn="base"/>
                      <a:r>
                        <a:rPr lang="en-GB" sz="1400" dirty="0">
                          <a:effectLst/>
                        </a:rPr>
                        <a:t>C) </a:t>
                      </a:r>
                      <a:r>
                        <a:rPr lang="en-GB" sz="1800" b="0" i="0" kern="1200" dirty="0">
                          <a:solidFill>
                            <a:schemeClr val="tx1"/>
                          </a:solidFill>
                          <a:effectLst/>
                          <a:latin typeface="+mn-lt"/>
                          <a:ea typeface="+mn-ea"/>
                          <a:cs typeface="+mn-cs"/>
                        </a:rPr>
                        <a:t>sheen         fleeting            elevated        ephemeral</a:t>
                      </a:r>
                      <a:endParaRPr lang="en-GB" sz="1400" dirty="0">
                        <a:effectLst/>
                      </a:endParaRPr>
                    </a:p>
                  </a:txBody>
                  <a:tcPr/>
                </a:tc>
                <a:extLst>
                  <a:ext uri="{0D108BD9-81ED-4DB2-BD59-A6C34878D82A}">
                    <a16:rowId xmlns:a16="http://schemas.microsoft.com/office/drawing/2014/main" val="1348149671"/>
                  </a:ext>
                </a:extLst>
              </a:tr>
            </a:tbl>
          </a:graphicData>
        </a:graphic>
      </p:graphicFrame>
    </p:spTree>
    <p:extLst>
      <p:ext uri="{BB962C8B-B14F-4D97-AF65-F5344CB8AC3E}">
        <p14:creationId xmlns:p14="http://schemas.microsoft.com/office/powerpoint/2010/main" val="419961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A1D6-2C7B-4FCD-87AF-4EC83293D2B7}"/>
              </a:ext>
            </a:extLst>
          </p:cNvPr>
          <p:cNvSpPr>
            <a:spLocks noGrp="1"/>
          </p:cNvSpPr>
          <p:nvPr>
            <p:ph type="title"/>
          </p:nvPr>
        </p:nvSpPr>
        <p:spPr>
          <a:xfrm>
            <a:off x="184395" y="80320"/>
            <a:ext cx="6070600" cy="1114170"/>
          </a:xfrm>
        </p:spPr>
        <p:txBody>
          <a:bodyPr>
            <a:noAutofit/>
          </a:bodyPr>
          <a:lstStyle/>
          <a:p>
            <a:r>
              <a:rPr lang="en-GB" sz="1400" b="1" dirty="0">
                <a:latin typeface="Arial" panose="020B0604020202020204" pitchFamily="34" charset="0"/>
                <a:cs typeface="Arial" panose="020B0604020202020204" pitchFamily="34" charset="0"/>
              </a:rPr>
              <a:t>Week 1 Language HW</a:t>
            </a:r>
            <a:r>
              <a:rPr lang="en-GB" sz="1400" dirty="0">
                <a:latin typeface="Arial" panose="020B0604020202020204" pitchFamily="34" charset="0"/>
                <a:cs typeface="Arial" panose="020B0604020202020204" pitchFamily="34" charset="0"/>
              </a:rPr>
              <a:t>:</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Revision: Paper 2: Question 1 and 2 </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44DC68E-45C1-48A6-9349-C2A3FD93CAEA}"/>
              </a:ext>
            </a:extLst>
          </p:cNvPr>
          <p:cNvSpPr txBox="1"/>
          <p:nvPr/>
        </p:nvSpPr>
        <p:spPr>
          <a:xfrm>
            <a:off x="6560039" y="78707"/>
            <a:ext cx="5181600" cy="6463308"/>
          </a:xfrm>
          <a:prstGeom prst="rect">
            <a:avLst/>
          </a:prstGeom>
          <a:noFill/>
        </p:spPr>
        <p:txBody>
          <a:bodyPr wrap="square" rtlCol="0">
            <a:spAutoFit/>
          </a:bodyPr>
          <a:lstStyle/>
          <a:p>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3" name="Picture 2"/>
          <p:cNvPicPr>
            <a:picLocks noChangeAspect="1"/>
          </p:cNvPicPr>
          <p:nvPr/>
        </p:nvPicPr>
        <p:blipFill rotWithShape="1">
          <a:blip r:embed="rId2"/>
          <a:srcRect t="800" r="480" b="1600"/>
          <a:stretch/>
        </p:blipFill>
        <p:spPr>
          <a:xfrm>
            <a:off x="453786" y="1471670"/>
            <a:ext cx="5199171" cy="3224537"/>
          </a:xfrm>
          <a:prstGeom prst="rect">
            <a:avLst/>
          </a:prstGeom>
        </p:spPr>
      </p:pic>
      <p:sp>
        <p:nvSpPr>
          <p:cNvPr id="4" name="TextBox 3">
            <a:extLst>
              <a:ext uri="{FF2B5EF4-FFF2-40B4-BE49-F238E27FC236}">
                <a16:creationId xmlns:a16="http://schemas.microsoft.com/office/drawing/2014/main" id="{984E8890-9D99-ED41-4C6A-325E708D9A20}"/>
              </a:ext>
            </a:extLst>
          </p:cNvPr>
          <p:cNvSpPr txBox="1"/>
          <p:nvPr/>
        </p:nvSpPr>
        <p:spPr>
          <a:xfrm>
            <a:off x="396816" y="4825041"/>
            <a:ext cx="566180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B6A32AFC-D0C4-3969-314C-5FE3BC83F3E1}"/>
              </a:ext>
            </a:extLst>
          </p:cNvPr>
          <p:cNvSpPr txBox="1"/>
          <p:nvPr/>
        </p:nvSpPr>
        <p:spPr>
          <a:xfrm>
            <a:off x="181155" y="1058174"/>
            <a:ext cx="72145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3"/>
              </a:rPr>
              <a:t>Q2: https://www.loom.com/share/77c933048d154410a9ed2ff11df2b228</a:t>
            </a:r>
            <a:endParaRPr lang="en-US" sz="1600" dirty="0">
              <a:cs typeface="Calibri" panose="020F0502020204030204"/>
            </a:endParaRPr>
          </a:p>
          <a:p>
            <a:endParaRPr lang="en-US" dirty="0">
              <a:cs typeface="Calibri"/>
            </a:endParaRPr>
          </a:p>
        </p:txBody>
      </p:sp>
      <p:sp>
        <p:nvSpPr>
          <p:cNvPr id="7" name="TextBox 6">
            <a:extLst>
              <a:ext uri="{FF2B5EF4-FFF2-40B4-BE49-F238E27FC236}">
                <a16:creationId xmlns:a16="http://schemas.microsoft.com/office/drawing/2014/main" id="{B2BC3F8D-9414-8BA2-8986-1E2F49F6DEC2}"/>
              </a:ext>
            </a:extLst>
          </p:cNvPr>
          <p:cNvSpPr txBox="1"/>
          <p:nvPr/>
        </p:nvSpPr>
        <p:spPr>
          <a:xfrm>
            <a:off x="181155" y="828137"/>
            <a:ext cx="61362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hlinkClick r:id="rId4"/>
              </a:rPr>
              <a:t>Q1: https://www.loom.com/share/ad455008a34e472e94864742f08d680b</a:t>
            </a:r>
            <a:endParaRPr lang="en-US" sz="1400" dirty="0"/>
          </a:p>
          <a:p>
            <a:endParaRPr lang="en-US" sz="1400" dirty="0">
              <a:cs typeface="Calibri"/>
            </a:endParaRPr>
          </a:p>
        </p:txBody>
      </p:sp>
    </p:spTree>
    <p:extLst>
      <p:ext uri="{BB962C8B-B14F-4D97-AF65-F5344CB8AC3E}">
        <p14:creationId xmlns:p14="http://schemas.microsoft.com/office/powerpoint/2010/main" val="177345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8348879"/>
              </p:ext>
            </p:extLst>
          </p:nvPr>
        </p:nvGraphicFramePr>
        <p:xfrm>
          <a:off x="164250" y="612619"/>
          <a:ext cx="11913327" cy="6156960"/>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2931648">
                <a:tc>
                  <a:txBody>
                    <a:bodyPr/>
                    <a:lstStyle/>
                    <a:p>
                      <a:pPr marL="0" indent="0">
                        <a:buNone/>
                      </a:pPr>
                      <a:r>
                        <a:rPr lang="en-GB" sz="1200" b="1" baseline="0" dirty="0">
                          <a:latin typeface="Arial" panose="020B0604020202020204" pitchFamily="34" charset="0"/>
                          <a:cs typeface="Arial" panose="020B0604020202020204" pitchFamily="34" charset="0"/>
                        </a:rPr>
                        <a:t>1.</a:t>
                      </a:r>
                      <a:r>
                        <a:rPr lang="en-GB" sz="1400" b="1" baseline="0" dirty="0">
                          <a:latin typeface="Arial" panose="020B0604020202020204" pitchFamily="34" charset="0"/>
                          <a:cs typeface="Arial" panose="020B0604020202020204" pitchFamily="34" charset="0"/>
                        </a:rPr>
                        <a:t> Homophones: </a:t>
                      </a:r>
                      <a:endParaRPr lang="en-US" sz="1400" dirty="0">
                        <a:latin typeface="Arial" panose="020B0604020202020204" pitchFamily="34" charset="0"/>
                        <a:cs typeface="Arial" panose="020B0604020202020204" pitchFamily="34" charset="0"/>
                      </a:endParaRPr>
                    </a:p>
                    <a:p>
                      <a:pPr marL="0" lvl="0" indent="0">
                        <a:buNone/>
                      </a:pPr>
                      <a:r>
                        <a:rPr lang="en-GB" sz="1400" b="0" i="0" u="none" strike="noStrike" baseline="0" noProof="0" dirty="0">
                          <a:latin typeface="Arial" panose="020B0604020202020204" pitchFamily="34" charset="0"/>
                          <a:cs typeface="Arial" panose="020B0604020202020204" pitchFamily="34" charset="0"/>
                        </a:rPr>
                        <a:t>Write two sentences for each of the word pairs. </a:t>
                      </a:r>
                      <a:endParaRPr lang="en-GB" sz="1400" dirty="0">
                        <a:latin typeface="Arial" panose="020B0604020202020204" pitchFamily="34" charset="0"/>
                        <a:cs typeface="Arial" panose="020B0604020202020204" pitchFamily="34" charset="0"/>
                      </a:endParaRPr>
                    </a:p>
                    <a:p>
                      <a:pPr marL="0" lvl="0" indent="0">
                        <a:buNone/>
                      </a:pPr>
                      <a:r>
                        <a:rPr lang="en-GB" sz="1400" b="0" i="0" u="none" strike="noStrike" baseline="0" noProof="0" dirty="0">
                          <a:latin typeface="Arial" panose="020B0604020202020204" pitchFamily="34" charset="0"/>
                          <a:cs typeface="Arial" panose="020B0604020202020204" pitchFamily="34" charset="0"/>
                        </a:rPr>
                        <a:t>Correctly use each word in a sentence. </a:t>
                      </a:r>
                      <a:endParaRPr lang="en-GB" sz="2000" dirty="0">
                        <a:latin typeface="Arial" panose="020B0604020202020204" pitchFamily="34" charset="0"/>
                        <a:cs typeface="Arial" panose="020B0604020202020204" pitchFamily="34" charset="0"/>
                      </a:endParaRPr>
                    </a:p>
                    <a:p>
                      <a:pPr marL="0" lvl="0" indent="0">
                        <a:buNone/>
                      </a:pPr>
                      <a:r>
                        <a:rPr lang="en-GB" sz="1400" b="1" i="0" u="none" strike="noStrike" baseline="0" noProof="0" dirty="0">
                          <a:latin typeface="Arial" panose="020B0604020202020204" pitchFamily="34" charset="0"/>
                          <a:cs typeface="Arial" panose="020B0604020202020204" pitchFamily="34" charset="0"/>
                        </a:rPr>
                        <a:t>A. pair/ pear</a:t>
                      </a:r>
                    </a:p>
                    <a:p>
                      <a:pPr marL="0" lvl="0" indent="0">
                        <a:buNone/>
                      </a:pPr>
                      <a:r>
                        <a:rPr lang="en-GB" sz="1400" b="0" i="0" u="none" strike="noStrike" baseline="0" noProof="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a:t>
                      </a:r>
                    </a:p>
                    <a:p>
                      <a:pPr marL="0" lvl="0" indent="0">
                        <a:buNone/>
                      </a:pPr>
                      <a:endParaRPr lang="en-GB" sz="1400" b="0" i="0" u="none" strike="noStrike" baseline="0" noProof="0" dirty="0">
                        <a:latin typeface="Arial" panose="020B0604020202020204" pitchFamily="34" charset="0"/>
                        <a:cs typeface="Arial" panose="020B0604020202020204" pitchFamily="34" charset="0"/>
                      </a:endParaRPr>
                    </a:p>
                    <a:p>
                      <a:pPr marL="0" lvl="0" indent="0">
                        <a:buNone/>
                      </a:pPr>
                      <a:r>
                        <a:rPr lang="en-GB" sz="1400" b="1" i="0" u="none" strike="noStrike" baseline="0" noProof="0" dirty="0">
                          <a:latin typeface="Arial" panose="020B0604020202020204" pitchFamily="34" charset="0"/>
                          <a:cs typeface="Arial" panose="020B0604020202020204" pitchFamily="34" charset="0"/>
                        </a:rPr>
                        <a:t>B. sea/see</a:t>
                      </a:r>
                    </a:p>
                    <a:p>
                      <a:pPr marL="0" lvl="0" indent="0">
                        <a:buNone/>
                      </a:pPr>
                      <a:r>
                        <a:rPr lang="en-GB" sz="1400" b="0" i="0" u="none" strike="noStrike" baseline="0" noProof="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a:t>
                      </a:r>
                    </a:p>
                  </a:txBody>
                  <a:tcPr/>
                </a:tc>
                <a:tc>
                  <a:txBody>
                    <a:bodyPr/>
                    <a:lstStyle/>
                    <a:p>
                      <a:r>
                        <a:rPr lang="en-GB" sz="1200" b="1" dirty="0">
                          <a:latin typeface="Arial" panose="020B0604020202020204" pitchFamily="34" charset="0"/>
                          <a:cs typeface="Arial" panose="020B0604020202020204" pitchFamily="34" charset="0"/>
                        </a:rPr>
                        <a:t>2.</a:t>
                      </a:r>
                      <a:r>
                        <a:rPr lang="en-GB" sz="1200" b="1" baseline="0" dirty="0">
                          <a:latin typeface="Arial" panose="020B0604020202020204" pitchFamily="34" charset="0"/>
                          <a:cs typeface="Arial" panose="020B0604020202020204" pitchFamily="34" charset="0"/>
                        </a:rPr>
                        <a:t> List 3 poems about the power of nature and summarise them in no more than 10 words. </a:t>
                      </a: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3. </a:t>
                      </a:r>
                      <a:r>
                        <a:rPr lang="en-GB" sz="1400" b="1" dirty="0">
                          <a:latin typeface="Arial" panose="020B0604020202020204" pitchFamily="34" charset="0"/>
                          <a:cs typeface="Arial" panose="020B0604020202020204" pitchFamily="34" charset="0"/>
                        </a:rPr>
                        <a:t>a) What is an sonnet</a:t>
                      </a:r>
                      <a:r>
                        <a:rPr lang="en-GB" sz="1400" b="1" baseline="0" dirty="0">
                          <a:latin typeface="Arial" panose="020B0604020202020204" pitchFamily="34" charset="0"/>
                          <a:cs typeface="Arial" panose="020B0604020202020204" pitchFamily="34" charset="0"/>
                        </a:rPr>
                        <a:t>? </a:t>
                      </a:r>
                      <a:endParaRPr lang="en-GB"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baseline="0" dirty="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400" b="1" baseline="0" dirty="0">
                          <a:latin typeface="Arial" panose="020B0604020202020204" pitchFamily="34" charset="0"/>
                          <a:cs typeface="Arial" panose="020B0604020202020204" pitchFamily="34" charset="0"/>
                        </a:rPr>
                        <a:t>b) How is ‘Ozymandias’ an sonnet?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3606664193"/>
                  </a:ext>
                </a:extLst>
              </a:tr>
              <a:tr h="3073349">
                <a:tc>
                  <a:txBody>
                    <a:bodyPr/>
                    <a:lstStyle/>
                    <a:p>
                      <a:r>
                        <a:rPr lang="en-GB" sz="1200" b="1" dirty="0">
                          <a:latin typeface="Arial" panose="020B0604020202020204" pitchFamily="34" charset="0"/>
                          <a:cs typeface="Arial" panose="020B0604020202020204" pitchFamily="34" charset="0"/>
                        </a:rPr>
                        <a:t>4. What are the following characters from ‘Romeo and Juliet’ symbolic</a:t>
                      </a:r>
                      <a:r>
                        <a:rPr lang="en-GB" sz="1200" b="1" baseline="0" dirty="0">
                          <a:latin typeface="Arial" panose="020B0604020202020204" pitchFamily="34" charset="0"/>
                          <a:cs typeface="Arial" panose="020B0604020202020204" pitchFamily="34" charset="0"/>
                        </a:rPr>
                        <a:t> of? Explain your answer: </a:t>
                      </a:r>
                    </a:p>
                    <a:p>
                      <a:endParaRPr lang="en-GB" sz="1200" b="1" baseline="0" dirty="0">
                        <a:latin typeface="Arial" panose="020B0604020202020204" pitchFamily="34" charset="0"/>
                        <a:cs typeface="Arial" panose="020B0604020202020204" pitchFamily="34" charset="0"/>
                      </a:endParaRPr>
                    </a:p>
                    <a:p>
                      <a:r>
                        <a:rPr lang="en-GB" sz="1300" b="1" baseline="0" dirty="0">
                          <a:latin typeface="Arial" panose="020B0604020202020204" pitchFamily="34" charset="0"/>
                          <a:cs typeface="Arial" panose="020B0604020202020204" pitchFamily="34" charset="0"/>
                        </a:rPr>
                        <a:t>Paris: </a:t>
                      </a:r>
                      <a:r>
                        <a:rPr lang="en-GB" sz="1300" b="0" baseline="0" dirty="0">
                          <a:latin typeface="Arial" panose="020B0604020202020204" pitchFamily="34" charset="0"/>
                          <a:cs typeface="Arial" panose="020B0604020202020204" pitchFamily="34" charset="0"/>
                        </a:rPr>
                        <a:t>Symbolic of ____________________________. </a:t>
                      </a:r>
                    </a:p>
                    <a:p>
                      <a:r>
                        <a:rPr lang="en-GB" sz="1300" b="0" baseline="0" dirty="0">
                          <a:latin typeface="Arial" panose="020B0604020202020204" pitchFamily="34" charset="0"/>
                          <a:cs typeface="Arial" panose="020B0604020202020204" pitchFamily="34" charset="0"/>
                        </a:rPr>
                        <a:t>Explanation: ___________________________</a:t>
                      </a:r>
                    </a:p>
                    <a:p>
                      <a:r>
                        <a:rPr lang="en-GB" sz="1300" b="0" baseline="0" dirty="0">
                          <a:latin typeface="Arial" panose="020B0604020202020204" pitchFamily="34" charset="0"/>
                          <a:cs typeface="Arial" panose="020B0604020202020204" pitchFamily="34" charset="0"/>
                        </a:rPr>
                        <a:t>_________________________________________________________________________________. </a:t>
                      </a:r>
                    </a:p>
                    <a:p>
                      <a:endParaRPr lang="en-GB" sz="1200" b="1" baseline="0" dirty="0">
                        <a:latin typeface="Arial" panose="020B0604020202020204" pitchFamily="34" charset="0"/>
                        <a:cs typeface="Arial" panose="020B0604020202020204" pitchFamily="34" charset="0"/>
                      </a:endParaRPr>
                    </a:p>
                    <a:p>
                      <a:r>
                        <a:rPr lang="en-GB" sz="1300" b="1" baseline="0" dirty="0">
                          <a:latin typeface="Arial" panose="020B0604020202020204" pitchFamily="34" charset="0"/>
                          <a:cs typeface="Arial" panose="020B0604020202020204" pitchFamily="34" charset="0"/>
                        </a:rPr>
                        <a:t>Sampson: </a:t>
                      </a:r>
                      <a:r>
                        <a:rPr lang="en-GB" sz="1300" b="0" baseline="0" dirty="0">
                          <a:latin typeface="Arial" panose="020B0604020202020204" pitchFamily="34" charset="0"/>
                          <a:cs typeface="Arial" panose="020B0604020202020204" pitchFamily="34" charset="0"/>
                        </a:rPr>
                        <a:t>Symbolic of ____________________. </a:t>
                      </a:r>
                    </a:p>
                    <a:p>
                      <a:r>
                        <a:rPr lang="en-GB" sz="1300" b="0" baseline="0" dirty="0">
                          <a:latin typeface="Arial" panose="020B0604020202020204" pitchFamily="34" charset="0"/>
                          <a:cs typeface="Arial" panose="020B0604020202020204" pitchFamily="34" charset="0"/>
                        </a:rPr>
                        <a:t>Explanation: ____________________________</a:t>
                      </a:r>
                    </a:p>
                    <a:p>
                      <a:r>
                        <a:rPr lang="en-GB" sz="1300" b="0" baseline="0" dirty="0">
                          <a:latin typeface="Arial" panose="020B0604020202020204" pitchFamily="34" charset="0"/>
                          <a:cs typeface="Arial" panose="020B0604020202020204" pitchFamily="34" charset="0"/>
                        </a:rPr>
                        <a:t>_________________________________________________________________________________. </a:t>
                      </a:r>
                      <a:endParaRPr lang="en-GB" sz="1200" b="1" baseline="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5.</a:t>
                      </a:r>
                      <a:r>
                        <a:rPr lang="en-GB" sz="1200" b="1" baseline="0" dirty="0">
                          <a:latin typeface="Arial" panose="020B0604020202020204" pitchFamily="34" charset="0"/>
                          <a:cs typeface="Arial" panose="020B0604020202020204" pitchFamily="34" charset="0"/>
                        </a:rPr>
                        <a:t> Highlight or underline the nouns in the following extracts. </a:t>
                      </a:r>
                      <a:endParaRPr lang="en-GB" sz="1100" b="1" dirty="0">
                        <a:latin typeface="Arial" panose="020B0604020202020204" pitchFamily="34" charset="0"/>
                        <a:cs typeface="Arial" panose="020B0604020202020204" pitchFamily="34" charset="0"/>
                      </a:endParaRPr>
                    </a:p>
                    <a:p>
                      <a:pPr lvl="0">
                        <a:buNone/>
                      </a:pPr>
                      <a:r>
                        <a:rPr lang="en-GB" sz="1400" dirty="0">
                          <a:latin typeface="Arial" panose="020B0604020202020204" pitchFamily="34" charset="0"/>
                          <a:cs typeface="Arial" panose="020B0604020202020204" pitchFamily="34" charset="0"/>
                        </a:rPr>
                        <a:t>A superb, straight-limbed young man now stepped forward into the ring and a cheer went up, for he had already earned some reputation. He was dressed, not in the heavy gold embroidered garments of the professional matador, but in Andalusian riding clothes – a broad black hat, short waistcoat, tight-fitting trousers and high-heeled boots. With cape folded, hat held to his breast, he faced the President’s box, bowed, raised his head, and in ringing tones dedicated the next bull to one of the virgins, whose name was Gloria.</a:t>
                      </a:r>
                      <a:endParaRPr lang="en-GB" sz="1300" b="1" dirty="0">
                        <a:latin typeface="Arial" panose="020B0604020202020204" pitchFamily="34" charset="0"/>
                        <a:cs typeface="Arial" panose="020B0604020202020204" pitchFamily="34" charset="0"/>
                      </a:endParaRPr>
                    </a:p>
                  </a:txBody>
                  <a:tcPr/>
                </a:tc>
                <a:tc>
                  <a:txBody>
                    <a:bodyPr/>
                    <a:lstStyle/>
                    <a:p>
                      <a:pPr rtl="0" fontAlgn="base"/>
                      <a:r>
                        <a:rPr lang="en-GB" sz="1400" b="1" dirty="0">
                          <a:latin typeface="Arial" panose="020B0604020202020204" pitchFamily="34" charset="0"/>
                          <a:cs typeface="Arial" panose="020B0604020202020204" pitchFamily="34" charset="0"/>
                        </a:rPr>
                        <a:t>6. Based on the extract from task 5, list 4 things you learn about the man. </a:t>
                      </a:r>
                    </a:p>
                    <a:p>
                      <a:pPr rtl="0" fontAlgn="base"/>
                      <a:endParaRPr lang="en-GB" sz="1400" b="1" i="0" kern="1200" baseline="0" dirty="0">
                        <a:solidFill>
                          <a:schemeClr val="tx1"/>
                        </a:solidFill>
                        <a:effectLst/>
                        <a:latin typeface="Arial" panose="020B0604020202020204" pitchFamily="34" charset="0"/>
                        <a:ea typeface="+mn-ea"/>
                        <a:cs typeface="Arial" panose="020B0604020202020204" pitchFamily="34" charset="0"/>
                      </a:endParaRPr>
                    </a:p>
                    <a:p>
                      <a:pPr rtl="0" fontAlgn="base"/>
                      <a:r>
                        <a:rPr lang="en-GB" sz="1400" b="1" i="0" kern="1200" baseline="0" dirty="0">
                          <a:solidFill>
                            <a:schemeClr val="tx1"/>
                          </a:solidFill>
                          <a:effectLst/>
                          <a:latin typeface="Arial" panose="020B0604020202020204" pitchFamily="34" charset="0"/>
                          <a:ea typeface="+mn-ea"/>
                          <a:cs typeface="Arial" panose="020B0604020202020204" pitchFamily="34" charset="0"/>
                        </a:rPr>
                        <a:t>1_________________________________________________________________________.</a:t>
                      </a:r>
                    </a:p>
                    <a:p>
                      <a:pPr rtl="0" fontAlgn="base"/>
                      <a:endParaRPr lang="en-GB" sz="1400" b="1" i="0" kern="1200" baseline="0" dirty="0">
                        <a:solidFill>
                          <a:schemeClr val="tx1"/>
                        </a:solidFill>
                        <a:effectLst/>
                        <a:latin typeface="Arial" panose="020B0604020202020204" pitchFamily="34" charset="0"/>
                        <a:ea typeface="+mn-ea"/>
                        <a:cs typeface="Arial" panose="020B0604020202020204" pitchFamily="34" charset="0"/>
                      </a:endParaRPr>
                    </a:p>
                    <a:p>
                      <a:pPr rtl="0" fontAlgn="base"/>
                      <a:r>
                        <a:rPr lang="en-GB" sz="1400" b="1" i="0" kern="1200" baseline="0" dirty="0">
                          <a:solidFill>
                            <a:schemeClr val="tx1"/>
                          </a:solidFill>
                          <a:effectLst/>
                          <a:latin typeface="Arial" panose="020B0604020202020204" pitchFamily="34" charset="0"/>
                          <a:ea typeface="+mn-ea"/>
                          <a:cs typeface="Arial" panose="020B0604020202020204" pitchFamily="34" charset="0"/>
                        </a:rPr>
                        <a:t>2__________________________________________________________________________.</a:t>
                      </a:r>
                    </a:p>
                    <a:p>
                      <a:pPr rtl="0" fontAlgn="base"/>
                      <a:endParaRPr lang="en-GB" sz="1400" b="1"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b="1" i="0" kern="1200" baseline="0" dirty="0">
                          <a:solidFill>
                            <a:schemeClr val="tx1"/>
                          </a:solidFill>
                          <a:effectLst/>
                          <a:latin typeface="Arial" panose="020B0604020202020204" pitchFamily="34" charset="0"/>
                          <a:ea typeface="+mn-ea"/>
                          <a:cs typeface="Arial" panose="020B0604020202020204" pitchFamily="34" charset="0"/>
                        </a:rPr>
                        <a:t>3__________________________________________________________________________.</a:t>
                      </a:r>
                    </a:p>
                    <a:p>
                      <a:pPr rtl="0" fontAlgn="base"/>
                      <a:endParaRPr lang="en-US" sz="14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400" b="1" i="0" kern="1200" baseline="0" dirty="0">
                          <a:solidFill>
                            <a:schemeClr val="tx1"/>
                          </a:solidFill>
                          <a:effectLst/>
                          <a:latin typeface="Arial" panose="020B0604020202020204" pitchFamily="34" charset="0"/>
                          <a:ea typeface="+mn-ea"/>
                          <a:cs typeface="Arial" panose="020B0604020202020204" pitchFamily="34" charset="0"/>
                        </a:rPr>
                        <a:t>4__________________________________________________________________________.</a:t>
                      </a:r>
                    </a:p>
                  </a:txBody>
                  <a:tcPr/>
                </a:tc>
                <a:extLst>
                  <a:ext uri="{0D108BD9-81ED-4DB2-BD59-A6C34878D82A}">
                    <a16:rowId xmlns:a16="http://schemas.microsoft.com/office/drawing/2014/main" val="4145184444"/>
                  </a:ext>
                </a:extLst>
              </a:tr>
            </a:tbl>
          </a:graphicData>
        </a:graphic>
      </p:graphicFrame>
      <p:sp>
        <p:nvSpPr>
          <p:cNvPr id="7" name="Title 1">
            <a:extLst>
              <a:ext uri="{FF2B5EF4-FFF2-40B4-BE49-F238E27FC236}">
                <a16:creationId xmlns:a16="http://schemas.microsoft.com/office/drawing/2014/main" id="{D8393D49-B04E-4A00-9C98-37E22491A8FA}"/>
              </a:ext>
            </a:extLst>
          </p:cNvPr>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Autofit/>
          </a:bodyPr>
          <a:lstStyle/>
          <a:p>
            <a:r>
              <a:rPr lang="en-GB" sz="1400" b="1">
                <a:latin typeface="Arial" panose="020B0604020202020204" pitchFamily="34" charset="0"/>
                <a:cs typeface="Arial" panose="020B0604020202020204" pitchFamily="34" charset="0"/>
              </a:rPr>
              <a:t>Year 10 Weekly Homework                                                                                                                                      Summer  1.2</a:t>
            </a:r>
          </a:p>
        </p:txBody>
      </p:sp>
    </p:spTree>
    <p:extLst>
      <p:ext uri="{BB962C8B-B14F-4D97-AF65-F5344CB8AC3E}">
        <p14:creationId xmlns:p14="http://schemas.microsoft.com/office/powerpoint/2010/main" val="54448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2EDE6-8957-4BA6-9537-5E8845AF0CC4}"/>
              </a:ext>
            </a:extLst>
          </p:cNvPr>
          <p:cNvSpPr txBox="1"/>
          <p:nvPr/>
        </p:nvSpPr>
        <p:spPr>
          <a:xfrm>
            <a:off x="565616" y="1349325"/>
            <a:ext cx="5667375" cy="5355312"/>
          </a:xfrm>
          <a:prstGeom prst="rect">
            <a:avLst/>
          </a:prstGeom>
          <a:noFill/>
        </p:spPr>
        <p:txBody>
          <a:bodyPr wrap="square" rtlCol="0">
            <a:spAutoFit/>
          </a:bodyPr>
          <a:lstStyle/>
          <a:p>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623539" y="279790"/>
            <a:ext cx="5181600" cy="6463308"/>
          </a:xfrm>
          <a:prstGeom prst="rect">
            <a:avLst/>
          </a:prstGeom>
          <a:noFill/>
        </p:spPr>
        <p:txBody>
          <a:bodyPr wrap="square" rtlCol="0">
            <a:spAutoFit/>
          </a:bodyPr>
          <a:lstStyle/>
          <a:p>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Title 1">
            <a:extLst>
              <a:ext uri="{FF2B5EF4-FFF2-40B4-BE49-F238E27FC236}">
                <a16:creationId xmlns:a16="http://schemas.microsoft.com/office/drawing/2014/main" id="{B724A28B-9D43-1621-BE5C-110297B866D5}"/>
              </a:ext>
            </a:extLst>
          </p:cNvPr>
          <p:cNvSpPr>
            <a:spLocks noGrp="1"/>
          </p:cNvSpPr>
          <p:nvPr>
            <p:ph type="title"/>
          </p:nvPr>
        </p:nvSpPr>
        <p:spPr>
          <a:xfrm>
            <a:off x="162391" y="0"/>
            <a:ext cx="6070600" cy="1114170"/>
          </a:xfrm>
        </p:spPr>
        <p:txBody>
          <a:bodyPr>
            <a:noAutofit/>
          </a:bodyPr>
          <a:lstStyle/>
          <a:p>
            <a:r>
              <a:rPr lang="en-GB" sz="1400" b="1" dirty="0">
                <a:latin typeface="Arial" panose="020B0604020202020204" pitchFamily="34" charset="0"/>
                <a:cs typeface="Arial" panose="020B0604020202020204" pitchFamily="34" charset="0"/>
              </a:rPr>
              <a:t>Week 2 Language HW</a:t>
            </a:r>
            <a:r>
              <a:rPr lang="en-GB" sz="1400" dirty="0">
                <a:latin typeface="Arial" panose="020B0604020202020204" pitchFamily="34" charset="0"/>
                <a:cs typeface="Arial" panose="020B0604020202020204" pitchFamily="34" charset="0"/>
              </a:rPr>
              <a:t>:</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Revision: Paper 2 Question 3.</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DA7AF4F-2D59-7983-CBCD-B5E263C20074}"/>
              </a:ext>
            </a:extLst>
          </p:cNvPr>
          <p:cNvSpPr txBox="1"/>
          <p:nvPr/>
        </p:nvSpPr>
        <p:spPr>
          <a:xfrm>
            <a:off x="181156" y="871268"/>
            <a:ext cx="64525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2"/>
              </a:rPr>
              <a:t>https://www.loom.com/share/</a:t>
            </a:r>
            <a:r>
              <a:rPr lang="en-US" sz="1600" dirty="0">
                <a:hlinkClick r:id="rId2"/>
              </a:rPr>
              <a:t>24c9b252ae804ab191992cab9e3fb3e0</a:t>
            </a:r>
            <a:endParaRPr lang="en-US" sz="1600"/>
          </a:p>
          <a:p>
            <a:endParaRPr lang="en-US" dirty="0">
              <a:cs typeface="Calibri"/>
            </a:endParaRPr>
          </a:p>
        </p:txBody>
      </p:sp>
    </p:spTree>
    <p:extLst>
      <p:ext uri="{BB962C8B-B14F-4D97-AF65-F5344CB8AC3E}">
        <p14:creationId xmlns:p14="http://schemas.microsoft.com/office/powerpoint/2010/main" val="177974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6985645"/>
              </p:ext>
            </p:extLst>
          </p:nvPr>
        </p:nvGraphicFramePr>
        <p:xfrm>
          <a:off x="164250" y="612619"/>
          <a:ext cx="11913327" cy="6103937"/>
        </p:xfrm>
        <a:graphic>
          <a:graphicData uri="http://schemas.openxmlformats.org/drawingml/2006/table">
            <a:tbl>
              <a:tblPr firstRow="1" bandRow="1">
                <a:tableStyleId>{5940675A-B579-460E-94D1-54222C63F5DA}</a:tableStyleId>
              </a:tblPr>
              <a:tblGrid>
                <a:gridCol w="3971109">
                  <a:extLst>
                    <a:ext uri="{9D8B030D-6E8A-4147-A177-3AD203B41FA5}">
                      <a16:colId xmlns:a16="http://schemas.microsoft.com/office/drawing/2014/main" val="1663066600"/>
                    </a:ext>
                  </a:extLst>
                </a:gridCol>
                <a:gridCol w="3971109">
                  <a:extLst>
                    <a:ext uri="{9D8B030D-6E8A-4147-A177-3AD203B41FA5}">
                      <a16:colId xmlns:a16="http://schemas.microsoft.com/office/drawing/2014/main" val="2551129518"/>
                    </a:ext>
                  </a:extLst>
                </a:gridCol>
                <a:gridCol w="3971109">
                  <a:extLst>
                    <a:ext uri="{9D8B030D-6E8A-4147-A177-3AD203B41FA5}">
                      <a16:colId xmlns:a16="http://schemas.microsoft.com/office/drawing/2014/main" val="3101194455"/>
                    </a:ext>
                  </a:extLst>
                </a:gridCol>
              </a:tblGrid>
              <a:tr h="3055937">
                <a:tc>
                  <a:txBody>
                    <a:bodyPr/>
                    <a:lstStyle/>
                    <a:p>
                      <a:pPr rtl="0" fontAlgn="base"/>
                      <a:r>
                        <a:rPr lang="en-GB" sz="1200" b="1" baseline="0" dirty="0">
                          <a:latin typeface="Arial" panose="020B0604020202020204" pitchFamily="34" charset="0"/>
                          <a:cs typeface="Arial" panose="020B0604020202020204" pitchFamily="34" charset="0"/>
                        </a:rPr>
                        <a:t>1.</a:t>
                      </a:r>
                      <a:r>
                        <a:rPr lang="en-GB" sz="1400" b="1" baseline="0" dirty="0">
                          <a:latin typeface="Arial" panose="020B0604020202020204" pitchFamily="34" charset="0"/>
                          <a:cs typeface="Arial" panose="020B0604020202020204" pitchFamily="34" charset="0"/>
                        </a:rPr>
                        <a:t> </a:t>
                      </a:r>
                      <a:r>
                        <a:rPr lang="en-GB" sz="1400" b="0" i="0" kern="1200" dirty="0">
                          <a:solidFill>
                            <a:schemeClr val="tx1"/>
                          </a:solidFill>
                          <a:effectLst/>
                          <a:latin typeface="Arial" panose="020B0604020202020204" pitchFamily="34" charset="0"/>
                          <a:ea typeface="+mn-ea"/>
                          <a:cs typeface="Arial" panose="020B0604020202020204" pitchFamily="34" charset="0"/>
                        </a:rPr>
                        <a:t>Use magic circles to explore the connotations of the 'golden' in these lines from 'Beast of England' song and explain: </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GB"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Hearken well and spread my tidings</a:t>
                      </a:r>
                      <a:r>
                        <a:rPr lang="en-GB" sz="1400" b="0" i="0" kern="1200" dirty="0">
                          <a:solidFill>
                            <a:schemeClr val="tx1"/>
                          </a:solidFill>
                          <a:effectLst/>
                          <a:latin typeface="Arial" panose="020B0604020202020204" pitchFamily="34" charset="0"/>
                          <a:ea typeface="+mn-ea"/>
                          <a:cs typeface="Arial" panose="020B0604020202020204" pitchFamily="34" charset="0"/>
                        </a:rPr>
                        <a:t>​</a:t>
                      </a:r>
                      <a:br>
                        <a:rPr lang="en-GB" sz="1400" b="0" i="0" kern="1200" dirty="0">
                          <a:solidFill>
                            <a:schemeClr val="tx1"/>
                          </a:solidFill>
                          <a:effectLst/>
                          <a:latin typeface="Arial" panose="020B0604020202020204" pitchFamily="34" charset="0"/>
                          <a:ea typeface="+mn-ea"/>
                          <a:cs typeface="Arial" panose="020B0604020202020204" pitchFamily="34" charset="0"/>
                        </a:rPr>
                      </a:br>
                      <a:r>
                        <a:rPr lang="en-GB" sz="1400" b="0" i="0" u="none" strike="noStrike" kern="1200" dirty="0">
                          <a:solidFill>
                            <a:schemeClr val="tx1"/>
                          </a:solidFill>
                          <a:effectLst/>
                          <a:latin typeface="Arial" panose="020B0604020202020204" pitchFamily="34" charset="0"/>
                          <a:ea typeface="+mn-ea"/>
                          <a:cs typeface="Arial" panose="020B0604020202020204" pitchFamily="34" charset="0"/>
                        </a:rPr>
                        <a:t>Of the golden future time</a:t>
                      </a:r>
                      <a:r>
                        <a:rPr lang="en-GB"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endParaRPr lang="en-GB" sz="1400" b="0" i="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800" b="0" i="0" kern="1200" dirty="0">
                          <a:solidFill>
                            <a:schemeClr val="tx1"/>
                          </a:solidFill>
                          <a:effectLst/>
                          <a:latin typeface="Arial" panose="020B0604020202020204" pitchFamily="34" charset="0"/>
                          <a:ea typeface="+mn-ea"/>
                          <a:cs typeface="Arial" panose="020B0604020202020204" pitchFamily="34" charset="0"/>
                        </a:rPr>
                        <a:t> </a:t>
                      </a:r>
                    </a:p>
                    <a:p>
                      <a:pPr marL="0" indent="0">
                        <a:buNone/>
                      </a:pPr>
                      <a:r>
                        <a:rPr lang="en-GB" sz="1800" b="0" i="0" u="none" strike="noStrike" kern="1200" baseline="0" noProof="0" dirty="0">
                          <a:solidFill>
                            <a:schemeClr val="tx1"/>
                          </a:solidFill>
                          <a:effectLst/>
                          <a:latin typeface="Arial" panose="020B0604020202020204" pitchFamily="34" charset="0"/>
                          <a:ea typeface="+mn-ea"/>
                          <a:cs typeface="Arial" panose="020B0604020202020204" pitchFamily="34" charset="0"/>
                        </a:rPr>
                        <a:t>____________________________</a:t>
                      </a:r>
                    </a:p>
                    <a:p>
                      <a:pPr marL="0" indent="0">
                        <a:buNone/>
                      </a:pPr>
                      <a:r>
                        <a:rPr lang="en-GB" sz="1800" b="0" i="0" u="none" strike="noStrike" kern="1200" baseline="0" noProof="0" dirty="0">
                          <a:solidFill>
                            <a:schemeClr val="tx1"/>
                          </a:solidFill>
                          <a:effectLst/>
                          <a:latin typeface="Arial" panose="020B0604020202020204" pitchFamily="34" charset="0"/>
                          <a:ea typeface="+mn-ea"/>
                          <a:cs typeface="Arial" panose="020B0604020202020204" pitchFamily="34" charset="0"/>
                        </a:rPr>
                        <a:t>_______________________________________________________________________________________</a:t>
                      </a:r>
                      <a:endParaRPr lang="en-GB" sz="1400" b="0" i="0" u="none" strike="noStrike" baseline="0" noProof="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2.</a:t>
                      </a:r>
                      <a:r>
                        <a:rPr lang="en-GB" sz="1200" b="1" baseline="0" dirty="0">
                          <a:latin typeface="Arial" panose="020B0604020202020204" pitchFamily="34" charset="0"/>
                          <a:cs typeface="Arial" panose="020B0604020202020204" pitchFamily="34" charset="0"/>
                        </a:rPr>
                        <a:t> List 3 poems about war and summarise them in no more than 10 words. </a:t>
                      </a: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p>
                      <a:endParaRPr lang="en-GB" sz="1200" b="1" baseline="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3. </a:t>
                      </a:r>
                      <a:r>
                        <a:rPr lang="en-GB" sz="1400" b="1" dirty="0">
                          <a:latin typeface="Arial" panose="020B0604020202020204" pitchFamily="34" charset="0"/>
                          <a:cs typeface="Arial" panose="020B0604020202020204" pitchFamily="34" charset="0"/>
                        </a:rPr>
                        <a:t>a) What is satire</a:t>
                      </a:r>
                      <a:r>
                        <a:rPr lang="en-GB" sz="1400" b="1" baseline="0" dirty="0">
                          <a:latin typeface="Arial" panose="020B0604020202020204" pitchFamily="34" charset="0"/>
                          <a:cs typeface="Arial" panose="020B0604020202020204" pitchFamily="34" charset="0"/>
                        </a:rPr>
                        <a:t>? </a:t>
                      </a:r>
                      <a:endParaRPr lang="en-GB"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baseline="0" dirty="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GB" sz="1400" b="1" baseline="0" dirty="0">
                          <a:latin typeface="Arial" panose="020B0604020202020204" pitchFamily="34" charset="0"/>
                          <a:cs typeface="Arial" panose="020B0604020202020204" pitchFamily="34" charset="0"/>
                        </a:rPr>
                        <a:t>b) How is ‘Animal Farm’ satirical?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baseline="0" dirty="0">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3606664193"/>
                  </a:ext>
                </a:extLst>
              </a:tr>
              <a:tr h="2948316">
                <a:tc>
                  <a:txBody>
                    <a:bodyPr/>
                    <a:lstStyle/>
                    <a:p>
                      <a:r>
                        <a:rPr lang="en-GB" sz="1200" b="1" dirty="0">
                          <a:latin typeface="Arial" panose="020B0604020202020204" pitchFamily="34" charset="0"/>
                          <a:cs typeface="Arial" panose="020B0604020202020204" pitchFamily="34" charset="0"/>
                        </a:rPr>
                        <a:t>4. What are the following characters from ‘A Christmas Carol’ symbolic</a:t>
                      </a:r>
                      <a:r>
                        <a:rPr lang="en-GB" sz="1200" b="1" baseline="0" dirty="0">
                          <a:latin typeface="Arial" panose="020B0604020202020204" pitchFamily="34" charset="0"/>
                          <a:cs typeface="Arial" panose="020B0604020202020204" pitchFamily="34" charset="0"/>
                        </a:rPr>
                        <a:t> of? Explain your answer: </a:t>
                      </a:r>
                    </a:p>
                    <a:p>
                      <a:endParaRPr lang="en-GB" sz="1200" b="1" baseline="0" dirty="0">
                        <a:latin typeface="Arial" panose="020B0604020202020204" pitchFamily="34" charset="0"/>
                        <a:cs typeface="Arial" panose="020B0604020202020204" pitchFamily="34" charset="0"/>
                      </a:endParaRPr>
                    </a:p>
                    <a:p>
                      <a:r>
                        <a:rPr lang="en-GB" sz="1300" b="1" baseline="0" dirty="0">
                          <a:latin typeface="Arial" panose="020B0604020202020204" pitchFamily="34" charset="0"/>
                          <a:cs typeface="Arial" panose="020B0604020202020204" pitchFamily="34" charset="0"/>
                        </a:rPr>
                        <a:t>Tiny Tim: </a:t>
                      </a:r>
                      <a:r>
                        <a:rPr lang="en-GB" sz="1300" b="0" baseline="0" dirty="0">
                          <a:latin typeface="Arial" panose="020B0604020202020204" pitchFamily="34" charset="0"/>
                          <a:cs typeface="Arial" panose="020B0604020202020204" pitchFamily="34" charset="0"/>
                        </a:rPr>
                        <a:t>Symbolic of _____________________. </a:t>
                      </a:r>
                    </a:p>
                    <a:p>
                      <a:r>
                        <a:rPr lang="en-GB" sz="1300" b="0" baseline="0" dirty="0">
                          <a:latin typeface="Arial" panose="020B0604020202020204" pitchFamily="34" charset="0"/>
                          <a:cs typeface="Arial" panose="020B0604020202020204" pitchFamily="34" charset="0"/>
                        </a:rPr>
                        <a:t>Explanation: _________________________________</a:t>
                      </a:r>
                    </a:p>
                    <a:p>
                      <a:r>
                        <a:rPr lang="en-GB" sz="1300" b="0" baseline="0" dirty="0">
                          <a:latin typeface="Arial" panose="020B0604020202020204" pitchFamily="34" charset="0"/>
                          <a:cs typeface="Arial" panose="020B0604020202020204" pitchFamily="34" charset="0"/>
                        </a:rPr>
                        <a:t>_________________________________________________________________________________. </a:t>
                      </a:r>
                    </a:p>
                    <a:p>
                      <a:endParaRPr lang="en-GB" sz="1200" b="1" baseline="0" dirty="0">
                        <a:latin typeface="Arial" panose="020B0604020202020204" pitchFamily="34" charset="0"/>
                        <a:cs typeface="Arial" panose="020B0604020202020204" pitchFamily="34" charset="0"/>
                      </a:endParaRPr>
                    </a:p>
                    <a:p>
                      <a:r>
                        <a:rPr lang="en-GB" sz="1300" b="1" baseline="0" dirty="0">
                          <a:latin typeface="Arial" panose="020B0604020202020204" pitchFamily="34" charset="0"/>
                          <a:cs typeface="Arial" panose="020B0604020202020204" pitchFamily="34" charset="0"/>
                        </a:rPr>
                        <a:t>Scrooge: </a:t>
                      </a:r>
                      <a:r>
                        <a:rPr lang="en-GB" sz="1300" b="0" baseline="0" dirty="0">
                          <a:latin typeface="Arial" panose="020B0604020202020204" pitchFamily="34" charset="0"/>
                          <a:cs typeface="Arial" panose="020B0604020202020204" pitchFamily="34" charset="0"/>
                        </a:rPr>
                        <a:t>Symbolic of ____________________. </a:t>
                      </a:r>
                    </a:p>
                    <a:p>
                      <a:r>
                        <a:rPr lang="en-GB" sz="1300" b="0" baseline="0" dirty="0">
                          <a:latin typeface="Arial" panose="020B0604020202020204" pitchFamily="34" charset="0"/>
                          <a:cs typeface="Arial" panose="020B0604020202020204" pitchFamily="34" charset="0"/>
                        </a:rPr>
                        <a:t>Explanation: ____________________________</a:t>
                      </a:r>
                    </a:p>
                    <a:p>
                      <a:r>
                        <a:rPr lang="en-GB" sz="1300" b="0" baseline="0" dirty="0">
                          <a:latin typeface="Arial" panose="020B0604020202020204" pitchFamily="34" charset="0"/>
                          <a:cs typeface="Arial" panose="020B0604020202020204" pitchFamily="34" charset="0"/>
                        </a:rPr>
                        <a:t>_________________________________________________________________________________. </a:t>
                      </a:r>
                      <a:endParaRPr lang="en-GB" sz="1200" b="1"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a:latin typeface="Arial" panose="020B0604020202020204" pitchFamily="34" charset="0"/>
                        <a:cs typeface="Arial" panose="020B0604020202020204" pitchFamily="34" charset="0"/>
                      </a:endParaRPr>
                    </a:p>
                  </a:txBody>
                  <a:tcPr/>
                </a:tc>
                <a:tc>
                  <a:txBody>
                    <a:bodyPr/>
                    <a:lstStyle/>
                    <a:p>
                      <a:r>
                        <a:rPr lang="en-GB" sz="1200" b="1" dirty="0">
                          <a:latin typeface="Arial" panose="020B0604020202020204" pitchFamily="34" charset="0"/>
                          <a:cs typeface="Arial" panose="020B0604020202020204" pitchFamily="34" charset="0"/>
                        </a:rPr>
                        <a:t>5.</a:t>
                      </a:r>
                      <a:r>
                        <a:rPr lang="en-GB" sz="1200" b="1" baseline="0" dirty="0">
                          <a:latin typeface="Arial" panose="020B0604020202020204" pitchFamily="34" charset="0"/>
                          <a:cs typeface="Arial" panose="020B0604020202020204" pitchFamily="34" charset="0"/>
                        </a:rPr>
                        <a:t> </a:t>
                      </a:r>
                      <a:r>
                        <a:rPr lang="en-GB" sz="1300" b="1" baseline="0" dirty="0">
                          <a:latin typeface="Arial" panose="020B0604020202020204" pitchFamily="34" charset="0"/>
                          <a:cs typeface="Arial" panose="020B0604020202020204" pitchFamily="34" charset="0"/>
                        </a:rPr>
                        <a:t>Highlight or underline the proper nouns in the following extracts. </a:t>
                      </a:r>
                      <a:endParaRPr lang="en-GB" sz="1200" b="1" dirty="0">
                        <a:latin typeface="Arial" panose="020B0604020202020204" pitchFamily="34" charset="0"/>
                        <a:cs typeface="Arial" panose="020B0604020202020204" pitchFamily="34" charset="0"/>
                      </a:endParaRPr>
                    </a:p>
                    <a:p>
                      <a:pPr lvl="0">
                        <a:buNone/>
                      </a:pPr>
                      <a:endParaRPr lang="en-GB" sz="1200" b="1" dirty="0">
                        <a:latin typeface="Arial" panose="020B0604020202020204" pitchFamily="34" charset="0"/>
                        <a:cs typeface="Arial" panose="020B0604020202020204" pitchFamily="34" charset="0"/>
                      </a:endParaRPr>
                    </a:p>
                    <a:p>
                      <a:pPr lvl="0">
                        <a:buNone/>
                      </a:pPr>
                      <a:r>
                        <a:rPr lang="en-GB" sz="1200" dirty="0">
                          <a:latin typeface="Arial" panose="020B0604020202020204" pitchFamily="34" charset="0"/>
                          <a:cs typeface="Arial" panose="020B0604020202020204" pitchFamily="34" charset="0"/>
                        </a:rPr>
                        <a:t>He usually lost, and she was so good at arguing that he felt good about losing. She could explain why listening to Joni Mitchell and Bob Marley (who happened to be her two favourite singers) was much better for him than listening to Snoop Doggy Dogg, and why it was more important to read books than to play on the Gameboy his dad had given him. But he couldn’t pass any of this on to the kids at school. If he tried to tell Lee Hartley - the biggest and loudest and nastiest of the kids he’d met yesterday - that he didn’t approve of Snoop Doggy Dogg because Snoop Doggy Dogg had a bad attitude to women, Lee Hartley would thump him, or call him something that he didn’t want to be called. </a:t>
                      </a:r>
                      <a:endParaRPr lang="en-GB" sz="1200" b="1" dirty="0">
                        <a:latin typeface="Arial" panose="020B0604020202020204" pitchFamily="34" charset="0"/>
                        <a:cs typeface="Arial" panose="020B0604020202020204" pitchFamily="34" charset="0"/>
                      </a:endParaRPr>
                    </a:p>
                  </a:txBody>
                  <a:tcPr/>
                </a:tc>
                <a:tc>
                  <a:txBody>
                    <a:bodyPr/>
                    <a:lstStyle/>
                    <a:p>
                      <a:pPr rtl="0" fontAlgn="base"/>
                      <a:r>
                        <a:rPr lang="en-GB" sz="1400" b="1" dirty="0">
                          <a:latin typeface="Arial" panose="020B0604020202020204" pitchFamily="34" charset="0"/>
                          <a:cs typeface="Arial" panose="020B0604020202020204" pitchFamily="34" charset="0"/>
                        </a:rPr>
                        <a:t>6. </a:t>
                      </a:r>
                      <a:r>
                        <a:rPr lang="en-GB" sz="1200" b="1" i="0" kern="1200" dirty="0">
                          <a:solidFill>
                            <a:schemeClr val="tx1"/>
                          </a:solidFill>
                          <a:effectLst/>
                          <a:latin typeface="Arial" panose="020B0604020202020204" pitchFamily="34" charset="0"/>
                          <a:ea typeface="+mn-ea"/>
                          <a:cs typeface="Arial" panose="020B0604020202020204" pitchFamily="34" charset="0"/>
                        </a:rPr>
                        <a:t>Use the extract from task 5 to answer the following inference question using quotations from the extract. </a:t>
                      </a:r>
                    </a:p>
                    <a:p>
                      <a:pPr rtl="0" fontAlgn="base"/>
                      <a:endParaRPr lang="en-GB" sz="1400" b="1" i="0" kern="1200" dirty="0">
                        <a:solidFill>
                          <a:schemeClr val="tx1"/>
                        </a:solidFill>
                        <a:effectLst/>
                        <a:latin typeface="Arial" panose="020B0604020202020204" pitchFamily="34" charset="0"/>
                        <a:ea typeface="+mn-ea"/>
                        <a:cs typeface="Arial" panose="020B0604020202020204" pitchFamily="34" charset="0"/>
                      </a:endParaRPr>
                    </a:p>
                    <a:p>
                      <a:pPr rtl="0" fontAlgn="base"/>
                      <a:r>
                        <a:rPr lang="en-GB" sz="1400" b="1" i="0" kern="1200" dirty="0">
                          <a:solidFill>
                            <a:schemeClr val="tx1"/>
                          </a:solidFill>
                          <a:effectLst/>
                          <a:latin typeface="Arial" panose="020B0604020202020204" pitchFamily="34" charset="0"/>
                          <a:ea typeface="+mn-ea"/>
                          <a:cs typeface="Arial" panose="020B0604020202020204" pitchFamily="34" charset="0"/>
                        </a:rPr>
                        <a:t>What do you learn about the narrator? </a:t>
                      </a:r>
                    </a:p>
                    <a:p>
                      <a:pPr rtl="0" fontAlgn="base"/>
                      <a:r>
                        <a:rPr lang="en-GB" sz="1400" b="1" i="0" kern="1200" dirty="0">
                          <a:solidFill>
                            <a:schemeClr val="tx1"/>
                          </a:solidFill>
                          <a:effectLst/>
                          <a:latin typeface="Arial" panose="020B0604020202020204" pitchFamily="34" charset="0"/>
                          <a:ea typeface="+mn-ea"/>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4145184444"/>
                  </a:ext>
                </a:extLst>
              </a:tr>
            </a:tbl>
          </a:graphicData>
        </a:graphic>
      </p:graphicFrame>
      <p:sp>
        <p:nvSpPr>
          <p:cNvPr id="7" name="Title 1">
            <a:extLst>
              <a:ext uri="{FF2B5EF4-FFF2-40B4-BE49-F238E27FC236}">
                <a16:creationId xmlns:a16="http://schemas.microsoft.com/office/drawing/2014/main" id="{D8393D49-B04E-4A00-9C98-37E22491A8FA}"/>
              </a:ext>
            </a:extLst>
          </p:cNvPr>
          <p:cNvSpPr>
            <a:spLocks noGrp="1"/>
          </p:cNvSpPr>
          <p:nvPr>
            <p:ph type="ctrTitle"/>
          </p:nvPr>
        </p:nvSpPr>
        <p:spPr>
          <a:xfrm>
            <a:off x="78375" y="120877"/>
            <a:ext cx="12000413" cy="436471"/>
          </a:xfrm>
        </p:spPr>
        <p:style>
          <a:lnRef idx="2">
            <a:schemeClr val="dk1"/>
          </a:lnRef>
          <a:fillRef idx="1">
            <a:schemeClr val="lt1"/>
          </a:fillRef>
          <a:effectRef idx="0">
            <a:schemeClr val="dk1"/>
          </a:effectRef>
          <a:fontRef idx="minor">
            <a:schemeClr val="dk1"/>
          </a:fontRef>
        </p:style>
        <p:txBody>
          <a:bodyPr>
            <a:noAutofit/>
          </a:bodyPr>
          <a:lstStyle/>
          <a:p>
            <a:r>
              <a:rPr lang="en-GB" sz="1400" b="1">
                <a:latin typeface="Arial" panose="020B0604020202020204" pitchFamily="34" charset="0"/>
                <a:cs typeface="Arial" panose="020B0604020202020204" pitchFamily="34" charset="0"/>
              </a:rPr>
              <a:t>Year 10 Weekly Homework                                                                                                                                      Summer  1.3</a:t>
            </a:r>
          </a:p>
        </p:txBody>
      </p:sp>
      <p:sp>
        <p:nvSpPr>
          <p:cNvPr id="3" name="Oval 2">
            <a:extLst>
              <a:ext uri="{FF2B5EF4-FFF2-40B4-BE49-F238E27FC236}">
                <a16:creationId xmlns:a16="http://schemas.microsoft.com/office/drawing/2014/main" id="{B83E2A81-99B6-6669-7760-D184BEA3A753}"/>
              </a:ext>
            </a:extLst>
          </p:cNvPr>
          <p:cNvSpPr/>
          <p:nvPr/>
        </p:nvSpPr>
        <p:spPr>
          <a:xfrm>
            <a:off x="697585" y="1668544"/>
            <a:ext cx="754144" cy="35822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5697CA84-06C0-12FF-E4A7-99C98EC217DC}"/>
              </a:ext>
            </a:extLst>
          </p:cNvPr>
          <p:cNvCxnSpPr>
            <a:stCxn id="3" idx="3"/>
          </p:cNvCxnSpPr>
          <p:nvPr/>
        </p:nvCxnSpPr>
        <p:spPr>
          <a:xfrm flipH="1">
            <a:off x="480767" y="1974304"/>
            <a:ext cx="327260" cy="193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4978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02EDE6-8957-4BA6-9537-5E8845AF0CC4}"/>
              </a:ext>
            </a:extLst>
          </p:cNvPr>
          <p:cNvSpPr txBox="1"/>
          <p:nvPr/>
        </p:nvSpPr>
        <p:spPr>
          <a:xfrm>
            <a:off x="565616" y="1349325"/>
            <a:ext cx="5667375" cy="5355312"/>
          </a:xfrm>
          <a:prstGeom prst="rect">
            <a:avLst/>
          </a:prstGeom>
          <a:noFill/>
        </p:spPr>
        <p:txBody>
          <a:bodyPr wrap="square" rtlCol="0">
            <a:spAutoFit/>
          </a:bodyPr>
          <a:lstStyle/>
          <a:p>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TextBox 4">
            <a:extLst>
              <a:ext uri="{FF2B5EF4-FFF2-40B4-BE49-F238E27FC236}">
                <a16:creationId xmlns:a16="http://schemas.microsoft.com/office/drawing/2014/main" id="{744DC68E-45C1-48A6-9349-C2A3FD93CAEA}"/>
              </a:ext>
            </a:extLst>
          </p:cNvPr>
          <p:cNvSpPr txBox="1"/>
          <p:nvPr/>
        </p:nvSpPr>
        <p:spPr>
          <a:xfrm>
            <a:off x="6623539" y="279790"/>
            <a:ext cx="5181600" cy="6463308"/>
          </a:xfrm>
          <a:prstGeom prst="rect">
            <a:avLst/>
          </a:prstGeom>
          <a:noFill/>
        </p:spPr>
        <p:txBody>
          <a:bodyPr wrap="square" rtlCol="0">
            <a:spAutoFit/>
          </a:bodyPr>
          <a:lstStyle/>
          <a:p>
            <a:r>
              <a:rPr lang="en-GB"/>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Title 1">
            <a:extLst>
              <a:ext uri="{FF2B5EF4-FFF2-40B4-BE49-F238E27FC236}">
                <a16:creationId xmlns:a16="http://schemas.microsoft.com/office/drawing/2014/main" id="{B724A28B-9D43-1621-BE5C-110297B866D5}"/>
              </a:ext>
            </a:extLst>
          </p:cNvPr>
          <p:cNvSpPr>
            <a:spLocks noGrp="1"/>
          </p:cNvSpPr>
          <p:nvPr>
            <p:ph type="title"/>
          </p:nvPr>
        </p:nvSpPr>
        <p:spPr>
          <a:xfrm>
            <a:off x="279645" y="80320"/>
            <a:ext cx="6070600" cy="1114170"/>
          </a:xfrm>
        </p:spPr>
        <p:txBody>
          <a:bodyPr>
            <a:noAutofit/>
          </a:bodyPr>
          <a:lstStyle/>
          <a:p>
            <a:r>
              <a:rPr lang="en-GB" sz="1400" b="1" dirty="0">
                <a:latin typeface="Arial" panose="020B0604020202020204" pitchFamily="34" charset="0"/>
                <a:cs typeface="Arial" panose="020B0604020202020204" pitchFamily="34" charset="0"/>
              </a:rPr>
              <a:t>Week 2 Language HW</a:t>
            </a:r>
            <a:r>
              <a:rPr lang="en-GB" sz="1400" dirty="0">
                <a:latin typeface="Arial" panose="020B0604020202020204" pitchFamily="34" charset="0"/>
                <a:cs typeface="Arial" panose="020B0604020202020204" pitchFamily="34" charset="0"/>
              </a:rPr>
              <a:t>:</a:t>
            </a:r>
            <a:br>
              <a:rPr lang="en-GB" sz="1400" dirty="0">
                <a:latin typeface="Arial" panose="020B0604020202020204" pitchFamily="34" charset="0"/>
                <a:cs typeface="Arial" panose="020B0604020202020204" pitchFamily="34" charset="0"/>
              </a:rPr>
            </a:b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Revision: Paper 2 Question 4.</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E02EB21-544E-90C0-A57F-3947F40DF18F}"/>
              </a:ext>
            </a:extLst>
          </p:cNvPr>
          <p:cNvSpPr txBox="1"/>
          <p:nvPr/>
        </p:nvSpPr>
        <p:spPr>
          <a:xfrm>
            <a:off x="152400" y="856891"/>
            <a:ext cx="69126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2"/>
              </a:rPr>
              <a:t>https://www.loom.com/share/f64108b436904480b2eaf57590beb2bf</a:t>
            </a:r>
            <a:endParaRPr lang="en-US" sz="1600"/>
          </a:p>
          <a:p>
            <a:endParaRPr lang="en-US" sz="1600" dirty="0">
              <a:cs typeface="Calibri"/>
            </a:endParaRPr>
          </a:p>
        </p:txBody>
      </p:sp>
    </p:spTree>
    <p:extLst>
      <p:ext uri="{BB962C8B-B14F-4D97-AF65-F5344CB8AC3E}">
        <p14:creationId xmlns:p14="http://schemas.microsoft.com/office/powerpoint/2010/main" val="2314040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5f71bee-26e1-45d7-9db5-e4529f37cebc">
      <UserInfo>
        <DisplayName>Lisa Simcox</DisplayName>
        <AccountId>82</AccountId>
        <AccountType/>
      </UserInfo>
    </SharedWithUsers>
    <UniqueSourceRef xmlns="b0291392-46c3-446b-b4e2-e6b1ee46160b" xsi:nil="true"/>
    <CloudMigratorVersion xmlns="b0291392-46c3-446b-b4e2-e6b1ee46160b" xsi:nil="true"/>
    <CloudMigratorOriginId xmlns="b0291392-46c3-446b-b4e2-e6b1ee46160b" xsi:nil="true"/>
    <FileHash xmlns="b0291392-46c3-446b-b4e2-e6b1ee46160b" xsi:nil="true"/>
    <MediaLengthInSeconds xmlns="b0291392-46c3-446b-b4e2-e6b1ee4616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DAD919C4A92C4A868A6EC556AE103C" ma:contentTypeVersion="17" ma:contentTypeDescription="Create a new document." ma:contentTypeScope="" ma:versionID="0cf8f7557adb50e6787e96358fe1d043">
  <xsd:schema xmlns:xsd="http://www.w3.org/2001/XMLSchema" xmlns:xs="http://www.w3.org/2001/XMLSchema" xmlns:p="http://schemas.microsoft.com/office/2006/metadata/properties" xmlns:ns2="b0291392-46c3-446b-b4e2-e6b1ee46160b" xmlns:ns3="55f71bee-26e1-45d7-9db5-e4529f37cebc" targetNamespace="http://schemas.microsoft.com/office/2006/metadata/properties" ma:root="true" ma:fieldsID="53e97828f00815f43168e8c920b4a715" ns2:_="" ns3:_="">
    <xsd:import namespace="b0291392-46c3-446b-b4e2-e6b1ee46160b"/>
    <xsd:import namespace="55f71bee-26e1-45d7-9db5-e4529f37ceb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91392-46c3-446b-b4e2-e6b1ee46160b"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f71bee-26e1-45d7-9db5-e4529f37ceb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9CD33D-4748-429D-BE9D-2CFD855863B9}">
  <ds:schemaRefs>
    <ds:schemaRef ds:uri="http://schemas.microsoft.com/sharepoint/v3/contenttype/forms"/>
  </ds:schemaRefs>
</ds:datastoreItem>
</file>

<file path=customXml/itemProps2.xml><?xml version="1.0" encoding="utf-8"?>
<ds:datastoreItem xmlns:ds="http://schemas.openxmlformats.org/officeDocument/2006/customXml" ds:itemID="{A1F625C4-948B-4BB3-8788-A15482CE8FB2}">
  <ds:schemaRefs>
    <ds:schemaRef ds:uri="http://purl.org/dc/dcmitype/"/>
    <ds:schemaRef ds:uri="http://purl.org/dc/terms/"/>
    <ds:schemaRef ds:uri="http://schemas.microsoft.com/office/2006/metadata/properties"/>
    <ds:schemaRef ds:uri="b0291392-46c3-446b-b4e2-e6b1ee46160b"/>
    <ds:schemaRef ds:uri="http://schemas.microsoft.com/office/2006/documentManagement/types"/>
    <ds:schemaRef ds:uri="55f71bee-26e1-45d7-9db5-e4529f37cebc"/>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E0EA97D-C64E-4138-A267-C1518FDD6E80}"/>
</file>

<file path=docProps/app.xml><?xml version="1.0" encoding="utf-8"?>
<Properties xmlns="http://schemas.openxmlformats.org/officeDocument/2006/extended-properties" xmlns:vt="http://schemas.openxmlformats.org/officeDocument/2006/docPropsVTypes">
  <TotalTime>0</TotalTime>
  <Words>2180</Words>
  <Application>Microsoft Office PowerPoint</Application>
  <PresentationFormat>Widescreen</PresentationFormat>
  <Paragraphs>246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Weekly Homework Grids and Extended Responses</vt:lpstr>
      <vt:lpstr>Paper 2 Insert – Use this source for weeks 1, 2, 3 and 4 </vt:lpstr>
      <vt:lpstr>PowerPoint Presentation</vt:lpstr>
      <vt:lpstr>Year 10 Weekly Homework                                                                                                                                      Summer  1.1</vt:lpstr>
      <vt:lpstr>Week 1 Language HW:  Revision: Paper 2: Question 1 and 2  </vt:lpstr>
      <vt:lpstr>Year 10 Weekly Homework                                                                                                                                      Summer  1.2</vt:lpstr>
      <vt:lpstr>Week 2 Language HW:  Revision: Paper 2 Question 3.  </vt:lpstr>
      <vt:lpstr>Year 10 Weekly Homework                                                                                                                                      Summer  1.3</vt:lpstr>
      <vt:lpstr>Week 2 Language HW:  Revision: Paper 2 Question 4.  </vt:lpstr>
      <vt:lpstr>Year 10 Weekly Homework – Revision Week                                                                                                                 Summer 1.4 </vt:lpstr>
      <vt:lpstr>Week 4 Language HW:  </vt:lpstr>
      <vt:lpstr>Year 10 Weekly Homework                                                                                                                  Summer 1.5</vt:lpstr>
      <vt:lpstr>Week 5 Language HW: Planning your idea in detail and then write it!    ‘The government should invest more money in public transport as there are so many good reasons to use it.’   Write a letter to the editor of your local newspaper, explaining your views on this statement.</vt:lpstr>
      <vt:lpstr>Week  5 Language HW:  ‘The government should invest more money in public transport as there are so many good reasons to use it.’   Write a letter to the editor of your local newspaper, explaining your views on this statement.</vt:lpstr>
    </vt:vector>
  </TitlesOfParts>
  <Company>Saint Benedict Catholic Voluntary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Weekly Homework                    Name: ________________________________________        Spring  1.1</dc:title>
  <dc:creator>M.Kureczko</dc:creator>
  <cp:lastModifiedBy>Carolina Kureczko</cp:lastModifiedBy>
  <cp:revision>23</cp:revision>
  <dcterms:created xsi:type="dcterms:W3CDTF">2019-08-10T13:15:12Z</dcterms:created>
  <dcterms:modified xsi:type="dcterms:W3CDTF">2022-06-08T15:50:49Z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0x010100DCDAD919C4A92C4A868A6EC556AE103C</vt:lpwstr>
  </property>
  <property fmtid="{D5CDD505-2E9C-101B-9397-08002B2CF9AE}" pid="3" name="Order">
    <vt:r8>5687600</vt:r8>
  </property>
  <property fmtid="{D5CDD505-2E9C-101B-9397-08002B2CF9AE}" pid="4" name="ComplianceAssetId">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