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5" r:id="rId5"/>
    <p:sldId id="302" r:id="rId6"/>
    <p:sldId id="303" r:id="rId7"/>
    <p:sldId id="256" r:id="rId8"/>
    <p:sldId id="296" r:id="rId9"/>
    <p:sldId id="257" r:id="rId10"/>
    <p:sldId id="298" r:id="rId11"/>
    <p:sldId id="258" r:id="rId12"/>
    <p:sldId id="299" r:id="rId13"/>
    <p:sldId id="259" r:id="rId14"/>
    <p:sldId id="300" r:id="rId15"/>
    <p:sldId id="260" r:id="rId16"/>
    <p:sldId id="30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13F1CE-BFAC-1DFF-8FE6-F4BB8971D0DA}" v="786" dt="2022-03-30T18:06:23.841"/>
    <p1510:client id="{55307F2C-ECFA-5F24-104F-70BFD835AAC4}" v="9" dt="2022-04-07T08:37:36.516"/>
    <p1510:client id="{A59E3C56-9F12-8DD7-7287-D393051FA8CB}" v="4" dt="2022-04-04T07:09:29.378"/>
    <p1510:client id="{C8BCB8B0-8981-436E-A341-4DC85E1E8B42}" v="46" dt="2022-03-30T21:53:36.7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p:scale>
          <a:sx n="76" d="100"/>
          <a:sy n="76" d="100"/>
        </p:scale>
        <p:origin x="696" y="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a Kureczko" userId="4628f8f5-3f56-4f7f-a6be-3a03ad345860" providerId="ADAL" clId="{C8BCB8B0-8981-436E-A341-4DC85E1E8B42}"/>
    <pc:docChg chg="undo custSel addSld delSld modSld sldOrd">
      <pc:chgData name="Carolina Kureczko" userId="4628f8f5-3f56-4f7f-a6be-3a03ad345860" providerId="ADAL" clId="{C8BCB8B0-8981-436E-A341-4DC85E1E8B42}" dt="2022-03-30T21:53:36.785" v="3416" actId="1076"/>
      <pc:docMkLst>
        <pc:docMk/>
      </pc:docMkLst>
      <pc:sldChg chg="addSp delSp modSp mod">
        <pc:chgData name="Carolina Kureczko" userId="4628f8f5-3f56-4f7f-a6be-3a03ad345860" providerId="ADAL" clId="{C8BCB8B0-8981-436E-A341-4DC85E1E8B42}" dt="2022-03-30T18:12:36.321" v="5" actId="478"/>
        <pc:sldMkLst>
          <pc:docMk/>
          <pc:sldMk cId="544487920" sldId="257"/>
        </pc:sldMkLst>
        <pc:spChg chg="del">
          <ac:chgData name="Carolina Kureczko" userId="4628f8f5-3f56-4f7f-a6be-3a03ad345860" providerId="ADAL" clId="{C8BCB8B0-8981-436E-A341-4DC85E1E8B42}" dt="2022-03-30T18:07:46.763" v="0" actId="478"/>
          <ac:spMkLst>
            <pc:docMk/>
            <pc:sldMk cId="544487920" sldId="257"/>
            <ac:spMk id="2" creationId="{00000000-0000-0000-0000-000000000000}"/>
          </ac:spMkLst>
        </pc:spChg>
        <pc:spChg chg="del">
          <ac:chgData name="Carolina Kureczko" userId="4628f8f5-3f56-4f7f-a6be-3a03ad345860" providerId="ADAL" clId="{C8BCB8B0-8981-436E-A341-4DC85E1E8B42}" dt="2022-03-30T18:12:36.321" v="5" actId="478"/>
          <ac:spMkLst>
            <pc:docMk/>
            <pc:sldMk cId="544487920" sldId="257"/>
            <ac:spMk id="3" creationId="{7B5ADD87-51E3-3D85-34FB-0D14DE6981D7}"/>
          </ac:spMkLst>
        </pc:spChg>
        <pc:spChg chg="add del mod">
          <ac:chgData name="Carolina Kureczko" userId="4628f8f5-3f56-4f7f-a6be-3a03ad345860" providerId="ADAL" clId="{C8BCB8B0-8981-436E-A341-4DC85E1E8B42}" dt="2022-03-30T18:07:50.258" v="1" actId="478"/>
          <ac:spMkLst>
            <pc:docMk/>
            <pc:sldMk cId="544487920" sldId="257"/>
            <ac:spMk id="6" creationId="{E9D86986-45F3-413C-BA95-F6A368807BAC}"/>
          </ac:spMkLst>
        </pc:spChg>
        <pc:spChg chg="add mod">
          <ac:chgData name="Carolina Kureczko" userId="4628f8f5-3f56-4f7f-a6be-3a03ad345860" providerId="ADAL" clId="{C8BCB8B0-8981-436E-A341-4DC85E1E8B42}" dt="2022-03-30T18:07:56.132" v="4" actId="20577"/>
          <ac:spMkLst>
            <pc:docMk/>
            <pc:sldMk cId="544487920" sldId="257"/>
            <ac:spMk id="7" creationId="{D8393D49-B04E-4A00-9C98-37E22491A8FA}"/>
          </ac:spMkLst>
        </pc:spChg>
      </pc:sldChg>
      <pc:sldChg chg="addSp modSp mod">
        <pc:chgData name="Carolina Kureczko" userId="4628f8f5-3f56-4f7f-a6be-3a03ad345860" providerId="ADAL" clId="{C8BCB8B0-8981-436E-A341-4DC85E1E8B42}" dt="2022-03-30T20:12:50.619" v="986" actId="404"/>
        <pc:sldMkLst>
          <pc:docMk/>
          <pc:sldMk cId="611985971" sldId="258"/>
        </pc:sldMkLst>
        <pc:spChg chg="mod">
          <ac:chgData name="Carolina Kureczko" userId="4628f8f5-3f56-4f7f-a6be-3a03ad345860" providerId="ADAL" clId="{C8BCB8B0-8981-436E-A341-4DC85E1E8B42}" dt="2022-03-30T18:15:11.013" v="119" actId="20577"/>
          <ac:spMkLst>
            <pc:docMk/>
            <pc:sldMk cId="611985971" sldId="258"/>
            <ac:spMk id="2" creationId="{00000000-0000-0000-0000-000000000000}"/>
          </ac:spMkLst>
        </pc:spChg>
        <pc:spChg chg="add mod">
          <ac:chgData name="Carolina Kureczko" userId="4628f8f5-3f56-4f7f-a6be-3a03ad345860" providerId="ADAL" clId="{C8BCB8B0-8981-436E-A341-4DC85E1E8B42}" dt="2022-03-30T18:15:17.202" v="121" actId="1076"/>
          <ac:spMkLst>
            <pc:docMk/>
            <pc:sldMk cId="611985971" sldId="258"/>
            <ac:spMk id="4" creationId="{AB982695-7FED-42D6-9379-9AB6A26911EA}"/>
          </ac:spMkLst>
        </pc:spChg>
        <pc:spChg chg="add mod">
          <ac:chgData name="Carolina Kureczko" userId="4628f8f5-3f56-4f7f-a6be-3a03ad345860" providerId="ADAL" clId="{C8BCB8B0-8981-436E-A341-4DC85E1E8B42}" dt="2022-03-30T18:17:54.103" v="602" actId="20577"/>
          <ac:spMkLst>
            <pc:docMk/>
            <pc:sldMk cId="611985971" sldId="258"/>
            <ac:spMk id="5" creationId="{DB1CE2A3-4B98-465F-B267-113C412FA15B}"/>
          </ac:spMkLst>
        </pc:spChg>
        <pc:spChg chg="add mod">
          <ac:chgData name="Carolina Kureczko" userId="4628f8f5-3f56-4f7f-a6be-3a03ad345860" providerId="ADAL" clId="{C8BCB8B0-8981-436E-A341-4DC85E1E8B42}" dt="2022-03-30T18:19:51.982" v="745" actId="20577"/>
          <ac:spMkLst>
            <pc:docMk/>
            <pc:sldMk cId="611985971" sldId="258"/>
            <ac:spMk id="6" creationId="{12A0216D-4972-479C-9609-579D90516DB6}"/>
          </ac:spMkLst>
        </pc:spChg>
        <pc:spChg chg="add mod">
          <ac:chgData name="Carolina Kureczko" userId="4628f8f5-3f56-4f7f-a6be-3a03ad345860" providerId="ADAL" clId="{C8BCB8B0-8981-436E-A341-4DC85E1E8B42}" dt="2022-03-30T20:12:50.619" v="986" actId="404"/>
          <ac:spMkLst>
            <pc:docMk/>
            <pc:sldMk cId="611985971" sldId="258"/>
            <ac:spMk id="9" creationId="{6392C9F8-AA64-47D3-A93F-30E75A6B164E}"/>
          </ac:spMkLst>
        </pc:spChg>
        <pc:picChg chg="add mod">
          <ac:chgData name="Carolina Kureczko" userId="4628f8f5-3f56-4f7f-a6be-3a03ad345860" providerId="ADAL" clId="{C8BCB8B0-8981-436E-A341-4DC85E1E8B42}" dt="2022-03-30T18:37:53.268" v="748" actId="1076"/>
          <ac:picMkLst>
            <pc:docMk/>
            <pc:sldMk cId="611985971" sldId="258"/>
            <ac:picMk id="8" creationId="{E4B90300-57B8-4E78-8231-9EA74452BAAD}"/>
          </ac:picMkLst>
        </pc:picChg>
      </pc:sldChg>
      <pc:sldChg chg="addSp delSp modSp mod">
        <pc:chgData name="Carolina Kureczko" userId="4628f8f5-3f56-4f7f-a6be-3a03ad345860" providerId="ADAL" clId="{C8BCB8B0-8981-436E-A341-4DC85E1E8B42}" dt="2022-03-30T20:35:43.268" v="2242" actId="20577"/>
        <pc:sldMkLst>
          <pc:docMk/>
          <pc:sldMk cId="682093583" sldId="259"/>
        </pc:sldMkLst>
        <pc:spChg chg="mod">
          <ac:chgData name="Carolina Kureczko" userId="4628f8f5-3f56-4f7f-a6be-3a03ad345860" providerId="ADAL" clId="{C8BCB8B0-8981-436E-A341-4DC85E1E8B42}" dt="2022-03-30T20:22:07.489" v="1112" actId="20577"/>
          <ac:spMkLst>
            <pc:docMk/>
            <pc:sldMk cId="682093583" sldId="259"/>
            <ac:spMk id="2" creationId="{00000000-0000-0000-0000-000000000000}"/>
          </ac:spMkLst>
        </pc:spChg>
        <pc:spChg chg="add mod">
          <ac:chgData name="Carolina Kureczko" userId="4628f8f5-3f56-4f7f-a6be-3a03ad345860" providerId="ADAL" clId="{C8BCB8B0-8981-436E-A341-4DC85E1E8B42}" dt="2022-03-30T20:24:53.269" v="1256" actId="13822"/>
          <ac:spMkLst>
            <pc:docMk/>
            <pc:sldMk cId="682093583" sldId="259"/>
            <ac:spMk id="9" creationId="{F4B2EF19-022C-44B6-9175-18E37DC424B7}"/>
          </ac:spMkLst>
        </pc:spChg>
        <pc:spChg chg="add mod">
          <ac:chgData name="Carolina Kureczko" userId="4628f8f5-3f56-4f7f-a6be-3a03ad345860" providerId="ADAL" clId="{C8BCB8B0-8981-436E-A341-4DC85E1E8B42}" dt="2022-03-30T20:25:20.083" v="1270" actId="1076"/>
          <ac:spMkLst>
            <pc:docMk/>
            <pc:sldMk cId="682093583" sldId="259"/>
            <ac:spMk id="10" creationId="{87C1481B-A0B7-4260-A1A9-624411BA7A08}"/>
          </ac:spMkLst>
        </pc:spChg>
        <pc:spChg chg="add mod">
          <ac:chgData name="Carolina Kureczko" userId="4628f8f5-3f56-4f7f-a6be-3a03ad345860" providerId="ADAL" clId="{C8BCB8B0-8981-436E-A341-4DC85E1E8B42}" dt="2022-03-30T20:25:34.424" v="1277" actId="20577"/>
          <ac:spMkLst>
            <pc:docMk/>
            <pc:sldMk cId="682093583" sldId="259"/>
            <ac:spMk id="11" creationId="{57D48C60-8C34-49E1-A18F-DF5FFC0CF4EB}"/>
          </ac:spMkLst>
        </pc:spChg>
        <pc:graphicFrameChg chg="modGraphic">
          <ac:chgData name="Carolina Kureczko" userId="4628f8f5-3f56-4f7f-a6be-3a03ad345860" providerId="ADAL" clId="{C8BCB8B0-8981-436E-A341-4DC85E1E8B42}" dt="2022-03-30T20:35:43.268" v="2242" actId="20577"/>
          <ac:graphicFrameMkLst>
            <pc:docMk/>
            <pc:sldMk cId="682093583" sldId="259"/>
            <ac:graphicFrameMk id="4" creationId="{00000000-0000-0000-0000-000000000000}"/>
          </ac:graphicFrameMkLst>
        </pc:graphicFrameChg>
        <pc:picChg chg="del">
          <ac:chgData name="Carolina Kureczko" userId="4628f8f5-3f56-4f7f-a6be-3a03ad345860" providerId="ADAL" clId="{C8BCB8B0-8981-436E-A341-4DC85E1E8B42}" dt="2022-03-30T20:22:13.797" v="1113" actId="478"/>
          <ac:picMkLst>
            <pc:docMk/>
            <pc:sldMk cId="682093583" sldId="259"/>
            <ac:picMk id="3" creationId="{00000000-0000-0000-0000-000000000000}"/>
          </ac:picMkLst>
        </pc:picChg>
        <pc:picChg chg="del">
          <ac:chgData name="Carolina Kureczko" userId="4628f8f5-3f56-4f7f-a6be-3a03ad345860" providerId="ADAL" clId="{C8BCB8B0-8981-436E-A341-4DC85E1E8B42}" dt="2022-03-30T20:22:13.797" v="1113" actId="478"/>
          <ac:picMkLst>
            <pc:docMk/>
            <pc:sldMk cId="682093583" sldId="259"/>
            <ac:picMk id="5" creationId="{00000000-0000-0000-0000-000000000000}"/>
          </ac:picMkLst>
        </pc:picChg>
        <pc:picChg chg="del">
          <ac:chgData name="Carolina Kureczko" userId="4628f8f5-3f56-4f7f-a6be-3a03ad345860" providerId="ADAL" clId="{C8BCB8B0-8981-436E-A341-4DC85E1E8B42}" dt="2022-03-30T20:22:13.797" v="1113" actId="478"/>
          <ac:picMkLst>
            <pc:docMk/>
            <pc:sldMk cId="682093583" sldId="259"/>
            <ac:picMk id="6" creationId="{00000000-0000-0000-0000-000000000000}"/>
          </ac:picMkLst>
        </pc:picChg>
        <pc:picChg chg="add mod">
          <ac:chgData name="Carolina Kureczko" userId="4628f8f5-3f56-4f7f-a6be-3a03ad345860" providerId="ADAL" clId="{C8BCB8B0-8981-436E-A341-4DC85E1E8B42}" dt="2022-03-30T20:24:42.961" v="1254" actId="1076"/>
          <ac:picMkLst>
            <pc:docMk/>
            <pc:sldMk cId="682093583" sldId="259"/>
            <ac:picMk id="7" creationId="{83652D2E-B54B-48E3-A35C-B6452234344B}"/>
          </ac:picMkLst>
        </pc:picChg>
        <pc:picChg chg="add mod">
          <ac:chgData name="Carolina Kureczko" userId="4628f8f5-3f56-4f7f-a6be-3a03ad345860" providerId="ADAL" clId="{C8BCB8B0-8981-436E-A341-4DC85E1E8B42}" dt="2022-03-30T20:24:35.586" v="1251" actId="1076"/>
          <ac:picMkLst>
            <pc:docMk/>
            <pc:sldMk cId="682093583" sldId="259"/>
            <ac:picMk id="8" creationId="{E2F5EA5A-67ED-48AC-8533-C027567EA02E}"/>
          </ac:picMkLst>
        </pc:picChg>
        <pc:picChg chg="add mod">
          <ac:chgData name="Carolina Kureczko" userId="4628f8f5-3f56-4f7f-a6be-3a03ad345860" providerId="ADAL" clId="{C8BCB8B0-8981-436E-A341-4DC85E1E8B42}" dt="2022-03-30T20:35:40.416" v="2241" actId="14100"/>
          <ac:picMkLst>
            <pc:docMk/>
            <pc:sldMk cId="682093583" sldId="259"/>
            <ac:picMk id="1026" creationId="{8348E63E-5785-4DC7-A8FC-772C9D454BE0}"/>
          </ac:picMkLst>
        </pc:picChg>
      </pc:sldChg>
      <pc:sldChg chg="addSp delSp modSp mod">
        <pc:chgData name="Carolina Kureczko" userId="4628f8f5-3f56-4f7f-a6be-3a03ad345860" providerId="ADAL" clId="{C8BCB8B0-8981-436E-A341-4DC85E1E8B42}" dt="2022-03-30T21:39:15.268" v="3290" actId="20577"/>
        <pc:sldMkLst>
          <pc:docMk/>
          <pc:sldMk cId="2018631028" sldId="260"/>
        </pc:sldMkLst>
        <pc:spChg chg="mod">
          <ac:chgData name="Carolina Kureczko" userId="4628f8f5-3f56-4f7f-a6be-3a03ad345860" providerId="ADAL" clId="{C8BCB8B0-8981-436E-A341-4DC85E1E8B42}" dt="2022-03-30T21:09:07.990" v="2983" actId="20577"/>
          <ac:spMkLst>
            <pc:docMk/>
            <pc:sldMk cId="2018631028" sldId="260"/>
            <ac:spMk id="2" creationId="{00000000-0000-0000-0000-000000000000}"/>
          </ac:spMkLst>
        </pc:spChg>
        <pc:graphicFrameChg chg="mod modGraphic">
          <ac:chgData name="Carolina Kureczko" userId="4628f8f5-3f56-4f7f-a6be-3a03ad345860" providerId="ADAL" clId="{C8BCB8B0-8981-436E-A341-4DC85E1E8B42}" dt="2022-03-30T21:39:15.268" v="3290" actId="20577"/>
          <ac:graphicFrameMkLst>
            <pc:docMk/>
            <pc:sldMk cId="2018631028" sldId="260"/>
            <ac:graphicFrameMk id="4" creationId="{00000000-0000-0000-0000-000000000000}"/>
          </ac:graphicFrameMkLst>
        </pc:graphicFrameChg>
        <pc:picChg chg="del">
          <ac:chgData name="Carolina Kureczko" userId="4628f8f5-3f56-4f7f-a6be-3a03ad345860" providerId="ADAL" clId="{C8BCB8B0-8981-436E-A341-4DC85E1E8B42}" dt="2022-03-30T21:09:47.812" v="3040" actId="478"/>
          <ac:picMkLst>
            <pc:docMk/>
            <pc:sldMk cId="2018631028" sldId="260"/>
            <ac:picMk id="6" creationId="{CEF17658-0670-496E-A5C7-98AF86217ACA}"/>
          </ac:picMkLst>
        </pc:picChg>
        <pc:picChg chg="del">
          <ac:chgData name="Carolina Kureczko" userId="4628f8f5-3f56-4f7f-a6be-3a03ad345860" providerId="ADAL" clId="{C8BCB8B0-8981-436E-A341-4DC85E1E8B42}" dt="2022-03-30T21:09:47.812" v="3040" actId="478"/>
          <ac:picMkLst>
            <pc:docMk/>
            <pc:sldMk cId="2018631028" sldId="260"/>
            <ac:picMk id="9" creationId="{1B78B332-BC87-489D-92C0-DFAE62F8E5B9}"/>
          </ac:picMkLst>
        </pc:picChg>
        <pc:picChg chg="del">
          <ac:chgData name="Carolina Kureczko" userId="4628f8f5-3f56-4f7f-a6be-3a03ad345860" providerId="ADAL" clId="{C8BCB8B0-8981-436E-A341-4DC85E1E8B42}" dt="2022-03-30T21:09:47.812" v="3040" actId="478"/>
          <ac:picMkLst>
            <pc:docMk/>
            <pc:sldMk cId="2018631028" sldId="260"/>
            <ac:picMk id="10" creationId="{D2C5AB5D-D94D-4F10-B357-212CFDCCE75F}"/>
          </ac:picMkLst>
        </pc:picChg>
        <pc:picChg chg="add mod">
          <ac:chgData name="Carolina Kureczko" userId="4628f8f5-3f56-4f7f-a6be-3a03ad345860" providerId="ADAL" clId="{C8BCB8B0-8981-436E-A341-4DC85E1E8B42}" dt="2022-03-30T21:11:31.361" v="3048" actId="1076"/>
          <ac:picMkLst>
            <pc:docMk/>
            <pc:sldMk cId="2018631028" sldId="260"/>
            <ac:picMk id="11" creationId="{9F51D8B2-00B7-4A41-8FD4-BC4D478ECE0B}"/>
          </ac:picMkLst>
        </pc:picChg>
        <pc:picChg chg="add mod">
          <ac:chgData name="Carolina Kureczko" userId="4628f8f5-3f56-4f7f-a6be-3a03ad345860" providerId="ADAL" clId="{C8BCB8B0-8981-436E-A341-4DC85E1E8B42}" dt="2022-03-30T21:11:26.800" v="3046" actId="1076"/>
          <ac:picMkLst>
            <pc:docMk/>
            <pc:sldMk cId="2018631028" sldId="260"/>
            <ac:picMk id="2050" creationId="{19A5D16B-1F58-4666-AB63-6ECB93D1E439}"/>
          </ac:picMkLst>
        </pc:picChg>
        <pc:picChg chg="add mod">
          <ac:chgData name="Carolina Kureczko" userId="4628f8f5-3f56-4f7f-a6be-3a03ad345860" providerId="ADAL" clId="{C8BCB8B0-8981-436E-A341-4DC85E1E8B42}" dt="2022-03-30T21:12:33.098" v="3055" actId="1076"/>
          <ac:picMkLst>
            <pc:docMk/>
            <pc:sldMk cId="2018631028" sldId="260"/>
            <ac:picMk id="2052" creationId="{1C0DF280-11C3-4B7B-B7E4-6BCA31533A81}"/>
          </ac:picMkLst>
        </pc:picChg>
        <pc:picChg chg="add mod">
          <ac:chgData name="Carolina Kureczko" userId="4628f8f5-3f56-4f7f-a6be-3a03ad345860" providerId="ADAL" clId="{C8BCB8B0-8981-436E-A341-4DC85E1E8B42}" dt="2022-03-30T21:39:06.755" v="3275" actId="1076"/>
          <ac:picMkLst>
            <pc:docMk/>
            <pc:sldMk cId="2018631028" sldId="260"/>
            <ac:picMk id="2054" creationId="{F1B7E842-4C84-48BF-AE10-E76BEE930B4C}"/>
          </ac:picMkLst>
        </pc:picChg>
      </pc:sldChg>
      <pc:sldChg chg="addSp modSp mod">
        <pc:chgData name="Carolina Kureczko" userId="4628f8f5-3f56-4f7f-a6be-3a03ad345860" providerId="ADAL" clId="{C8BCB8B0-8981-436E-A341-4DC85E1E8B42}" dt="2022-03-30T21:44:35.464" v="3400" actId="20577"/>
        <pc:sldMkLst>
          <pc:docMk/>
          <pc:sldMk cId="941046943" sldId="295"/>
        </pc:sldMkLst>
        <pc:graphicFrameChg chg="add mod modGraphic">
          <ac:chgData name="Carolina Kureczko" userId="4628f8f5-3f56-4f7f-a6be-3a03ad345860" providerId="ADAL" clId="{C8BCB8B0-8981-436E-A341-4DC85E1E8B42}" dt="2022-03-30T21:44:35.464" v="3400" actId="20577"/>
          <ac:graphicFrameMkLst>
            <pc:docMk/>
            <pc:sldMk cId="941046943" sldId="295"/>
            <ac:graphicFrameMk id="4" creationId="{FCD4249C-4590-4FE4-B7FC-4631B22A0D09}"/>
          </ac:graphicFrameMkLst>
        </pc:graphicFrameChg>
      </pc:sldChg>
      <pc:sldChg chg="addSp modSp mod">
        <pc:chgData name="Carolina Kureczko" userId="4628f8f5-3f56-4f7f-a6be-3a03ad345860" providerId="ADAL" clId="{C8BCB8B0-8981-436E-A341-4DC85E1E8B42}" dt="2022-03-30T21:53:36.785" v="3416" actId="1076"/>
        <pc:sldMkLst>
          <pc:docMk/>
          <pc:sldMk cId="100292213" sldId="299"/>
        </pc:sldMkLst>
        <pc:spChg chg="mod">
          <ac:chgData name="Carolina Kureczko" userId="4628f8f5-3f56-4f7f-a6be-3a03ad345860" providerId="ADAL" clId="{C8BCB8B0-8981-436E-A341-4DC85E1E8B42}" dt="2022-03-30T21:48:01.580" v="3405" actId="14100"/>
          <ac:spMkLst>
            <pc:docMk/>
            <pc:sldMk cId="100292213" sldId="299"/>
            <ac:spMk id="10" creationId="{BF7EB883-BF89-5ECE-E464-F85E2E35B383}"/>
          </ac:spMkLst>
        </pc:spChg>
        <pc:picChg chg="add mod">
          <ac:chgData name="Carolina Kureczko" userId="4628f8f5-3f56-4f7f-a6be-3a03ad345860" providerId="ADAL" clId="{C8BCB8B0-8981-436E-A341-4DC85E1E8B42}" dt="2022-03-30T21:49:29.317" v="3415" actId="1076"/>
          <ac:picMkLst>
            <pc:docMk/>
            <pc:sldMk cId="100292213" sldId="299"/>
            <ac:picMk id="7" creationId="{FB2C76A9-F853-4470-846A-944E55832DA5}"/>
          </ac:picMkLst>
        </pc:picChg>
        <pc:picChg chg="add mod">
          <ac:chgData name="Carolina Kureczko" userId="4628f8f5-3f56-4f7f-a6be-3a03ad345860" providerId="ADAL" clId="{C8BCB8B0-8981-436E-A341-4DC85E1E8B42}" dt="2022-03-30T21:53:36.785" v="3416" actId="1076"/>
          <ac:picMkLst>
            <pc:docMk/>
            <pc:sldMk cId="100292213" sldId="299"/>
            <ac:picMk id="3074" creationId="{AB52C248-BA23-4DAF-B990-3B866F216AF1}"/>
          </ac:picMkLst>
        </pc:picChg>
      </pc:sldChg>
      <pc:sldChg chg="addSp delSp modSp mod">
        <pc:chgData name="Carolina Kureczko" userId="4628f8f5-3f56-4f7f-a6be-3a03ad345860" providerId="ADAL" clId="{C8BCB8B0-8981-436E-A341-4DC85E1E8B42}" dt="2022-03-30T21:08:21.155" v="2908" actId="1076"/>
        <pc:sldMkLst>
          <pc:docMk/>
          <pc:sldMk cId="93513358" sldId="300"/>
        </pc:sldMkLst>
        <pc:spChg chg="mod">
          <ac:chgData name="Carolina Kureczko" userId="4628f8f5-3f56-4f7f-a6be-3a03ad345860" providerId="ADAL" clId="{C8BCB8B0-8981-436E-A341-4DC85E1E8B42}" dt="2022-03-30T21:07:35.965" v="2895" actId="20577"/>
          <ac:spMkLst>
            <pc:docMk/>
            <pc:sldMk cId="93513358" sldId="300"/>
            <ac:spMk id="2" creationId="{E1F3A1D6-2C7B-4FCD-87AF-4EC83293D2B7}"/>
          </ac:spMkLst>
        </pc:spChg>
        <pc:spChg chg="mod">
          <ac:chgData name="Carolina Kureczko" userId="4628f8f5-3f56-4f7f-a6be-3a03ad345860" providerId="ADAL" clId="{C8BCB8B0-8981-436E-A341-4DC85E1E8B42}" dt="2022-03-30T21:07:59.155" v="2898" actId="14100"/>
          <ac:spMkLst>
            <pc:docMk/>
            <pc:sldMk cId="93513358" sldId="300"/>
            <ac:spMk id="8" creationId="{44046E9C-727A-4EC2-8206-7577EF8B4E33}"/>
          </ac:spMkLst>
        </pc:spChg>
        <pc:spChg chg="mod">
          <ac:chgData name="Carolina Kureczko" userId="4628f8f5-3f56-4f7f-a6be-3a03ad345860" providerId="ADAL" clId="{C8BCB8B0-8981-436E-A341-4DC85E1E8B42}" dt="2022-03-30T21:07:53.042" v="2896" actId="1076"/>
          <ac:spMkLst>
            <pc:docMk/>
            <pc:sldMk cId="93513358" sldId="300"/>
            <ac:spMk id="9" creationId="{E2281E63-0F46-4E57-8867-507220921725}"/>
          </ac:spMkLst>
        </pc:spChg>
        <pc:spChg chg="add mod">
          <ac:chgData name="Carolina Kureczko" userId="4628f8f5-3f56-4f7f-a6be-3a03ad345860" providerId="ADAL" clId="{C8BCB8B0-8981-436E-A341-4DC85E1E8B42}" dt="2022-03-30T21:08:21.155" v="2908" actId="1076"/>
          <ac:spMkLst>
            <pc:docMk/>
            <pc:sldMk cId="93513358" sldId="300"/>
            <ac:spMk id="42" creationId="{C6554BB1-4D44-44C6-B0E8-F90AE0CCD619}"/>
          </ac:spMkLst>
        </pc:spChg>
        <pc:picChg chg="add del mod">
          <ac:chgData name="Carolina Kureczko" userId="4628f8f5-3f56-4f7f-a6be-3a03ad345860" providerId="ADAL" clId="{C8BCB8B0-8981-436E-A341-4DC85E1E8B42}" dt="2022-03-30T20:22:39.921" v="1122" actId="1076"/>
          <ac:picMkLst>
            <pc:docMk/>
            <pc:sldMk cId="93513358" sldId="300"/>
            <ac:picMk id="24" creationId="{AA6D58C4-6F0E-4826-8CE6-1AEE3E2F4427}"/>
          </ac:picMkLst>
        </pc:picChg>
        <pc:picChg chg="add del mod">
          <ac:chgData name="Carolina Kureczko" userId="4628f8f5-3f56-4f7f-a6be-3a03ad345860" providerId="ADAL" clId="{C8BCB8B0-8981-436E-A341-4DC85E1E8B42}" dt="2022-03-30T20:22:30.861" v="1119" actId="21"/>
          <ac:picMkLst>
            <pc:docMk/>
            <pc:sldMk cId="93513358" sldId="300"/>
            <ac:picMk id="25" creationId="{286A611F-A82B-434B-8F23-1F1EAB6FADCF}"/>
          </ac:picMkLst>
        </pc:picChg>
        <pc:picChg chg="mod">
          <ac:chgData name="Carolina Kureczko" userId="4628f8f5-3f56-4f7f-a6be-3a03ad345860" providerId="ADAL" clId="{C8BCB8B0-8981-436E-A341-4DC85E1E8B42}" dt="2022-03-30T20:22:39.921" v="1122" actId="1076"/>
          <ac:picMkLst>
            <pc:docMk/>
            <pc:sldMk cId="93513358" sldId="300"/>
            <ac:picMk id="26" creationId="{21734235-658F-45CD-BF9E-35386E7EE624}"/>
          </ac:picMkLst>
        </pc:picChg>
        <pc:picChg chg="mod">
          <ac:chgData name="Carolina Kureczko" userId="4628f8f5-3f56-4f7f-a6be-3a03ad345860" providerId="ADAL" clId="{C8BCB8B0-8981-436E-A341-4DC85E1E8B42}" dt="2022-03-30T20:22:56.818" v="1124" actId="1076"/>
          <ac:picMkLst>
            <pc:docMk/>
            <pc:sldMk cId="93513358" sldId="300"/>
            <ac:picMk id="27" creationId="{5E6E108F-F28A-471E-BECB-06742CDA11F0}"/>
          </ac:picMkLst>
        </pc:picChg>
        <pc:picChg chg="add del mod">
          <ac:chgData name="Carolina Kureczko" userId="4628f8f5-3f56-4f7f-a6be-3a03ad345860" providerId="ADAL" clId="{C8BCB8B0-8981-436E-A341-4DC85E1E8B42}" dt="2022-03-30T20:22:58.822" v="1125" actId="1076"/>
          <ac:picMkLst>
            <pc:docMk/>
            <pc:sldMk cId="93513358" sldId="300"/>
            <ac:picMk id="28" creationId="{76C07B17-6D5B-402F-AE23-53DC309AA57C}"/>
          </ac:picMkLst>
        </pc:picChg>
        <pc:picChg chg="add del mod">
          <ac:chgData name="Carolina Kureczko" userId="4628f8f5-3f56-4f7f-a6be-3a03ad345860" providerId="ADAL" clId="{C8BCB8B0-8981-436E-A341-4DC85E1E8B42}" dt="2022-03-30T20:22:39.921" v="1122" actId="1076"/>
          <ac:picMkLst>
            <pc:docMk/>
            <pc:sldMk cId="93513358" sldId="300"/>
            <ac:picMk id="29" creationId="{09DC74BD-EF28-49B4-9984-7B7C713B605C}"/>
          </ac:picMkLst>
        </pc:picChg>
        <pc:picChg chg="mod">
          <ac:chgData name="Carolina Kureczko" userId="4628f8f5-3f56-4f7f-a6be-3a03ad345860" providerId="ADAL" clId="{C8BCB8B0-8981-436E-A341-4DC85E1E8B42}" dt="2022-03-30T20:22:39.921" v="1122" actId="1076"/>
          <ac:picMkLst>
            <pc:docMk/>
            <pc:sldMk cId="93513358" sldId="300"/>
            <ac:picMk id="30" creationId="{B9109511-FE53-4B7E-9B12-9CD0EEFAB329}"/>
          </ac:picMkLst>
        </pc:picChg>
        <pc:picChg chg="add mod">
          <ac:chgData name="Carolina Kureczko" userId="4628f8f5-3f56-4f7f-a6be-3a03ad345860" providerId="ADAL" clId="{C8BCB8B0-8981-436E-A341-4DC85E1E8B42}" dt="2022-03-30T20:23:01.527" v="1126" actId="571"/>
          <ac:picMkLst>
            <pc:docMk/>
            <pc:sldMk cId="93513358" sldId="300"/>
            <ac:picMk id="33" creationId="{77BF0571-488D-42F9-A7FB-ABE3ACBFFD22}"/>
          </ac:picMkLst>
        </pc:picChg>
        <pc:picChg chg="add mod">
          <ac:chgData name="Carolina Kureczko" userId="4628f8f5-3f56-4f7f-a6be-3a03ad345860" providerId="ADAL" clId="{C8BCB8B0-8981-436E-A341-4DC85E1E8B42}" dt="2022-03-30T20:23:01.527" v="1126" actId="571"/>
          <ac:picMkLst>
            <pc:docMk/>
            <pc:sldMk cId="93513358" sldId="300"/>
            <ac:picMk id="41" creationId="{1FC8E07D-25CA-463C-8F1B-04F23E629D09}"/>
          </ac:picMkLst>
        </pc:picChg>
      </pc:sldChg>
      <pc:sldChg chg="modSp mod">
        <pc:chgData name="Carolina Kureczko" userId="4628f8f5-3f56-4f7f-a6be-3a03ad345860" providerId="ADAL" clId="{C8BCB8B0-8981-436E-A341-4DC85E1E8B42}" dt="2022-03-30T21:31:54.958" v="3261" actId="1076"/>
        <pc:sldMkLst>
          <pc:docMk/>
          <pc:sldMk cId="4172439516" sldId="301"/>
        </pc:sldMkLst>
        <pc:spChg chg="mod">
          <ac:chgData name="Carolina Kureczko" userId="4628f8f5-3f56-4f7f-a6be-3a03ad345860" providerId="ADAL" clId="{C8BCB8B0-8981-436E-A341-4DC85E1E8B42}" dt="2022-03-30T21:31:54.958" v="3261" actId="1076"/>
          <ac:spMkLst>
            <pc:docMk/>
            <pc:sldMk cId="4172439516" sldId="301"/>
            <ac:spMk id="2" creationId="{E1F3A1D6-2C7B-4FCD-87AF-4EC83293D2B7}"/>
          </ac:spMkLst>
        </pc:spChg>
      </pc:sldChg>
      <pc:sldChg chg="new del">
        <pc:chgData name="Carolina Kureczko" userId="4628f8f5-3f56-4f7f-a6be-3a03ad345860" providerId="ADAL" clId="{C8BCB8B0-8981-436E-A341-4DC85E1E8B42}" dt="2022-03-30T20:40:35.270" v="2245" actId="47"/>
        <pc:sldMkLst>
          <pc:docMk/>
          <pc:sldMk cId="2021934260" sldId="302"/>
        </pc:sldMkLst>
      </pc:sldChg>
      <pc:sldChg chg="addSp delSp modSp new mod ord">
        <pc:chgData name="Carolina Kureczko" userId="4628f8f5-3f56-4f7f-a6be-3a03ad345860" providerId="ADAL" clId="{C8BCB8B0-8981-436E-A341-4DC85E1E8B42}" dt="2022-03-30T21:43:00.842" v="3361" actId="20577"/>
        <pc:sldMkLst>
          <pc:docMk/>
          <pc:sldMk cId="2633259643" sldId="302"/>
        </pc:sldMkLst>
        <pc:spChg chg="mod">
          <ac:chgData name="Carolina Kureczko" userId="4628f8f5-3f56-4f7f-a6be-3a03ad345860" providerId="ADAL" clId="{C8BCB8B0-8981-436E-A341-4DC85E1E8B42}" dt="2022-03-30T21:42:32.993" v="3358" actId="207"/>
          <ac:spMkLst>
            <pc:docMk/>
            <pc:sldMk cId="2633259643" sldId="302"/>
            <ac:spMk id="2" creationId="{659CBBD7-2A09-4DFB-A76E-F697E4248E90}"/>
          </ac:spMkLst>
        </pc:spChg>
        <pc:spChg chg="del">
          <ac:chgData name="Carolina Kureczko" userId="4628f8f5-3f56-4f7f-a6be-3a03ad345860" providerId="ADAL" clId="{C8BCB8B0-8981-436E-A341-4DC85E1E8B42}" dt="2022-03-30T20:41:31.162" v="2281" actId="478"/>
          <ac:spMkLst>
            <pc:docMk/>
            <pc:sldMk cId="2633259643" sldId="302"/>
            <ac:spMk id="3" creationId="{EA831227-F06B-496E-97AF-746DB961FD89}"/>
          </ac:spMkLst>
        </pc:spChg>
        <pc:spChg chg="add mod">
          <ac:chgData name="Carolina Kureczko" userId="4628f8f5-3f56-4f7f-a6be-3a03ad345860" providerId="ADAL" clId="{C8BCB8B0-8981-436E-A341-4DC85E1E8B42}" dt="2022-03-30T21:43:00.842" v="3361" actId="20577"/>
          <ac:spMkLst>
            <pc:docMk/>
            <pc:sldMk cId="2633259643" sldId="302"/>
            <ac:spMk id="5" creationId="{FB9F9568-5A35-49E1-BD02-8F6A86A959D7}"/>
          </ac:spMkLst>
        </pc:spChg>
      </pc:sldChg>
      <pc:sldChg chg="del">
        <pc:chgData name="Carolina Kureczko" userId="4628f8f5-3f56-4f7f-a6be-3a03ad345860" providerId="ADAL" clId="{C8BCB8B0-8981-436E-A341-4DC85E1E8B42}" dt="2022-03-30T20:39:29.250" v="2243" actId="47"/>
        <pc:sldMkLst>
          <pc:docMk/>
          <pc:sldMk cId="3475146426" sldId="302"/>
        </pc:sldMkLst>
      </pc:sldChg>
      <pc:sldChg chg="addSp delSp modSp new mod ord">
        <pc:chgData name="Carolina Kureczko" userId="4628f8f5-3f56-4f7f-a6be-3a03ad345860" providerId="ADAL" clId="{C8BCB8B0-8981-436E-A341-4DC85E1E8B42}" dt="2022-03-30T21:39:34.487" v="3292"/>
        <pc:sldMkLst>
          <pc:docMk/>
          <pc:sldMk cId="541732549" sldId="303"/>
        </pc:sldMkLst>
        <pc:spChg chg="del">
          <ac:chgData name="Carolina Kureczko" userId="4628f8f5-3f56-4f7f-a6be-3a03ad345860" providerId="ADAL" clId="{C8BCB8B0-8981-436E-A341-4DC85E1E8B42}" dt="2022-03-30T20:42:43.428" v="2295" actId="478"/>
          <ac:spMkLst>
            <pc:docMk/>
            <pc:sldMk cId="541732549" sldId="303"/>
            <ac:spMk id="2" creationId="{C1EED55A-E22B-415A-B64E-601B3884A68C}"/>
          </ac:spMkLst>
        </pc:spChg>
        <pc:spChg chg="del">
          <ac:chgData name="Carolina Kureczko" userId="4628f8f5-3f56-4f7f-a6be-3a03ad345860" providerId="ADAL" clId="{C8BCB8B0-8981-436E-A341-4DC85E1E8B42}" dt="2022-03-30T20:42:46.525" v="2296" actId="478"/>
          <ac:spMkLst>
            <pc:docMk/>
            <pc:sldMk cId="541732549" sldId="303"/>
            <ac:spMk id="3" creationId="{C1A9C4D6-3461-4D19-896B-401D51AAC6DE}"/>
          </ac:spMkLst>
        </pc:spChg>
        <pc:spChg chg="add mod">
          <ac:chgData name="Carolina Kureczko" userId="4628f8f5-3f56-4f7f-a6be-3a03ad345860" providerId="ADAL" clId="{C8BCB8B0-8981-436E-A341-4DC85E1E8B42}" dt="2022-03-30T20:45:38.932" v="2315" actId="1076"/>
          <ac:spMkLst>
            <pc:docMk/>
            <pc:sldMk cId="541732549" sldId="303"/>
            <ac:spMk id="5" creationId="{CE582007-C727-4689-851B-88DC11541983}"/>
          </ac:spMkLst>
        </pc:spChg>
        <pc:spChg chg="add del mod">
          <ac:chgData name="Carolina Kureczko" userId="4628f8f5-3f56-4f7f-a6be-3a03ad345860" providerId="ADAL" clId="{C8BCB8B0-8981-436E-A341-4DC85E1E8B42}" dt="2022-03-30T20:46:54.969" v="2329" actId="478"/>
          <ac:spMkLst>
            <pc:docMk/>
            <pc:sldMk cId="541732549" sldId="303"/>
            <ac:spMk id="7" creationId="{F4C9CBFF-D885-40C2-B561-301137F8C3DD}"/>
          </ac:spMkLst>
        </pc:spChg>
        <pc:spChg chg="add del mod">
          <ac:chgData name="Carolina Kureczko" userId="4628f8f5-3f56-4f7f-a6be-3a03ad345860" providerId="ADAL" clId="{C8BCB8B0-8981-436E-A341-4DC85E1E8B42}" dt="2022-03-30T20:47:32.532" v="2337" actId="478"/>
          <ac:spMkLst>
            <pc:docMk/>
            <pc:sldMk cId="541732549" sldId="303"/>
            <ac:spMk id="9" creationId="{13EE6723-96D3-49AF-9E09-B9D849AF9B38}"/>
          </ac:spMkLst>
        </pc:spChg>
        <pc:spChg chg="add mod">
          <ac:chgData name="Carolina Kureczko" userId="4628f8f5-3f56-4f7f-a6be-3a03ad345860" providerId="ADAL" clId="{C8BCB8B0-8981-436E-A341-4DC85E1E8B42}" dt="2022-03-30T20:50:59.794" v="2552" actId="207"/>
          <ac:spMkLst>
            <pc:docMk/>
            <pc:sldMk cId="541732549" sldId="303"/>
            <ac:spMk id="11" creationId="{E735F7FE-9D5F-4346-B0DB-AB01440DB649}"/>
          </ac:spMkLst>
        </pc:spChg>
        <pc:spChg chg="add del">
          <ac:chgData name="Carolina Kureczko" userId="4628f8f5-3f56-4f7f-a6be-3a03ad345860" providerId="ADAL" clId="{C8BCB8B0-8981-436E-A341-4DC85E1E8B42}" dt="2022-03-30T20:47:36.793" v="2339" actId="478"/>
          <ac:spMkLst>
            <pc:docMk/>
            <pc:sldMk cId="541732549" sldId="303"/>
            <ac:spMk id="13" creationId="{B8F00554-C4E8-44D2-8014-1B45DFA3B7AF}"/>
          </ac:spMkLst>
        </pc:spChg>
        <pc:spChg chg="add mod">
          <ac:chgData name="Carolina Kureczko" userId="4628f8f5-3f56-4f7f-a6be-3a03ad345860" providerId="ADAL" clId="{C8BCB8B0-8981-436E-A341-4DC85E1E8B42}" dt="2022-03-30T20:51:02.055" v="2553" actId="207"/>
          <ac:spMkLst>
            <pc:docMk/>
            <pc:sldMk cId="541732549" sldId="303"/>
            <ac:spMk id="15" creationId="{B7062D83-8CCE-48E5-8CFD-2FA97F3ACF5F}"/>
          </ac:spMkLst>
        </pc:spChg>
        <pc:spChg chg="add mod">
          <ac:chgData name="Carolina Kureczko" userId="4628f8f5-3f56-4f7f-a6be-3a03ad345860" providerId="ADAL" clId="{C8BCB8B0-8981-436E-A341-4DC85E1E8B42}" dt="2022-03-30T20:51:06.403" v="2554" actId="207"/>
          <ac:spMkLst>
            <pc:docMk/>
            <pc:sldMk cId="541732549" sldId="303"/>
            <ac:spMk id="17" creationId="{06CF8705-BBD4-4EE4-B695-A132965822C1}"/>
          </ac:spMkLst>
        </pc:spChg>
      </pc:sldChg>
      <pc:sldChg chg="add del">
        <pc:chgData name="Carolina Kureczko" userId="4628f8f5-3f56-4f7f-a6be-3a03ad345860" providerId="ADAL" clId="{C8BCB8B0-8981-436E-A341-4DC85E1E8B42}" dt="2022-03-30T21:47:35.119" v="3402" actId="47"/>
        <pc:sldMkLst>
          <pc:docMk/>
          <pc:sldMk cId="114837773" sldId="304"/>
        </pc:sldMkLst>
      </pc:sldChg>
    </pc:docChg>
  </pc:docChgLst>
  <pc:docChgLst>
    <pc:chgData name="Maria Peden" userId="S::mpeden@ben.srscmat.co.uk::bba8b46a-5ae5-453b-a07b-ff887e94a221" providerId="AD" clId="Web-{A59E3C56-9F12-8DD7-7287-D393051FA8CB}"/>
    <pc:docChg chg="modSld">
      <pc:chgData name="Maria Peden" userId="S::mpeden@ben.srscmat.co.uk::bba8b46a-5ae5-453b-a07b-ff887e94a221" providerId="AD" clId="Web-{A59E3C56-9F12-8DD7-7287-D393051FA8CB}" dt="2022-04-04T07:09:27.706" v="1" actId="20577"/>
      <pc:docMkLst>
        <pc:docMk/>
      </pc:docMkLst>
      <pc:sldChg chg="modSp">
        <pc:chgData name="Maria Peden" userId="S::mpeden@ben.srscmat.co.uk::bba8b46a-5ae5-453b-a07b-ff887e94a221" providerId="AD" clId="Web-{A59E3C56-9F12-8DD7-7287-D393051FA8CB}" dt="2022-04-04T07:09:15.862" v="0" actId="20577"/>
        <pc:sldMkLst>
          <pc:docMk/>
          <pc:sldMk cId="93513358" sldId="300"/>
        </pc:sldMkLst>
        <pc:spChg chg="mod">
          <ac:chgData name="Maria Peden" userId="S::mpeden@ben.srscmat.co.uk::bba8b46a-5ae5-453b-a07b-ff887e94a221" providerId="AD" clId="Web-{A59E3C56-9F12-8DD7-7287-D393051FA8CB}" dt="2022-04-04T07:09:15.862" v="0" actId="20577"/>
          <ac:spMkLst>
            <pc:docMk/>
            <pc:sldMk cId="93513358" sldId="300"/>
            <ac:spMk id="2" creationId="{E1F3A1D6-2C7B-4FCD-87AF-4EC83293D2B7}"/>
          </ac:spMkLst>
        </pc:spChg>
      </pc:sldChg>
      <pc:sldChg chg="modSp">
        <pc:chgData name="Maria Peden" userId="S::mpeden@ben.srscmat.co.uk::bba8b46a-5ae5-453b-a07b-ff887e94a221" providerId="AD" clId="Web-{A59E3C56-9F12-8DD7-7287-D393051FA8CB}" dt="2022-04-04T07:09:27.706" v="1" actId="20577"/>
        <pc:sldMkLst>
          <pc:docMk/>
          <pc:sldMk cId="4172439516" sldId="301"/>
        </pc:sldMkLst>
        <pc:spChg chg="mod">
          <ac:chgData name="Maria Peden" userId="S::mpeden@ben.srscmat.co.uk::bba8b46a-5ae5-453b-a07b-ff887e94a221" providerId="AD" clId="Web-{A59E3C56-9F12-8DD7-7287-D393051FA8CB}" dt="2022-04-04T07:09:27.706" v="1" actId="20577"/>
          <ac:spMkLst>
            <pc:docMk/>
            <pc:sldMk cId="4172439516" sldId="301"/>
            <ac:spMk id="2" creationId="{E1F3A1D6-2C7B-4FCD-87AF-4EC83293D2B7}"/>
          </ac:spMkLst>
        </pc:spChg>
      </pc:sldChg>
    </pc:docChg>
  </pc:docChgLst>
  <pc:docChgLst>
    <pc:chgData name="Carolina Kureczko" userId="S::ckureczko@ben.srscmat.co.uk::4628f8f5-3f56-4f7f-a6be-3a03ad345860" providerId="AD" clId="Web-{55307F2C-ECFA-5F24-104F-70BFD835AAC4}"/>
    <pc:docChg chg="modSld">
      <pc:chgData name="Carolina Kureczko" userId="S::ckureczko@ben.srscmat.co.uk::4628f8f5-3f56-4f7f-a6be-3a03ad345860" providerId="AD" clId="Web-{55307F2C-ECFA-5F24-104F-70BFD835AAC4}" dt="2022-04-07T08:37:34.516" v="4" actId="20577"/>
      <pc:docMkLst>
        <pc:docMk/>
      </pc:docMkLst>
      <pc:sldChg chg="modSp">
        <pc:chgData name="Carolina Kureczko" userId="S::ckureczko@ben.srscmat.co.uk::4628f8f5-3f56-4f7f-a6be-3a03ad345860" providerId="AD" clId="Web-{55307F2C-ECFA-5F24-104F-70BFD835AAC4}" dt="2022-04-07T08:37:13.062" v="2" actId="20577"/>
        <pc:sldMkLst>
          <pc:docMk/>
          <pc:sldMk cId="1773452892" sldId="296"/>
        </pc:sldMkLst>
        <pc:spChg chg="mod">
          <ac:chgData name="Carolina Kureczko" userId="S::ckureczko@ben.srscmat.co.uk::4628f8f5-3f56-4f7f-a6be-3a03ad345860" providerId="AD" clId="Web-{55307F2C-ECFA-5F24-104F-70BFD835AAC4}" dt="2022-04-07T08:37:13.062" v="2" actId="20577"/>
          <ac:spMkLst>
            <pc:docMk/>
            <pc:sldMk cId="1773452892" sldId="296"/>
            <ac:spMk id="2" creationId="{E1F3A1D6-2C7B-4FCD-87AF-4EC83293D2B7}"/>
          </ac:spMkLst>
        </pc:spChg>
      </pc:sldChg>
      <pc:sldChg chg="modSp">
        <pc:chgData name="Carolina Kureczko" userId="S::ckureczko@ben.srscmat.co.uk::4628f8f5-3f56-4f7f-a6be-3a03ad345860" providerId="AD" clId="Web-{55307F2C-ECFA-5F24-104F-70BFD835AAC4}" dt="2022-04-07T08:37:16.641" v="3" actId="20577"/>
        <pc:sldMkLst>
          <pc:docMk/>
          <pc:sldMk cId="1779743128" sldId="298"/>
        </pc:sldMkLst>
        <pc:spChg chg="mod">
          <ac:chgData name="Carolina Kureczko" userId="S::ckureczko@ben.srscmat.co.uk::4628f8f5-3f56-4f7f-a6be-3a03ad345860" providerId="AD" clId="Web-{55307F2C-ECFA-5F24-104F-70BFD835AAC4}" dt="2022-04-07T08:37:16.641" v="3" actId="20577"/>
          <ac:spMkLst>
            <pc:docMk/>
            <pc:sldMk cId="1779743128" sldId="298"/>
            <ac:spMk id="10" creationId="{B724A28B-9D43-1621-BE5C-110297B866D5}"/>
          </ac:spMkLst>
        </pc:spChg>
      </pc:sldChg>
      <pc:sldChg chg="modSp">
        <pc:chgData name="Carolina Kureczko" userId="S::ckureczko@ben.srscmat.co.uk::4628f8f5-3f56-4f7f-a6be-3a03ad345860" providerId="AD" clId="Web-{55307F2C-ECFA-5F24-104F-70BFD835AAC4}" dt="2022-04-07T08:37:34.516" v="4" actId="20577"/>
        <pc:sldMkLst>
          <pc:docMk/>
          <pc:sldMk cId="100292213" sldId="299"/>
        </pc:sldMkLst>
        <pc:spChg chg="mod">
          <ac:chgData name="Carolina Kureczko" userId="S::ckureczko@ben.srscmat.co.uk::4628f8f5-3f56-4f7f-a6be-3a03ad345860" providerId="AD" clId="Web-{55307F2C-ECFA-5F24-104F-70BFD835AAC4}" dt="2022-04-07T08:37:34.516" v="4" actId="20577"/>
          <ac:spMkLst>
            <pc:docMk/>
            <pc:sldMk cId="100292213" sldId="299"/>
            <ac:spMk id="6" creationId="{D3505DDA-337C-4822-E025-820A3696B541}"/>
          </ac:spMkLst>
        </pc:spChg>
      </pc:sldChg>
    </pc:docChg>
  </pc:docChgLst>
  <pc:docChgLst>
    <pc:chgData name="Carolina Kureczko" userId="S::ckureczko@ben.srscmat.co.uk::4628f8f5-3f56-4f7f-a6be-3a03ad345860" providerId="AD" clId="Web-{4D13F1CE-BFAC-1DFF-8FE6-F4BB8971D0DA}"/>
    <pc:docChg chg="modSld">
      <pc:chgData name="Carolina Kureczko" userId="S::ckureczko@ben.srscmat.co.uk::4628f8f5-3f56-4f7f-a6be-3a03ad345860" providerId="AD" clId="Web-{4D13F1CE-BFAC-1DFF-8FE6-F4BB8971D0DA}" dt="2022-03-30T18:06:23.841" v="497"/>
      <pc:docMkLst>
        <pc:docMk/>
      </pc:docMkLst>
      <pc:sldChg chg="modSp">
        <pc:chgData name="Carolina Kureczko" userId="S::ckureczko@ben.srscmat.co.uk::4628f8f5-3f56-4f7f-a6be-3a03ad345860" providerId="AD" clId="Web-{4D13F1CE-BFAC-1DFF-8FE6-F4BB8971D0DA}" dt="2022-03-30T18:06:13.731" v="496" actId="20577"/>
        <pc:sldMkLst>
          <pc:docMk/>
          <pc:sldMk cId="4199612430" sldId="256"/>
        </pc:sldMkLst>
        <pc:spChg chg="mod">
          <ac:chgData name="Carolina Kureczko" userId="S::ckureczko@ben.srscmat.co.uk::4628f8f5-3f56-4f7f-a6be-3a03ad345860" providerId="AD" clId="Web-{4D13F1CE-BFAC-1DFF-8FE6-F4BB8971D0DA}" dt="2022-03-30T18:06:13.731" v="496" actId="20577"/>
          <ac:spMkLst>
            <pc:docMk/>
            <pc:sldMk cId="4199612430" sldId="256"/>
            <ac:spMk id="2" creationId="{00000000-0000-0000-0000-000000000000}"/>
          </ac:spMkLst>
        </pc:spChg>
      </pc:sldChg>
      <pc:sldChg chg="addSp">
        <pc:chgData name="Carolina Kureczko" userId="S::ckureczko@ben.srscmat.co.uk::4628f8f5-3f56-4f7f-a6be-3a03ad345860" providerId="AD" clId="Web-{4D13F1CE-BFAC-1DFF-8FE6-F4BB8971D0DA}" dt="2022-03-30T18:06:23.841" v="497"/>
        <pc:sldMkLst>
          <pc:docMk/>
          <pc:sldMk cId="544487920" sldId="257"/>
        </pc:sldMkLst>
        <pc:spChg chg="add">
          <ac:chgData name="Carolina Kureczko" userId="S::ckureczko@ben.srscmat.co.uk::4628f8f5-3f56-4f7f-a6be-3a03ad345860" providerId="AD" clId="Web-{4D13F1CE-BFAC-1DFF-8FE6-F4BB8971D0DA}" dt="2022-03-30T18:06:23.841" v="497"/>
          <ac:spMkLst>
            <pc:docMk/>
            <pc:sldMk cId="544487920" sldId="257"/>
            <ac:spMk id="3" creationId="{7B5ADD87-51E3-3D85-34FB-0D14DE6981D7}"/>
          </ac:spMkLst>
        </pc:spChg>
      </pc:sldChg>
      <pc:sldChg chg="delSp modSp">
        <pc:chgData name="Carolina Kureczko" userId="S::ckureczko@ben.srscmat.co.uk::4628f8f5-3f56-4f7f-a6be-3a03ad345860" providerId="AD" clId="Web-{4D13F1CE-BFAC-1DFF-8FE6-F4BB8971D0DA}" dt="2022-03-30T18:05:47.996" v="472"/>
        <pc:sldMkLst>
          <pc:docMk/>
          <pc:sldMk cId="611985971" sldId="258"/>
        </pc:sldMkLst>
        <pc:spChg chg="mod">
          <ac:chgData name="Carolina Kureczko" userId="S::ckureczko@ben.srscmat.co.uk::4628f8f5-3f56-4f7f-a6be-3a03ad345860" providerId="AD" clId="Web-{4D13F1CE-BFAC-1DFF-8FE6-F4BB8971D0DA}" dt="2022-03-30T18:05:42.027" v="471" actId="20577"/>
          <ac:spMkLst>
            <pc:docMk/>
            <pc:sldMk cId="611985971" sldId="258"/>
            <ac:spMk id="2" creationId="{00000000-0000-0000-0000-000000000000}"/>
          </ac:spMkLst>
        </pc:spChg>
        <pc:graphicFrameChg chg="del mod modGraphic">
          <ac:chgData name="Carolina Kureczko" userId="S::ckureczko@ben.srscmat.co.uk::4628f8f5-3f56-4f7f-a6be-3a03ad345860" providerId="AD" clId="Web-{4D13F1CE-BFAC-1DFF-8FE6-F4BB8971D0DA}" dt="2022-03-30T18:05:47.996" v="472"/>
          <ac:graphicFrameMkLst>
            <pc:docMk/>
            <pc:sldMk cId="611985971" sldId="258"/>
            <ac:graphicFrameMk id="4" creationId="{00000000-0000-0000-0000-000000000000}"/>
          </ac:graphicFrameMkLst>
        </pc:graphicFrameChg>
        <pc:picChg chg="del">
          <ac:chgData name="Carolina Kureczko" userId="S::ckureczko@ben.srscmat.co.uk::4628f8f5-3f56-4f7f-a6be-3a03ad345860" providerId="AD" clId="Web-{4D13F1CE-BFAC-1DFF-8FE6-F4BB8971D0DA}" dt="2022-03-30T17:17:01.687" v="118"/>
          <ac:picMkLst>
            <pc:docMk/>
            <pc:sldMk cId="611985971" sldId="258"/>
            <ac:picMk id="1028" creationId="{00000000-0000-0000-0000-000000000000}"/>
          </ac:picMkLst>
        </pc:picChg>
      </pc:sldChg>
      <pc:sldChg chg="addSp delSp modSp">
        <pc:chgData name="Carolina Kureczko" userId="S::ckureczko@ben.srscmat.co.uk::4628f8f5-3f56-4f7f-a6be-3a03ad345860" providerId="AD" clId="Web-{4D13F1CE-BFAC-1DFF-8FE6-F4BB8971D0DA}" dt="2022-03-30T17:14:23.402" v="94" actId="1076"/>
        <pc:sldMkLst>
          <pc:docMk/>
          <pc:sldMk cId="1773452892" sldId="296"/>
        </pc:sldMkLst>
        <pc:spChg chg="mod">
          <ac:chgData name="Carolina Kureczko" userId="S::ckureczko@ben.srscmat.co.uk::4628f8f5-3f56-4f7f-a6be-3a03ad345860" providerId="AD" clId="Web-{4D13F1CE-BFAC-1DFF-8FE6-F4BB8971D0DA}" dt="2022-03-30T17:07:26.063" v="17" actId="20577"/>
          <ac:spMkLst>
            <pc:docMk/>
            <pc:sldMk cId="1773452892" sldId="296"/>
            <ac:spMk id="2" creationId="{E1F3A1D6-2C7B-4FCD-87AF-4EC83293D2B7}"/>
          </ac:spMkLst>
        </pc:spChg>
        <pc:spChg chg="add mod">
          <ac:chgData name="Carolina Kureczko" userId="S::ckureczko@ben.srscmat.co.uk::4628f8f5-3f56-4f7f-a6be-3a03ad345860" providerId="AD" clId="Web-{4D13F1CE-BFAC-1DFF-8FE6-F4BB8971D0DA}" dt="2022-03-30T17:14:23.402" v="94" actId="1076"/>
          <ac:spMkLst>
            <pc:docMk/>
            <pc:sldMk cId="1773452892" sldId="296"/>
            <ac:spMk id="9" creationId="{2CE9DD7A-180C-24A0-D052-F0B50091E64E}"/>
          </ac:spMkLst>
        </pc:spChg>
        <pc:spChg chg="add mod">
          <ac:chgData name="Carolina Kureczko" userId="S::ckureczko@ben.srscmat.co.uk::4628f8f5-3f56-4f7f-a6be-3a03ad345860" providerId="AD" clId="Web-{4D13F1CE-BFAC-1DFF-8FE6-F4BB8971D0DA}" dt="2022-03-30T17:14:15.043" v="93" actId="1076"/>
          <ac:spMkLst>
            <pc:docMk/>
            <pc:sldMk cId="1773452892" sldId="296"/>
            <ac:spMk id="10" creationId="{BF507A93-06E0-8283-701E-C270BC081CEA}"/>
          </ac:spMkLst>
        </pc:spChg>
        <pc:graphicFrameChg chg="add del mod modGraphic">
          <ac:chgData name="Carolina Kureczko" userId="S::ckureczko@ben.srscmat.co.uk::4628f8f5-3f56-4f7f-a6be-3a03ad345860" providerId="AD" clId="Web-{4D13F1CE-BFAC-1DFF-8FE6-F4BB8971D0DA}" dt="2022-03-30T17:12:44.868" v="77"/>
          <ac:graphicFrameMkLst>
            <pc:docMk/>
            <pc:sldMk cId="1773452892" sldId="296"/>
            <ac:graphicFrameMk id="6" creationId="{09CB9197-4D10-FA53-64DC-05ACF9749890}"/>
          </ac:graphicFrameMkLst>
        </pc:graphicFrameChg>
        <pc:graphicFrameChg chg="add del mod modGraphic">
          <ac:chgData name="Carolina Kureczko" userId="S::ckureczko@ben.srscmat.co.uk::4628f8f5-3f56-4f7f-a6be-3a03ad345860" providerId="AD" clId="Web-{4D13F1CE-BFAC-1DFF-8FE6-F4BB8971D0DA}" dt="2022-03-30T17:12:51.447" v="80"/>
          <ac:graphicFrameMkLst>
            <pc:docMk/>
            <pc:sldMk cId="1773452892" sldId="296"/>
            <ac:graphicFrameMk id="8" creationId="{7C98FE0E-D072-0D8E-9065-2C9FFF528D55}"/>
          </ac:graphicFrameMkLst>
        </pc:graphicFrameChg>
      </pc:sldChg>
      <pc:sldChg chg="addSp delSp modSp">
        <pc:chgData name="Carolina Kureczko" userId="S::ckureczko@ben.srscmat.co.uk::4628f8f5-3f56-4f7f-a6be-3a03ad345860" providerId="AD" clId="Web-{4D13F1CE-BFAC-1DFF-8FE6-F4BB8971D0DA}" dt="2022-03-30T17:16:00.905" v="114" actId="1076"/>
        <pc:sldMkLst>
          <pc:docMk/>
          <pc:sldMk cId="1779743128" sldId="298"/>
        </pc:sldMkLst>
        <pc:spChg chg="del">
          <ac:chgData name="Carolina Kureczko" userId="S::ckureczko@ben.srscmat.co.uk::4628f8f5-3f56-4f7f-a6be-3a03ad345860" providerId="AD" clId="Web-{4D13F1CE-BFAC-1DFF-8FE6-F4BB8971D0DA}" dt="2022-03-30T17:05:39.014" v="3"/>
          <ac:spMkLst>
            <pc:docMk/>
            <pc:sldMk cId="1779743128" sldId="298"/>
            <ac:spMk id="2" creationId="{E1F3A1D6-2C7B-4FCD-87AF-4EC83293D2B7}"/>
          </ac:spMkLst>
        </pc:spChg>
        <pc:spChg chg="del">
          <ac:chgData name="Carolina Kureczko" userId="S::ckureczko@ben.srscmat.co.uk::4628f8f5-3f56-4f7f-a6be-3a03ad345860" providerId="AD" clId="Web-{4D13F1CE-BFAC-1DFF-8FE6-F4BB8971D0DA}" dt="2022-03-30T17:05:31.467" v="2"/>
          <ac:spMkLst>
            <pc:docMk/>
            <pc:sldMk cId="1779743128" sldId="298"/>
            <ac:spMk id="3" creationId="{622E1B3D-B96C-439F-B138-37A4F17E2078}"/>
          </ac:spMkLst>
        </pc:spChg>
        <pc:spChg chg="mod">
          <ac:chgData name="Carolina Kureczko" userId="S::ckureczko@ben.srscmat.co.uk::4628f8f5-3f56-4f7f-a6be-3a03ad345860" providerId="AD" clId="Web-{4D13F1CE-BFAC-1DFF-8FE6-F4BB8971D0DA}" dt="2022-03-30T17:16:00.905" v="114" actId="1076"/>
          <ac:spMkLst>
            <pc:docMk/>
            <pc:sldMk cId="1779743128" sldId="298"/>
            <ac:spMk id="4" creationId="{D702EDE6-8957-4BA6-9537-5E8845AF0CC4}"/>
          </ac:spMkLst>
        </pc:spChg>
        <pc:spChg chg="del mod">
          <ac:chgData name="Carolina Kureczko" userId="S::ckureczko@ben.srscmat.co.uk::4628f8f5-3f56-4f7f-a6be-3a03ad345860" providerId="AD" clId="Web-{4D13F1CE-BFAC-1DFF-8FE6-F4BB8971D0DA}" dt="2022-03-30T17:05:28.732" v="1"/>
          <ac:spMkLst>
            <pc:docMk/>
            <pc:sldMk cId="1779743128" sldId="298"/>
            <ac:spMk id="6" creationId="{6EC22C56-38D3-4D80-BE48-A35E92E347E9}"/>
          </ac:spMkLst>
        </pc:spChg>
        <pc:spChg chg="add del mod">
          <ac:chgData name="Carolina Kureczko" userId="S::ckureczko@ben.srscmat.co.uk::4628f8f5-3f56-4f7f-a6be-3a03ad345860" providerId="AD" clId="Web-{4D13F1CE-BFAC-1DFF-8FE6-F4BB8971D0DA}" dt="2022-03-30T17:05:41.857" v="4"/>
          <ac:spMkLst>
            <pc:docMk/>
            <pc:sldMk cId="1779743128" sldId="298"/>
            <ac:spMk id="8" creationId="{4DAB5B24-320C-30DF-86D6-CD8A543886EF}"/>
          </ac:spMkLst>
        </pc:spChg>
        <pc:spChg chg="add mod">
          <ac:chgData name="Carolina Kureczko" userId="S::ckureczko@ben.srscmat.co.uk::4628f8f5-3f56-4f7f-a6be-3a03ad345860" providerId="AD" clId="Web-{4D13F1CE-BFAC-1DFF-8FE6-F4BB8971D0DA}" dt="2022-03-30T17:15:13.872" v="100" actId="20577"/>
          <ac:spMkLst>
            <pc:docMk/>
            <pc:sldMk cId="1779743128" sldId="298"/>
            <ac:spMk id="10" creationId="{B724A28B-9D43-1621-BE5C-110297B866D5}"/>
          </ac:spMkLst>
        </pc:spChg>
        <pc:spChg chg="add mod">
          <ac:chgData name="Carolina Kureczko" userId="S::ckureczko@ben.srscmat.co.uk::4628f8f5-3f56-4f7f-a6be-3a03ad345860" providerId="AD" clId="Web-{4D13F1CE-BFAC-1DFF-8FE6-F4BB8971D0DA}" dt="2022-03-30T17:15:41.826" v="108" actId="1076"/>
          <ac:spMkLst>
            <pc:docMk/>
            <pc:sldMk cId="1779743128" sldId="298"/>
            <ac:spMk id="13" creationId="{E4F43647-D83E-5606-4114-2AAE8D3630C1}"/>
          </ac:spMkLst>
        </pc:spChg>
        <pc:graphicFrameChg chg="add del mod modGraphic">
          <ac:chgData name="Carolina Kureczko" userId="S::ckureczko@ben.srscmat.co.uk::4628f8f5-3f56-4f7f-a6be-3a03ad345860" providerId="AD" clId="Web-{4D13F1CE-BFAC-1DFF-8FE6-F4BB8971D0DA}" dt="2022-03-30T17:15:49.842" v="111"/>
          <ac:graphicFrameMkLst>
            <pc:docMk/>
            <pc:sldMk cId="1779743128" sldId="298"/>
            <ac:graphicFrameMk id="12" creationId="{3D26B726-05C1-68DB-560E-5CC1B0B1D970}"/>
          </ac:graphicFrameMkLst>
        </pc:graphicFrameChg>
      </pc:sldChg>
      <pc:sldChg chg="addSp delSp modSp">
        <pc:chgData name="Carolina Kureczko" userId="S::ckureczko@ben.srscmat.co.uk::4628f8f5-3f56-4f7f-a6be-3a03ad345860" providerId="AD" clId="Web-{4D13F1CE-BFAC-1DFF-8FE6-F4BB8971D0DA}" dt="2022-03-30T17:20:51.850" v="428" actId="20577"/>
        <pc:sldMkLst>
          <pc:docMk/>
          <pc:sldMk cId="100292213" sldId="299"/>
        </pc:sldMkLst>
        <pc:spChg chg="mod">
          <ac:chgData name="Carolina Kureczko" userId="S::ckureczko@ben.srscmat.co.uk::4628f8f5-3f56-4f7f-a6be-3a03ad345860" providerId="AD" clId="Web-{4D13F1CE-BFAC-1DFF-8FE6-F4BB8971D0DA}" dt="2022-03-30T17:18:06.486" v="135" actId="1076"/>
          <ac:spMkLst>
            <pc:docMk/>
            <pc:sldMk cId="100292213" sldId="299"/>
            <ac:spMk id="2" creationId="{E1F3A1D6-2C7B-4FCD-87AF-4EC83293D2B7}"/>
          </ac:spMkLst>
        </pc:spChg>
        <pc:spChg chg="del">
          <ac:chgData name="Carolina Kureczko" userId="S::ckureczko@ben.srscmat.co.uk::4628f8f5-3f56-4f7f-a6be-3a03ad345860" providerId="AD" clId="Web-{4D13F1CE-BFAC-1DFF-8FE6-F4BB8971D0DA}" dt="2022-03-30T17:17:21.172" v="122"/>
          <ac:spMkLst>
            <pc:docMk/>
            <pc:sldMk cId="100292213" sldId="299"/>
            <ac:spMk id="3" creationId="{622E1B3D-B96C-439F-B138-37A4F17E2078}"/>
          </ac:spMkLst>
        </pc:spChg>
        <pc:spChg chg="mod">
          <ac:chgData name="Carolina Kureczko" userId="S::ckureczko@ben.srscmat.co.uk::4628f8f5-3f56-4f7f-a6be-3a03ad345860" providerId="AD" clId="Web-{4D13F1CE-BFAC-1DFF-8FE6-F4BB8971D0DA}" dt="2022-03-30T17:20:51.850" v="428" actId="20577"/>
          <ac:spMkLst>
            <pc:docMk/>
            <pc:sldMk cId="100292213" sldId="299"/>
            <ac:spMk id="4" creationId="{D702EDE6-8957-4BA6-9537-5E8845AF0CC4}"/>
          </ac:spMkLst>
        </pc:spChg>
        <pc:spChg chg="add mod">
          <ac:chgData name="Carolina Kureczko" userId="S::ckureczko@ben.srscmat.co.uk::4628f8f5-3f56-4f7f-a6be-3a03ad345860" providerId="AD" clId="Web-{4D13F1CE-BFAC-1DFF-8FE6-F4BB8971D0DA}" dt="2022-03-30T17:18:13.111" v="136" actId="1076"/>
          <ac:spMkLst>
            <pc:docMk/>
            <pc:sldMk cId="100292213" sldId="299"/>
            <ac:spMk id="6" creationId="{D3505DDA-337C-4822-E025-820A3696B541}"/>
          </ac:spMkLst>
        </pc:spChg>
        <pc:spChg chg="del">
          <ac:chgData name="Carolina Kureczko" userId="S::ckureczko@ben.srscmat.co.uk::4628f8f5-3f56-4f7f-a6be-3a03ad345860" providerId="AD" clId="Web-{4D13F1CE-BFAC-1DFF-8FE6-F4BB8971D0DA}" dt="2022-03-30T17:17:19.157" v="121"/>
          <ac:spMkLst>
            <pc:docMk/>
            <pc:sldMk cId="100292213" sldId="299"/>
            <ac:spMk id="9" creationId="{EBABF14E-B0F9-44B9-B9D7-9860915131C2}"/>
          </ac:spMkLst>
        </pc:spChg>
        <pc:spChg chg="add mod">
          <ac:chgData name="Carolina Kureczko" userId="S::ckureczko@ben.srscmat.co.uk::4628f8f5-3f56-4f7f-a6be-3a03ad345860" providerId="AD" clId="Web-{4D13F1CE-BFAC-1DFF-8FE6-F4BB8971D0DA}" dt="2022-03-30T17:18:41.487" v="143"/>
          <ac:spMkLst>
            <pc:docMk/>
            <pc:sldMk cId="100292213" sldId="299"/>
            <ac:spMk id="10" creationId="{BF7EB883-BF89-5ECE-E464-F85E2E35B383}"/>
          </ac:spMkLst>
        </pc:spChg>
        <pc:graphicFrameChg chg="add del mod modGraphic">
          <ac:chgData name="Carolina Kureczko" userId="S::ckureczko@ben.srscmat.co.uk::4628f8f5-3f56-4f7f-a6be-3a03ad345860" providerId="AD" clId="Web-{4D13F1CE-BFAC-1DFF-8FE6-F4BB8971D0DA}" dt="2022-03-30T17:18:51.253" v="146"/>
          <ac:graphicFrameMkLst>
            <pc:docMk/>
            <pc:sldMk cId="100292213" sldId="299"/>
            <ac:graphicFrameMk id="8" creationId="{DDB63572-E9F2-C1E4-856E-BC92F7D8EA60}"/>
          </ac:graphicFrameMkLst>
        </pc:graphicFrameChg>
      </pc:sldChg>
    </pc:docChg>
  </pc:docChgLst>
  <pc:docChgLst>
    <pc:chgData name="Carolina Kureczko" userId="S::ckureczko@ben.srscmat.co.uk::4628f8f5-3f56-4f7f-a6be-3a03ad345860" providerId="AD" clId="Web-{2ECD8561-F10B-93DA-AE8B-8810BB756872}"/>
    <pc:docChg chg="modSld">
      <pc:chgData name="Carolina Kureczko" userId="S::ckureczko@ben.srscmat.co.uk::4628f8f5-3f56-4f7f-a6be-3a03ad345860" providerId="AD" clId="Web-{2ECD8561-F10B-93DA-AE8B-8810BB756872}" dt="2022-03-29T06:25:36.694" v="960"/>
      <pc:docMkLst>
        <pc:docMk/>
      </pc:docMkLst>
      <pc:sldChg chg="addSp delSp modSp">
        <pc:chgData name="Carolina Kureczko" userId="S::ckureczko@ben.srscmat.co.uk::4628f8f5-3f56-4f7f-a6be-3a03ad345860" providerId="AD" clId="Web-{2ECD8561-F10B-93DA-AE8B-8810BB756872}" dt="2022-03-29T06:19:22.777" v="439"/>
        <pc:sldMkLst>
          <pc:docMk/>
          <pc:sldMk cId="4199612430" sldId="256"/>
        </pc:sldMkLst>
        <pc:spChg chg="mod">
          <ac:chgData name="Carolina Kureczko" userId="S::ckureczko@ben.srscmat.co.uk::4628f8f5-3f56-4f7f-a6be-3a03ad345860" providerId="AD" clId="Web-{2ECD8561-F10B-93DA-AE8B-8810BB756872}" dt="2022-03-29T06:10:02.666" v="44" actId="20577"/>
          <ac:spMkLst>
            <pc:docMk/>
            <pc:sldMk cId="4199612430" sldId="256"/>
            <ac:spMk id="2" creationId="{00000000-0000-0000-0000-000000000000}"/>
          </ac:spMkLst>
        </pc:spChg>
        <pc:graphicFrameChg chg="mod modGraphic">
          <ac:chgData name="Carolina Kureczko" userId="S::ckureczko@ben.srscmat.co.uk::4628f8f5-3f56-4f7f-a6be-3a03ad345860" providerId="AD" clId="Web-{2ECD8561-F10B-93DA-AE8B-8810BB756872}" dt="2022-03-29T06:19:22.777" v="439"/>
          <ac:graphicFrameMkLst>
            <pc:docMk/>
            <pc:sldMk cId="4199612430" sldId="256"/>
            <ac:graphicFrameMk id="4" creationId="{00000000-0000-0000-0000-000000000000}"/>
          </ac:graphicFrameMkLst>
        </pc:graphicFrameChg>
        <pc:graphicFrameChg chg="add mod modGraphic">
          <ac:chgData name="Carolina Kureczko" userId="S::ckureczko@ben.srscmat.co.uk::4628f8f5-3f56-4f7f-a6be-3a03ad345860" providerId="AD" clId="Web-{2ECD8561-F10B-93DA-AE8B-8810BB756872}" dt="2022-03-29T06:13:23.578" v="240"/>
          <ac:graphicFrameMkLst>
            <pc:docMk/>
            <pc:sldMk cId="4199612430" sldId="256"/>
            <ac:graphicFrameMk id="10" creationId="{59EC376E-CF6F-BFB7-8CC6-740A7E118993}"/>
          </ac:graphicFrameMkLst>
        </pc:graphicFrameChg>
        <pc:picChg chg="del">
          <ac:chgData name="Carolina Kureczko" userId="S::ckureczko@ben.srscmat.co.uk::4628f8f5-3f56-4f7f-a6be-3a03ad345860" providerId="AD" clId="Web-{2ECD8561-F10B-93DA-AE8B-8810BB756872}" dt="2022-03-29T06:09:01.758" v="37"/>
          <ac:picMkLst>
            <pc:docMk/>
            <pc:sldMk cId="4199612430" sldId="256"/>
            <ac:picMk id="3" creationId="{00000000-0000-0000-0000-000000000000}"/>
          </ac:picMkLst>
        </pc:picChg>
        <pc:picChg chg="del">
          <ac:chgData name="Carolina Kureczko" userId="S::ckureczko@ben.srscmat.co.uk::4628f8f5-3f56-4f7f-a6be-3a03ad345860" providerId="AD" clId="Web-{2ECD8561-F10B-93DA-AE8B-8810BB756872}" dt="2022-03-29T06:09:03.992" v="38"/>
          <ac:picMkLst>
            <pc:docMk/>
            <pc:sldMk cId="4199612430" sldId="256"/>
            <ac:picMk id="5" creationId="{00000000-0000-0000-0000-000000000000}"/>
          </ac:picMkLst>
        </pc:picChg>
        <pc:picChg chg="del">
          <ac:chgData name="Carolina Kureczko" userId="S::ckureczko@ben.srscmat.co.uk::4628f8f5-3f56-4f7f-a6be-3a03ad345860" providerId="AD" clId="Web-{2ECD8561-F10B-93DA-AE8B-8810BB756872}" dt="2022-03-29T06:09:06.227" v="39"/>
          <ac:picMkLst>
            <pc:docMk/>
            <pc:sldMk cId="4199612430" sldId="256"/>
            <ac:picMk id="6" creationId="{00000000-0000-0000-0000-000000000000}"/>
          </ac:picMkLst>
        </pc:picChg>
      </pc:sldChg>
      <pc:sldChg chg="modSp">
        <pc:chgData name="Carolina Kureczko" userId="S::ckureczko@ben.srscmat.co.uk::4628f8f5-3f56-4f7f-a6be-3a03ad345860" providerId="AD" clId="Web-{2ECD8561-F10B-93DA-AE8B-8810BB756872}" dt="2022-03-29T06:25:36.694" v="960"/>
        <pc:sldMkLst>
          <pc:docMk/>
          <pc:sldMk cId="544487920" sldId="257"/>
        </pc:sldMkLst>
        <pc:spChg chg="mod">
          <ac:chgData name="Carolina Kureczko" userId="S::ckureczko@ben.srscmat.co.uk::4628f8f5-3f56-4f7f-a6be-3a03ad345860" providerId="AD" clId="Web-{2ECD8561-F10B-93DA-AE8B-8810BB756872}" dt="2022-03-29T06:21:34.718" v="604" actId="20577"/>
          <ac:spMkLst>
            <pc:docMk/>
            <pc:sldMk cId="544487920" sldId="257"/>
            <ac:spMk id="2" creationId="{00000000-0000-0000-0000-000000000000}"/>
          </ac:spMkLst>
        </pc:spChg>
        <pc:graphicFrameChg chg="mod modGraphic">
          <ac:chgData name="Carolina Kureczko" userId="S::ckureczko@ben.srscmat.co.uk::4628f8f5-3f56-4f7f-a6be-3a03ad345860" providerId="AD" clId="Web-{2ECD8561-F10B-93DA-AE8B-8810BB756872}" dt="2022-03-29T06:25:36.694" v="960"/>
          <ac:graphicFrameMkLst>
            <pc:docMk/>
            <pc:sldMk cId="544487920" sldId="257"/>
            <ac:graphicFrameMk id="4" creationId="{00000000-0000-0000-0000-000000000000}"/>
          </ac:graphicFrameMkLst>
        </pc:graphicFrameChg>
      </pc:sldChg>
      <pc:sldChg chg="modSp">
        <pc:chgData name="Carolina Kureczko" userId="S::ckureczko@ben.srscmat.co.uk::4628f8f5-3f56-4f7f-a6be-3a03ad345860" providerId="AD" clId="Web-{2ECD8561-F10B-93DA-AE8B-8810BB756872}" dt="2022-03-29T06:08:18.241" v="4" actId="20577"/>
        <pc:sldMkLst>
          <pc:docMk/>
          <pc:sldMk cId="941046943" sldId="295"/>
        </pc:sldMkLst>
        <pc:spChg chg="mod">
          <ac:chgData name="Carolina Kureczko" userId="S::ckureczko@ben.srscmat.co.uk::4628f8f5-3f56-4f7f-a6be-3a03ad345860" providerId="AD" clId="Web-{2ECD8561-F10B-93DA-AE8B-8810BB756872}" dt="2022-03-29T06:08:18.241" v="4" actId="20577"/>
          <ac:spMkLst>
            <pc:docMk/>
            <pc:sldMk cId="941046943" sldId="295"/>
            <ac:spMk id="3" creationId="{C25CDF2E-525D-4A43-8E4E-9A0272DC171D}"/>
          </ac:spMkLst>
        </pc:spChg>
      </pc:sldChg>
      <pc:sldChg chg="delSp modSp">
        <pc:chgData name="Carolina Kureczko" userId="S::ckureczko@ben.srscmat.co.uk::4628f8f5-3f56-4f7f-a6be-3a03ad345860" providerId="AD" clId="Web-{2ECD8561-F10B-93DA-AE8B-8810BB756872}" dt="2022-03-29T06:14:23.611" v="273" actId="1076"/>
        <pc:sldMkLst>
          <pc:docMk/>
          <pc:sldMk cId="1773452892" sldId="296"/>
        </pc:sldMkLst>
        <pc:spChg chg="mod">
          <ac:chgData name="Carolina Kureczko" userId="S::ckureczko@ben.srscmat.co.uk::4628f8f5-3f56-4f7f-a6be-3a03ad345860" providerId="AD" clId="Web-{2ECD8561-F10B-93DA-AE8B-8810BB756872}" dt="2022-03-29T06:14:16.564" v="271" actId="14100"/>
          <ac:spMkLst>
            <pc:docMk/>
            <pc:sldMk cId="1773452892" sldId="296"/>
            <ac:spMk id="2" creationId="{E1F3A1D6-2C7B-4FCD-87AF-4EC83293D2B7}"/>
          </ac:spMkLst>
        </pc:spChg>
        <pc:spChg chg="mod">
          <ac:chgData name="Carolina Kureczko" userId="S::ckureczko@ben.srscmat.co.uk::4628f8f5-3f56-4f7f-a6be-3a03ad345860" providerId="AD" clId="Web-{2ECD8561-F10B-93DA-AE8B-8810BB756872}" dt="2022-03-29T06:14:20.236" v="272" actId="1076"/>
          <ac:spMkLst>
            <pc:docMk/>
            <pc:sldMk cId="1773452892" sldId="296"/>
            <ac:spMk id="4" creationId="{D702EDE6-8957-4BA6-9537-5E8845AF0CC4}"/>
          </ac:spMkLst>
        </pc:spChg>
        <pc:spChg chg="mod">
          <ac:chgData name="Carolina Kureczko" userId="S::ckureczko@ben.srscmat.co.uk::4628f8f5-3f56-4f7f-a6be-3a03ad345860" providerId="AD" clId="Web-{2ECD8561-F10B-93DA-AE8B-8810BB756872}" dt="2022-03-29T06:14:23.611" v="273" actId="1076"/>
          <ac:spMkLst>
            <pc:docMk/>
            <pc:sldMk cId="1773452892" sldId="296"/>
            <ac:spMk id="5" creationId="{744DC68E-45C1-48A6-9349-C2A3FD93CAEA}"/>
          </ac:spMkLst>
        </pc:spChg>
        <pc:spChg chg="del">
          <ac:chgData name="Carolina Kureczko" userId="S::ckureczko@ben.srscmat.co.uk::4628f8f5-3f56-4f7f-a6be-3a03ad345860" providerId="AD" clId="Web-{2ECD8561-F10B-93DA-AE8B-8810BB756872}" dt="2022-03-29T06:13:36.454" v="242"/>
          <ac:spMkLst>
            <pc:docMk/>
            <pc:sldMk cId="1773452892" sldId="296"/>
            <ac:spMk id="6" creationId="{A5B33868-BFEA-4BCF-8833-587300598428}"/>
          </ac:spMkLst>
        </pc:spChg>
        <pc:spChg chg="del">
          <ac:chgData name="Carolina Kureczko" userId="S::ckureczko@ben.srscmat.co.uk::4628f8f5-3f56-4f7f-a6be-3a03ad345860" providerId="AD" clId="Web-{2ECD8561-F10B-93DA-AE8B-8810BB756872}" dt="2022-03-29T06:13:33.688" v="241"/>
          <ac:spMkLst>
            <pc:docMk/>
            <pc:sldMk cId="1773452892" sldId="296"/>
            <ac:spMk id="7" creationId="{0E321FB0-6484-469C-B786-90358CA9FE49}"/>
          </ac:spMkLst>
        </pc:spChg>
      </pc:sldChg>
    </pc:docChg>
  </pc:docChgLst>
  <pc:docChgLst>
    <pc:chgData name="Carolina Kureczko" userId="S::ckureczko@ben.srscmat.co.uk::4628f8f5-3f56-4f7f-a6be-3a03ad345860" providerId="AD" clId="Web-{3BC04274-99CC-9E0E-1320-3F4FE8B5EC25}"/>
    <pc:docChg chg="delSld">
      <pc:chgData name="Carolina Kureczko" userId="S::ckureczko@ben.srscmat.co.uk::4628f8f5-3f56-4f7f-a6be-3a03ad345860" providerId="AD" clId="Web-{3BC04274-99CC-9E0E-1320-3F4FE8B5EC25}" dt="2021-11-25T16:19:52.382" v="11"/>
      <pc:docMkLst>
        <pc:docMk/>
      </pc:docMkLst>
      <pc:sldChg chg="del">
        <pc:chgData name="Carolina Kureczko" userId="S::ckureczko@ben.srscmat.co.uk::4628f8f5-3f56-4f7f-a6be-3a03ad345860" providerId="AD" clId="Web-{3BC04274-99CC-9E0E-1320-3F4FE8B5EC25}" dt="2021-11-25T16:19:52.382" v="11"/>
        <pc:sldMkLst>
          <pc:docMk/>
          <pc:sldMk cId="796674078" sldId="261"/>
        </pc:sldMkLst>
      </pc:sldChg>
      <pc:sldChg chg="del">
        <pc:chgData name="Carolina Kureczko" userId="S::ckureczko@ben.srscmat.co.uk::4628f8f5-3f56-4f7f-a6be-3a03ad345860" providerId="AD" clId="Web-{3BC04274-99CC-9E0E-1320-3F4FE8B5EC25}" dt="2021-11-25T16:19:52.367" v="9"/>
        <pc:sldMkLst>
          <pc:docMk/>
          <pc:sldMk cId="387370741" sldId="262"/>
        </pc:sldMkLst>
      </pc:sldChg>
      <pc:sldChg chg="del">
        <pc:chgData name="Carolina Kureczko" userId="S::ckureczko@ben.srscmat.co.uk::4628f8f5-3f56-4f7f-a6be-3a03ad345860" providerId="AD" clId="Web-{3BC04274-99CC-9E0E-1320-3F4FE8B5EC25}" dt="2021-11-25T16:19:52.367" v="7"/>
        <pc:sldMkLst>
          <pc:docMk/>
          <pc:sldMk cId="1177523542" sldId="264"/>
        </pc:sldMkLst>
      </pc:sldChg>
      <pc:sldChg chg="del">
        <pc:chgData name="Carolina Kureczko" userId="S::ckureczko@ben.srscmat.co.uk::4628f8f5-3f56-4f7f-a6be-3a03ad345860" providerId="AD" clId="Web-{3BC04274-99CC-9E0E-1320-3F4FE8B5EC25}" dt="2021-11-25T16:19:52.367" v="5"/>
        <pc:sldMkLst>
          <pc:docMk/>
          <pc:sldMk cId="2209257696" sldId="266"/>
        </pc:sldMkLst>
      </pc:sldChg>
      <pc:sldChg chg="del">
        <pc:chgData name="Carolina Kureczko" userId="S::ckureczko@ben.srscmat.co.uk::4628f8f5-3f56-4f7f-a6be-3a03ad345860" providerId="AD" clId="Web-{3BC04274-99CC-9E0E-1320-3F4FE8B5EC25}" dt="2021-11-25T16:19:52.367" v="3"/>
        <pc:sldMkLst>
          <pc:docMk/>
          <pc:sldMk cId="3323908144" sldId="267"/>
        </pc:sldMkLst>
      </pc:sldChg>
      <pc:sldChg chg="del">
        <pc:chgData name="Carolina Kureczko" userId="S::ckureczko@ben.srscmat.co.uk::4628f8f5-3f56-4f7f-a6be-3a03ad345860" providerId="AD" clId="Web-{3BC04274-99CC-9E0E-1320-3F4FE8B5EC25}" dt="2021-11-25T16:19:52.367" v="8"/>
        <pc:sldMkLst>
          <pc:docMk/>
          <pc:sldMk cId="2033148157" sldId="306"/>
        </pc:sldMkLst>
      </pc:sldChg>
      <pc:sldChg chg="del">
        <pc:chgData name="Carolina Kureczko" userId="S::ckureczko@ben.srscmat.co.uk::4628f8f5-3f56-4f7f-a6be-3a03ad345860" providerId="AD" clId="Web-{3BC04274-99CC-9E0E-1320-3F4FE8B5EC25}" dt="2021-11-25T16:19:52.367" v="1"/>
        <pc:sldMkLst>
          <pc:docMk/>
          <pc:sldMk cId="2486062317" sldId="307"/>
        </pc:sldMkLst>
      </pc:sldChg>
      <pc:sldChg chg="del">
        <pc:chgData name="Carolina Kureczko" userId="S::ckureczko@ben.srscmat.co.uk::4628f8f5-3f56-4f7f-a6be-3a03ad345860" providerId="AD" clId="Web-{3BC04274-99CC-9E0E-1320-3F4FE8B5EC25}" dt="2021-11-25T16:19:52.367" v="0"/>
        <pc:sldMkLst>
          <pc:docMk/>
          <pc:sldMk cId="4129018774" sldId="308"/>
        </pc:sldMkLst>
      </pc:sldChg>
      <pc:sldChg chg="del">
        <pc:chgData name="Carolina Kureczko" userId="S::ckureczko@ben.srscmat.co.uk::4628f8f5-3f56-4f7f-a6be-3a03ad345860" providerId="AD" clId="Web-{3BC04274-99CC-9E0E-1320-3F4FE8B5EC25}" dt="2021-11-25T16:19:52.367" v="10"/>
        <pc:sldMkLst>
          <pc:docMk/>
          <pc:sldMk cId="2632612581" sldId="309"/>
        </pc:sldMkLst>
      </pc:sldChg>
      <pc:sldChg chg="del">
        <pc:chgData name="Carolina Kureczko" userId="S::ckureczko@ben.srscmat.co.uk::4628f8f5-3f56-4f7f-a6be-3a03ad345860" providerId="AD" clId="Web-{3BC04274-99CC-9E0E-1320-3F4FE8B5EC25}" dt="2021-11-25T16:19:52.367" v="6"/>
        <pc:sldMkLst>
          <pc:docMk/>
          <pc:sldMk cId="509484254" sldId="310"/>
        </pc:sldMkLst>
      </pc:sldChg>
      <pc:sldChg chg="del">
        <pc:chgData name="Carolina Kureczko" userId="S::ckureczko@ben.srscmat.co.uk::4628f8f5-3f56-4f7f-a6be-3a03ad345860" providerId="AD" clId="Web-{3BC04274-99CC-9E0E-1320-3F4FE8B5EC25}" dt="2021-11-25T16:19:52.367" v="4"/>
        <pc:sldMkLst>
          <pc:docMk/>
          <pc:sldMk cId="3690415429" sldId="311"/>
        </pc:sldMkLst>
      </pc:sldChg>
      <pc:sldChg chg="del">
        <pc:chgData name="Carolina Kureczko" userId="S::ckureczko@ben.srscmat.co.uk::4628f8f5-3f56-4f7f-a6be-3a03ad345860" providerId="AD" clId="Web-{3BC04274-99CC-9E0E-1320-3F4FE8B5EC25}" dt="2021-11-25T16:19:52.367" v="2"/>
        <pc:sldMkLst>
          <pc:docMk/>
          <pc:sldMk cId="1387017663" sldId="312"/>
        </pc:sldMkLst>
      </pc:sldChg>
    </pc:docChg>
  </pc:docChgLst>
  <pc:docChgLst>
    <pc:chgData name="Erika Mcguinness" userId="S::emcguinness@ben.srscmat.co.uk::8fd86583-d2ca-490c-9197-54f514159b3b" providerId="AD" clId="Web-{F40FA124-4D0B-F158-D2A3-098B554D7071}"/>
    <pc:docChg chg="modSld">
      <pc:chgData name="Erika Mcguinness" userId="S::emcguinness@ben.srscmat.co.uk::8fd86583-d2ca-490c-9197-54f514159b3b" providerId="AD" clId="Web-{F40FA124-4D0B-F158-D2A3-098B554D7071}" dt="2022-02-15T11:46:52.034" v="1" actId="1076"/>
      <pc:docMkLst>
        <pc:docMk/>
      </pc:docMkLst>
      <pc:sldChg chg="modSp">
        <pc:chgData name="Erika Mcguinness" userId="S::emcguinness@ben.srscmat.co.uk::8fd86583-d2ca-490c-9197-54f514159b3b" providerId="AD" clId="Web-{F40FA124-4D0B-F158-D2A3-098B554D7071}" dt="2022-02-15T11:46:52.034" v="1" actId="1076"/>
        <pc:sldMkLst>
          <pc:docMk/>
          <pc:sldMk cId="93513358" sldId="300"/>
        </pc:sldMkLst>
        <pc:spChg chg="mod">
          <ac:chgData name="Erika Mcguinness" userId="S::emcguinness@ben.srscmat.co.uk::8fd86583-d2ca-490c-9197-54f514159b3b" providerId="AD" clId="Web-{F40FA124-4D0B-F158-D2A3-098B554D7071}" dt="2022-02-15T11:46:52.034" v="1" actId="1076"/>
          <ac:spMkLst>
            <pc:docMk/>
            <pc:sldMk cId="93513358" sldId="300"/>
            <ac:spMk id="2" creationId="{E1F3A1D6-2C7B-4FCD-87AF-4EC83293D2B7}"/>
          </ac:spMkLst>
        </pc:spChg>
      </pc:sldChg>
    </pc:docChg>
  </pc:docChgLst>
  <pc:docChgLst>
    <pc:chgData name="Erika Mcguinness" userId="S::emcguinness@ben.srscmat.co.uk::8fd86583-d2ca-490c-9197-54f514159b3b" providerId="AD" clId="Web-{DDE0451E-0FFA-349A-3ADD-31E2AA546167}"/>
    <pc:docChg chg="addSld modSld">
      <pc:chgData name="Erika Mcguinness" userId="S::emcguinness@ben.srscmat.co.uk::8fd86583-d2ca-490c-9197-54f514159b3b" providerId="AD" clId="Web-{DDE0451E-0FFA-349A-3ADD-31E2AA546167}" dt="2022-02-15T11:45:27.656" v="10" actId="1076"/>
      <pc:docMkLst>
        <pc:docMk/>
      </pc:docMkLst>
      <pc:sldChg chg="modSp">
        <pc:chgData name="Erika Mcguinness" userId="S::emcguinness@ben.srscmat.co.uk::8fd86583-d2ca-490c-9197-54f514159b3b" providerId="AD" clId="Web-{DDE0451E-0FFA-349A-3ADD-31E2AA546167}" dt="2022-02-15T11:44:53.294" v="1" actId="688"/>
        <pc:sldMkLst>
          <pc:docMk/>
          <pc:sldMk cId="93513358" sldId="300"/>
        </pc:sldMkLst>
        <pc:spChg chg="mod">
          <ac:chgData name="Erika Mcguinness" userId="S::emcguinness@ben.srscmat.co.uk::8fd86583-d2ca-490c-9197-54f514159b3b" providerId="AD" clId="Web-{DDE0451E-0FFA-349A-3ADD-31E2AA546167}" dt="2022-02-15T11:44:53.294" v="1" actId="688"/>
          <ac:spMkLst>
            <pc:docMk/>
            <pc:sldMk cId="93513358" sldId="300"/>
            <ac:spMk id="2" creationId="{E1F3A1D6-2C7B-4FCD-87AF-4EC83293D2B7}"/>
          </ac:spMkLst>
        </pc:spChg>
      </pc:sldChg>
      <pc:sldChg chg="addSp delSp modSp new">
        <pc:chgData name="Erika Mcguinness" userId="S::emcguinness@ben.srscmat.co.uk::8fd86583-d2ca-490c-9197-54f514159b3b" providerId="AD" clId="Web-{DDE0451E-0FFA-349A-3ADD-31E2AA546167}" dt="2022-02-15T11:45:27.656" v="10" actId="1076"/>
        <pc:sldMkLst>
          <pc:docMk/>
          <pc:sldMk cId="3475146426" sldId="302"/>
        </pc:sldMkLst>
        <pc:spChg chg="del">
          <ac:chgData name="Erika Mcguinness" userId="S::emcguinness@ben.srscmat.co.uk::8fd86583-d2ca-490c-9197-54f514159b3b" providerId="AD" clId="Web-{DDE0451E-0FFA-349A-3ADD-31E2AA546167}" dt="2022-02-15T11:45:09.686" v="6"/>
          <ac:spMkLst>
            <pc:docMk/>
            <pc:sldMk cId="3475146426" sldId="302"/>
            <ac:spMk id="2" creationId="{FAC968AF-0C61-466C-8BF8-84A030BEB89F}"/>
          </ac:spMkLst>
        </pc:spChg>
        <pc:spChg chg="del">
          <ac:chgData name="Erika Mcguinness" userId="S::emcguinness@ben.srscmat.co.uk::8fd86583-d2ca-490c-9197-54f514159b3b" providerId="AD" clId="Web-{DDE0451E-0FFA-349A-3ADD-31E2AA546167}" dt="2022-02-15T11:45:05.873" v="5"/>
          <ac:spMkLst>
            <pc:docMk/>
            <pc:sldMk cId="3475146426" sldId="302"/>
            <ac:spMk id="3" creationId="{ED1C369C-A710-4496-9764-54ED81B6D1F4}"/>
          </ac:spMkLst>
        </pc:spChg>
        <pc:spChg chg="add mod">
          <ac:chgData name="Erika Mcguinness" userId="S::emcguinness@ben.srscmat.co.uk::8fd86583-d2ca-490c-9197-54f514159b3b" providerId="AD" clId="Web-{DDE0451E-0FFA-349A-3ADD-31E2AA546167}" dt="2022-02-15T11:45:27.656" v="10" actId="1076"/>
          <ac:spMkLst>
            <pc:docMk/>
            <pc:sldMk cId="3475146426" sldId="302"/>
            <ac:spMk id="5" creationId="{371A56E3-5A39-4E2F-89DF-B88225F9E7A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4646F3-8B45-4853-8435-50FEA8C5B6CB}" type="doc">
      <dgm:prSet loTypeId="urn:microsoft.com/office/officeart/2005/8/layout/pyramid1" loCatId="pyramid" qsTypeId="urn:microsoft.com/office/officeart/2005/8/quickstyle/simple1" qsCatId="simple" csTypeId="urn:microsoft.com/office/officeart/2005/8/colors/accent0_1" csCatId="mainScheme" phldr="0"/>
      <dgm:spPr/>
    </dgm:pt>
    <dgm:pt modelId="{E41E79F0-3CF0-4699-BAC3-D9FDD4AFBB2D}">
      <dgm:prSet phldrT="[Text]" phldr="1"/>
      <dgm:spPr/>
      <dgm:t>
        <a:bodyPr/>
        <a:lstStyle/>
        <a:p>
          <a:endParaRPr lang="en-US"/>
        </a:p>
      </dgm:t>
    </dgm:pt>
    <dgm:pt modelId="{F30D105C-89C3-48E5-9890-BAB20A966E7D}" type="parTrans" cxnId="{34F0BF2A-903B-479E-B931-7908C172C251}">
      <dgm:prSet/>
      <dgm:spPr/>
      <dgm:t>
        <a:bodyPr/>
        <a:lstStyle/>
        <a:p>
          <a:endParaRPr lang="en-US"/>
        </a:p>
      </dgm:t>
    </dgm:pt>
    <dgm:pt modelId="{28FD1BF6-0150-4792-9354-2E40F4EEF858}" type="sibTrans" cxnId="{34F0BF2A-903B-479E-B931-7908C172C251}">
      <dgm:prSet/>
      <dgm:spPr/>
      <dgm:t>
        <a:bodyPr/>
        <a:lstStyle/>
        <a:p>
          <a:endParaRPr lang="en-US"/>
        </a:p>
      </dgm:t>
    </dgm:pt>
    <dgm:pt modelId="{BCC52D18-5626-4100-8FDB-A7153AA8189D}">
      <dgm:prSet phldrT="[Text]" phldr="1"/>
      <dgm:spPr/>
      <dgm:t>
        <a:bodyPr/>
        <a:lstStyle/>
        <a:p>
          <a:endParaRPr lang="en-US" dirty="0"/>
        </a:p>
      </dgm:t>
    </dgm:pt>
    <dgm:pt modelId="{673AA10E-5FD1-4F3A-8DC1-61797E4764EF}" type="parTrans" cxnId="{D552C4C9-AD4D-4F8F-B47F-086F906FFBA7}">
      <dgm:prSet/>
      <dgm:spPr/>
      <dgm:t>
        <a:bodyPr/>
        <a:lstStyle/>
        <a:p>
          <a:endParaRPr lang="en-US"/>
        </a:p>
      </dgm:t>
    </dgm:pt>
    <dgm:pt modelId="{450B149F-8EE6-45E0-9CE0-04C3E3267A1F}" type="sibTrans" cxnId="{D552C4C9-AD4D-4F8F-B47F-086F906FFBA7}">
      <dgm:prSet/>
      <dgm:spPr/>
      <dgm:t>
        <a:bodyPr/>
        <a:lstStyle/>
        <a:p>
          <a:endParaRPr lang="en-US"/>
        </a:p>
      </dgm:t>
    </dgm:pt>
    <dgm:pt modelId="{DB73BAA8-2EFC-4CFC-BC42-144D177A16A7}">
      <dgm:prSet phldrT="[Text]" phldr="1"/>
      <dgm:spPr/>
      <dgm:t>
        <a:bodyPr/>
        <a:lstStyle/>
        <a:p>
          <a:endParaRPr lang="en-US" dirty="0"/>
        </a:p>
      </dgm:t>
    </dgm:pt>
    <dgm:pt modelId="{06FCF30D-E37F-42EF-9D05-7105A6925E40}" type="parTrans" cxnId="{C079CCC5-C465-45C3-AF72-2CDBF37A18FD}">
      <dgm:prSet/>
      <dgm:spPr/>
      <dgm:t>
        <a:bodyPr/>
        <a:lstStyle/>
        <a:p>
          <a:endParaRPr lang="en-US"/>
        </a:p>
      </dgm:t>
    </dgm:pt>
    <dgm:pt modelId="{BB465E00-E96E-4046-8C17-0FBCB26902CC}" type="sibTrans" cxnId="{C079CCC5-C465-45C3-AF72-2CDBF37A18FD}">
      <dgm:prSet/>
      <dgm:spPr/>
      <dgm:t>
        <a:bodyPr/>
        <a:lstStyle/>
        <a:p>
          <a:endParaRPr lang="en-US"/>
        </a:p>
      </dgm:t>
    </dgm:pt>
    <dgm:pt modelId="{167D3B2E-B9A4-480C-8294-AAF59CFED07D}" type="pres">
      <dgm:prSet presAssocID="{904646F3-8B45-4853-8435-50FEA8C5B6CB}" presName="Name0" presStyleCnt="0">
        <dgm:presLayoutVars>
          <dgm:dir/>
          <dgm:animLvl val="lvl"/>
          <dgm:resizeHandles val="exact"/>
        </dgm:presLayoutVars>
      </dgm:prSet>
      <dgm:spPr/>
    </dgm:pt>
    <dgm:pt modelId="{9AFE5920-FC65-4ADF-9F3D-9606DD541884}" type="pres">
      <dgm:prSet presAssocID="{E41E79F0-3CF0-4699-BAC3-D9FDD4AFBB2D}" presName="Name8" presStyleCnt="0"/>
      <dgm:spPr/>
    </dgm:pt>
    <dgm:pt modelId="{97DB8696-50AD-4474-8CD6-2D11B3DAF950}" type="pres">
      <dgm:prSet presAssocID="{E41E79F0-3CF0-4699-BAC3-D9FDD4AFBB2D}" presName="level" presStyleLbl="node1" presStyleIdx="0" presStyleCnt="3">
        <dgm:presLayoutVars>
          <dgm:chMax val="1"/>
          <dgm:bulletEnabled val="1"/>
        </dgm:presLayoutVars>
      </dgm:prSet>
      <dgm:spPr/>
    </dgm:pt>
    <dgm:pt modelId="{17ED3484-E1B1-4A76-9203-CB318453A4F8}" type="pres">
      <dgm:prSet presAssocID="{E41E79F0-3CF0-4699-BAC3-D9FDD4AFBB2D}" presName="levelTx" presStyleLbl="revTx" presStyleIdx="0" presStyleCnt="0">
        <dgm:presLayoutVars>
          <dgm:chMax val="1"/>
          <dgm:bulletEnabled val="1"/>
        </dgm:presLayoutVars>
      </dgm:prSet>
      <dgm:spPr/>
    </dgm:pt>
    <dgm:pt modelId="{EE05EDB3-6B85-433F-AB9C-5A59AD703A8D}" type="pres">
      <dgm:prSet presAssocID="{BCC52D18-5626-4100-8FDB-A7153AA8189D}" presName="Name8" presStyleCnt="0"/>
      <dgm:spPr/>
    </dgm:pt>
    <dgm:pt modelId="{4C2FF4DE-EE32-4DB3-A4CF-3FCC3906BF22}" type="pres">
      <dgm:prSet presAssocID="{BCC52D18-5626-4100-8FDB-A7153AA8189D}" presName="level" presStyleLbl="node1" presStyleIdx="1" presStyleCnt="3" custLinFactNeighborX="1343" custLinFactNeighborY="2216">
        <dgm:presLayoutVars>
          <dgm:chMax val="1"/>
          <dgm:bulletEnabled val="1"/>
        </dgm:presLayoutVars>
      </dgm:prSet>
      <dgm:spPr/>
    </dgm:pt>
    <dgm:pt modelId="{CB185492-E4AF-4BAE-866F-669D767B5B8B}" type="pres">
      <dgm:prSet presAssocID="{BCC52D18-5626-4100-8FDB-A7153AA8189D}" presName="levelTx" presStyleLbl="revTx" presStyleIdx="0" presStyleCnt="0">
        <dgm:presLayoutVars>
          <dgm:chMax val="1"/>
          <dgm:bulletEnabled val="1"/>
        </dgm:presLayoutVars>
      </dgm:prSet>
      <dgm:spPr/>
    </dgm:pt>
    <dgm:pt modelId="{2326506A-BE80-42DA-9A37-517161D8142A}" type="pres">
      <dgm:prSet presAssocID="{DB73BAA8-2EFC-4CFC-BC42-144D177A16A7}" presName="Name8" presStyleCnt="0"/>
      <dgm:spPr/>
    </dgm:pt>
    <dgm:pt modelId="{39523B4D-FFB9-445E-BE3D-BD147B2FD5C7}" type="pres">
      <dgm:prSet presAssocID="{DB73BAA8-2EFC-4CFC-BC42-144D177A16A7}" presName="level" presStyleLbl="node1" presStyleIdx="2" presStyleCnt="3">
        <dgm:presLayoutVars>
          <dgm:chMax val="1"/>
          <dgm:bulletEnabled val="1"/>
        </dgm:presLayoutVars>
      </dgm:prSet>
      <dgm:spPr/>
    </dgm:pt>
    <dgm:pt modelId="{F24BD58E-E7A4-48F0-B5AB-427EBF49150A}" type="pres">
      <dgm:prSet presAssocID="{DB73BAA8-2EFC-4CFC-BC42-144D177A16A7}" presName="levelTx" presStyleLbl="revTx" presStyleIdx="0" presStyleCnt="0">
        <dgm:presLayoutVars>
          <dgm:chMax val="1"/>
          <dgm:bulletEnabled val="1"/>
        </dgm:presLayoutVars>
      </dgm:prSet>
      <dgm:spPr/>
    </dgm:pt>
  </dgm:ptLst>
  <dgm:cxnLst>
    <dgm:cxn modelId="{FD5E512A-2EF7-41D1-A86B-955B3989DA8F}" type="presOf" srcId="{904646F3-8B45-4853-8435-50FEA8C5B6CB}" destId="{167D3B2E-B9A4-480C-8294-AAF59CFED07D}" srcOrd="0" destOrd="0" presId="urn:microsoft.com/office/officeart/2005/8/layout/pyramid1"/>
    <dgm:cxn modelId="{34F0BF2A-903B-479E-B931-7908C172C251}" srcId="{904646F3-8B45-4853-8435-50FEA8C5B6CB}" destId="{E41E79F0-3CF0-4699-BAC3-D9FDD4AFBB2D}" srcOrd="0" destOrd="0" parTransId="{F30D105C-89C3-48E5-9890-BAB20A966E7D}" sibTransId="{28FD1BF6-0150-4792-9354-2E40F4EEF858}"/>
    <dgm:cxn modelId="{1684102B-3B4D-43DE-B122-800A48550552}" type="presOf" srcId="{BCC52D18-5626-4100-8FDB-A7153AA8189D}" destId="{CB185492-E4AF-4BAE-866F-669D767B5B8B}" srcOrd="1" destOrd="0" presId="urn:microsoft.com/office/officeart/2005/8/layout/pyramid1"/>
    <dgm:cxn modelId="{ECAEF7AC-C534-4873-A7B7-9C416FE0F6F9}" type="presOf" srcId="{DB73BAA8-2EFC-4CFC-BC42-144D177A16A7}" destId="{39523B4D-FFB9-445E-BE3D-BD147B2FD5C7}" srcOrd="0" destOrd="0" presId="urn:microsoft.com/office/officeart/2005/8/layout/pyramid1"/>
    <dgm:cxn modelId="{7916AEAE-BABE-4A7E-B89E-5E1725219C70}" type="presOf" srcId="{E41E79F0-3CF0-4699-BAC3-D9FDD4AFBB2D}" destId="{97DB8696-50AD-4474-8CD6-2D11B3DAF950}" srcOrd="0" destOrd="0" presId="urn:microsoft.com/office/officeart/2005/8/layout/pyramid1"/>
    <dgm:cxn modelId="{B891AAB6-9B99-45E4-B349-5A755AF935D9}" type="presOf" srcId="{E41E79F0-3CF0-4699-BAC3-D9FDD4AFBB2D}" destId="{17ED3484-E1B1-4A76-9203-CB318453A4F8}" srcOrd="1" destOrd="0" presId="urn:microsoft.com/office/officeart/2005/8/layout/pyramid1"/>
    <dgm:cxn modelId="{4A9400C3-B2BF-465A-A85D-8203728E1BFE}" type="presOf" srcId="{BCC52D18-5626-4100-8FDB-A7153AA8189D}" destId="{4C2FF4DE-EE32-4DB3-A4CF-3FCC3906BF22}" srcOrd="0" destOrd="0" presId="urn:microsoft.com/office/officeart/2005/8/layout/pyramid1"/>
    <dgm:cxn modelId="{C079CCC5-C465-45C3-AF72-2CDBF37A18FD}" srcId="{904646F3-8B45-4853-8435-50FEA8C5B6CB}" destId="{DB73BAA8-2EFC-4CFC-BC42-144D177A16A7}" srcOrd="2" destOrd="0" parTransId="{06FCF30D-E37F-42EF-9D05-7105A6925E40}" sibTransId="{BB465E00-E96E-4046-8C17-0FBCB26902CC}"/>
    <dgm:cxn modelId="{D552C4C9-AD4D-4F8F-B47F-086F906FFBA7}" srcId="{904646F3-8B45-4853-8435-50FEA8C5B6CB}" destId="{BCC52D18-5626-4100-8FDB-A7153AA8189D}" srcOrd="1" destOrd="0" parTransId="{673AA10E-5FD1-4F3A-8DC1-61797E4764EF}" sibTransId="{450B149F-8EE6-45E0-9CE0-04C3E3267A1F}"/>
    <dgm:cxn modelId="{458D98FD-9A22-4661-9F3F-037CDD176B0C}" type="presOf" srcId="{DB73BAA8-2EFC-4CFC-BC42-144D177A16A7}" destId="{F24BD58E-E7A4-48F0-B5AB-427EBF49150A}" srcOrd="1" destOrd="0" presId="urn:microsoft.com/office/officeart/2005/8/layout/pyramid1"/>
    <dgm:cxn modelId="{4AD002B3-9606-4936-B136-AF148411BD29}" type="presParOf" srcId="{167D3B2E-B9A4-480C-8294-AAF59CFED07D}" destId="{9AFE5920-FC65-4ADF-9F3D-9606DD541884}" srcOrd="0" destOrd="0" presId="urn:microsoft.com/office/officeart/2005/8/layout/pyramid1"/>
    <dgm:cxn modelId="{31FAF65F-00A9-4F04-BFA4-C9D77399456B}" type="presParOf" srcId="{9AFE5920-FC65-4ADF-9F3D-9606DD541884}" destId="{97DB8696-50AD-4474-8CD6-2D11B3DAF950}" srcOrd="0" destOrd="0" presId="urn:microsoft.com/office/officeart/2005/8/layout/pyramid1"/>
    <dgm:cxn modelId="{6D02E0FC-A493-4A01-9B81-33CF635E83C7}" type="presParOf" srcId="{9AFE5920-FC65-4ADF-9F3D-9606DD541884}" destId="{17ED3484-E1B1-4A76-9203-CB318453A4F8}" srcOrd="1" destOrd="0" presId="urn:microsoft.com/office/officeart/2005/8/layout/pyramid1"/>
    <dgm:cxn modelId="{FAC5E7C8-9BA8-4836-9653-B4AE48BF13C6}" type="presParOf" srcId="{167D3B2E-B9A4-480C-8294-AAF59CFED07D}" destId="{EE05EDB3-6B85-433F-AB9C-5A59AD703A8D}" srcOrd="1" destOrd="0" presId="urn:microsoft.com/office/officeart/2005/8/layout/pyramid1"/>
    <dgm:cxn modelId="{35DE8F73-CB96-4847-89D6-758FB74F6E0C}" type="presParOf" srcId="{EE05EDB3-6B85-433F-AB9C-5A59AD703A8D}" destId="{4C2FF4DE-EE32-4DB3-A4CF-3FCC3906BF22}" srcOrd="0" destOrd="0" presId="urn:microsoft.com/office/officeart/2005/8/layout/pyramid1"/>
    <dgm:cxn modelId="{73B4E372-CEB0-444E-ACB1-2E3E4843BF47}" type="presParOf" srcId="{EE05EDB3-6B85-433F-AB9C-5A59AD703A8D}" destId="{CB185492-E4AF-4BAE-866F-669D767B5B8B}" srcOrd="1" destOrd="0" presId="urn:microsoft.com/office/officeart/2005/8/layout/pyramid1"/>
    <dgm:cxn modelId="{EE6F4D44-FD05-497F-B836-2CDDE72D827A}" type="presParOf" srcId="{167D3B2E-B9A4-480C-8294-AAF59CFED07D}" destId="{2326506A-BE80-42DA-9A37-517161D8142A}" srcOrd="2" destOrd="0" presId="urn:microsoft.com/office/officeart/2005/8/layout/pyramid1"/>
    <dgm:cxn modelId="{BD6E87A1-3DC4-48A6-8F88-AB70620FE42B}" type="presParOf" srcId="{2326506A-BE80-42DA-9A37-517161D8142A}" destId="{39523B4D-FFB9-445E-BE3D-BD147B2FD5C7}" srcOrd="0" destOrd="0" presId="urn:microsoft.com/office/officeart/2005/8/layout/pyramid1"/>
    <dgm:cxn modelId="{23503BED-452A-4D6D-9251-6B2EFDB4843C}" type="presParOf" srcId="{2326506A-BE80-42DA-9A37-517161D8142A}" destId="{F24BD58E-E7A4-48F0-B5AB-427EBF49150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DB8696-50AD-4474-8CD6-2D11B3DAF950}">
      <dsp:nvSpPr>
        <dsp:cNvPr id="0" name=""/>
        <dsp:cNvSpPr/>
      </dsp:nvSpPr>
      <dsp:spPr>
        <a:xfrm>
          <a:off x="605729" y="0"/>
          <a:ext cx="605729" cy="416158"/>
        </a:xfrm>
        <a:prstGeom prst="trapezoid">
          <a:avLst>
            <a:gd name="adj" fmla="val 7277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605729" y="0"/>
        <a:ext cx="605729" cy="416158"/>
      </dsp:txXfrm>
    </dsp:sp>
    <dsp:sp modelId="{4C2FF4DE-EE32-4DB3-A4CF-3FCC3906BF22}">
      <dsp:nvSpPr>
        <dsp:cNvPr id="0" name=""/>
        <dsp:cNvSpPr/>
      </dsp:nvSpPr>
      <dsp:spPr>
        <a:xfrm>
          <a:off x="319134" y="425380"/>
          <a:ext cx="1211459" cy="416158"/>
        </a:xfrm>
        <a:prstGeom prst="trapezoid">
          <a:avLst>
            <a:gd name="adj" fmla="val 7277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dirty="0"/>
        </a:p>
      </dsp:txBody>
      <dsp:txXfrm>
        <a:off x="531140" y="425380"/>
        <a:ext cx="787448" cy="416158"/>
      </dsp:txXfrm>
    </dsp:sp>
    <dsp:sp modelId="{39523B4D-FFB9-445E-BE3D-BD147B2FD5C7}">
      <dsp:nvSpPr>
        <dsp:cNvPr id="0" name=""/>
        <dsp:cNvSpPr/>
      </dsp:nvSpPr>
      <dsp:spPr>
        <a:xfrm>
          <a:off x="0" y="832317"/>
          <a:ext cx="1817189" cy="416158"/>
        </a:xfrm>
        <a:prstGeom prst="trapezoid">
          <a:avLst>
            <a:gd name="adj" fmla="val 7277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dirty="0"/>
        </a:p>
      </dsp:txBody>
      <dsp:txXfrm>
        <a:off x="318008" y="832317"/>
        <a:ext cx="1181172" cy="41615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81471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56907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64937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75684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D2671A-8976-48F5-806E-762D8EB65A7D}" type="datetimeFigureOut">
              <a:rPr lang="en-GB" smtClean="0"/>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89126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8D2671A-8976-48F5-806E-762D8EB65A7D}"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92560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8D2671A-8976-48F5-806E-762D8EB65A7D}" type="datetimeFigureOut">
              <a:rPr lang="en-GB" smtClean="0"/>
              <a:t>07/04/2022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4217795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8D2671A-8976-48F5-806E-762D8EB65A7D}" type="datetimeFigureOut">
              <a:rPr lang="en-GB" smtClean="0"/>
              <a:t>07/04/2022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68119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2671A-8976-48F5-806E-762D8EB65A7D}" type="datetimeFigureOut">
              <a:rPr lang="en-GB" smtClean="0"/>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88958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D2671A-8976-48F5-806E-762D8EB65A7D}"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60038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D2671A-8976-48F5-806E-762D8EB65A7D}" type="datetimeFigureOut">
              <a:rPr lang="en-GB" smtClean="0"/>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241004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2671A-8976-48F5-806E-762D8EB65A7D}" type="datetimeFigureOut">
              <a:rPr lang="en-GB" smtClean="0"/>
              <a:t>07/04/2022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B9ECC-7AFE-4A5B-B181-47C31380EAA5}" type="slidenum">
              <a:rPr lang="en-GB" smtClean="0"/>
              <a:t>‹#›</a:t>
            </a:fld>
            <a:endParaRPr lang="en-GB"/>
          </a:p>
        </p:txBody>
      </p:sp>
    </p:spTree>
    <p:extLst>
      <p:ext uri="{BB962C8B-B14F-4D97-AF65-F5344CB8AC3E}">
        <p14:creationId xmlns:p14="http://schemas.microsoft.com/office/powerpoint/2010/main" val="33533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1.xml"/><Relationship Id="rId7" Type="http://schemas.openxmlformats.org/officeDocument/2006/relationships/image" Target="../media/image10.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qhttps/www.loom.com/share/243d217441ce4c46a7a264d4593c3328" TargetMode="External"/><Relationship Id="rId2" Type="http://schemas.openxmlformats.org/officeDocument/2006/relationships/hyperlink" Target="http://qhttps/www.loom.com/share/3d2209597df048c3afc285479387462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loom.com/share/49469dbd8084413ab2536a8e7c6fb58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rscmatderbyshire.sharepoint.com/:p:/s/BENEnglishTeam/EUXBppuZkq9KqMeVXC0T1KMB18xysMFOqdcohjdx-APxvA?e=JAR8fx" TargetMode="External"/><Relationship Id="rId1" Type="http://schemas.openxmlformats.org/officeDocument/2006/relationships/slideLayout" Target="../slideLayouts/slideLayout1.xml"/><Relationship Id="rId4" Type="http://schemas.openxmlformats.org/officeDocument/2006/relationships/hyperlink" Target="https://www.bl.uk/collection-items/christmas-among-the-london-poor-and-sick-from-household-word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oom.com/share/ef8c31060cb64fa6ba8f4e0b1ddffdc5"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703385"/>
            <a:ext cx="9144000" cy="1642012"/>
          </a:xfrm>
          <a:solidFill>
            <a:schemeClr val="bg1">
              <a:lumMod val="85000"/>
            </a:schemeClr>
          </a:solidFill>
        </p:spPr>
        <p:txBody>
          <a:bodyPr>
            <a:normAutofit fontScale="90000"/>
          </a:bodyPr>
          <a:lstStyle/>
          <a:p>
            <a:r>
              <a:rPr lang="en-GB" dirty="0">
                <a:cs typeface="Calibri Light"/>
              </a:rPr>
              <a:t>Weekly Homework Grids and Extended Responses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dirty="0">
                <a:ea typeface="+mn-lt"/>
                <a:cs typeface="+mn-lt"/>
              </a:rPr>
              <a:t>YEAR 10 BOOKLET – Part 1  </a:t>
            </a:r>
            <a:endParaRPr lang="en-US" dirty="0">
              <a:ea typeface="+mn-lt"/>
              <a:cs typeface="+mn-lt"/>
            </a:endParaRPr>
          </a:p>
          <a:p>
            <a:endParaRPr lang="en-US" dirty="0">
              <a:ea typeface="+mn-lt"/>
              <a:cs typeface="+mn-lt"/>
            </a:endParaRPr>
          </a:p>
          <a:p>
            <a:r>
              <a:rPr lang="en-US" b="1" dirty="0">
                <a:ea typeface="+mn-lt"/>
                <a:cs typeface="+mn-lt"/>
              </a:rPr>
              <a:t>Summer</a:t>
            </a:r>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graphicFrame>
        <p:nvGraphicFramePr>
          <p:cNvPr id="4" name="Table 4">
            <a:extLst>
              <a:ext uri="{FF2B5EF4-FFF2-40B4-BE49-F238E27FC236}">
                <a16:creationId xmlns:a16="http://schemas.microsoft.com/office/drawing/2014/main" id="{FCD4249C-4590-4FE4-B7FC-4631B22A0D09}"/>
              </a:ext>
            </a:extLst>
          </p:cNvPr>
          <p:cNvGraphicFramePr>
            <a:graphicFrameLocks noGrp="1"/>
          </p:cNvGraphicFramePr>
          <p:nvPr>
            <p:extLst>
              <p:ext uri="{D42A27DB-BD31-4B8C-83A1-F6EECF244321}">
                <p14:modId xmlns:p14="http://schemas.microsoft.com/office/powerpoint/2010/main" val="3641491970"/>
              </p:ext>
            </p:extLst>
          </p:nvPr>
        </p:nvGraphicFramePr>
        <p:xfrm>
          <a:off x="8613669" y="3385279"/>
          <a:ext cx="2519904" cy="2254650"/>
        </p:xfrm>
        <a:graphic>
          <a:graphicData uri="http://schemas.openxmlformats.org/drawingml/2006/table">
            <a:tbl>
              <a:tblPr firstRow="1" bandRow="1">
                <a:tableStyleId>{5940675A-B579-460E-94D1-54222C63F5DA}</a:tableStyleId>
              </a:tblPr>
              <a:tblGrid>
                <a:gridCol w="771491">
                  <a:extLst>
                    <a:ext uri="{9D8B030D-6E8A-4147-A177-3AD203B41FA5}">
                      <a16:colId xmlns:a16="http://schemas.microsoft.com/office/drawing/2014/main" val="160566613"/>
                    </a:ext>
                  </a:extLst>
                </a:gridCol>
                <a:gridCol w="1748413">
                  <a:extLst>
                    <a:ext uri="{9D8B030D-6E8A-4147-A177-3AD203B41FA5}">
                      <a16:colId xmlns:a16="http://schemas.microsoft.com/office/drawing/2014/main" val="1762405355"/>
                    </a:ext>
                  </a:extLst>
                </a:gridCol>
              </a:tblGrid>
              <a:tr h="375775">
                <a:tc>
                  <a:txBody>
                    <a:bodyPr/>
                    <a:lstStyle/>
                    <a:p>
                      <a:r>
                        <a:rPr lang="en-GB" dirty="0"/>
                        <a:t>Week </a:t>
                      </a:r>
                    </a:p>
                  </a:txBody>
                  <a:tcPr/>
                </a:tc>
                <a:tc>
                  <a:txBody>
                    <a:bodyPr/>
                    <a:lstStyle/>
                    <a:p>
                      <a:r>
                        <a:rPr lang="en-GB" dirty="0"/>
                        <a:t>Effort Grade</a:t>
                      </a:r>
                    </a:p>
                  </a:txBody>
                  <a:tcPr/>
                </a:tc>
                <a:extLst>
                  <a:ext uri="{0D108BD9-81ED-4DB2-BD59-A6C34878D82A}">
                    <a16:rowId xmlns:a16="http://schemas.microsoft.com/office/drawing/2014/main" val="387405661"/>
                  </a:ext>
                </a:extLst>
              </a:tr>
              <a:tr h="375775">
                <a:tc>
                  <a:txBody>
                    <a:bodyPr/>
                    <a:lstStyle/>
                    <a:p>
                      <a:r>
                        <a:rPr lang="en-GB" dirty="0"/>
                        <a:t>1</a:t>
                      </a:r>
                    </a:p>
                  </a:txBody>
                  <a:tcPr/>
                </a:tc>
                <a:tc>
                  <a:txBody>
                    <a:bodyPr/>
                    <a:lstStyle/>
                    <a:p>
                      <a:endParaRPr lang="en-GB"/>
                    </a:p>
                  </a:txBody>
                  <a:tcPr/>
                </a:tc>
                <a:extLst>
                  <a:ext uri="{0D108BD9-81ED-4DB2-BD59-A6C34878D82A}">
                    <a16:rowId xmlns:a16="http://schemas.microsoft.com/office/drawing/2014/main" val="2721032569"/>
                  </a:ext>
                </a:extLst>
              </a:tr>
              <a:tr h="375775">
                <a:tc>
                  <a:txBody>
                    <a:bodyPr/>
                    <a:lstStyle/>
                    <a:p>
                      <a:r>
                        <a:rPr lang="en-GB" dirty="0"/>
                        <a:t>2</a:t>
                      </a:r>
                    </a:p>
                  </a:txBody>
                  <a:tcPr/>
                </a:tc>
                <a:tc>
                  <a:txBody>
                    <a:bodyPr/>
                    <a:lstStyle/>
                    <a:p>
                      <a:endParaRPr lang="en-GB"/>
                    </a:p>
                  </a:txBody>
                  <a:tcPr/>
                </a:tc>
                <a:extLst>
                  <a:ext uri="{0D108BD9-81ED-4DB2-BD59-A6C34878D82A}">
                    <a16:rowId xmlns:a16="http://schemas.microsoft.com/office/drawing/2014/main" val="3536719202"/>
                  </a:ext>
                </a:extLst>
              </a:tr>
              <a:tr h="375775">
                <a:tc>
                  <a:txBody>
                    <a:bodyPr/>
                    <a:lstStyle/>
                    <a:p>
                      <a:r>
                        <a:rPr lang="en-GB" dirty="0"/>
                        <a:t>3</a:t>
                      </a:r>
                    </a:p>
                  </a:txBody>
                  <a:tcPr/>
                </a:tc>
                <a:tc>
                  <a:txBody>
                    <a:bodyPr/>
                    <a:lstStyle/>
                    <a:p>
                      <a:endParaRPr lang="en-GB"/>
                    </a:p>
                  </a:txBody>
                  <a:tcPr/>
                </a:tc>
                <a:extLst>
                  <a:ext uri="{0D108BD9-81ED-4DB2-BD59-A6C34878D82A}">
                    <a16:rowId xmlns:a16="http://schemas.microsoft.com/office/drawing/2014/main" val="3203281273"/>
                  </a:ext>
                </a:extLst>
              </a:tr>
              <a:tr h="375775">
                <a:tc>
                  <a:txBody>
                    <a:bodyPr/>
                    <a:lstStyle/>
                    <a:p>
                      <a:r>
                        <a:rPr lang="en-GB" dirty="0"/>
                        <a:t>4</a:t>
                      </a:r>
                    </a:p>
                  </a:txBody>
                  <a:tcPr/>
                </a:tc>
                <a:tc>
                  <a:txBody>
                    <a:bodyPr/>
                    <a:lstStyle/>
                    <a:p>
                      <a:endParaRPr lang="en-GB"/>
                    </a:p>
                  </a:txBody>
                  <a:tcPr/>
                </a:tc>
                <a:extLst>
                  <a:ext uri="{0D108BD9-81ED-4DB2-BD59-A6C34878D82A}">
                    <a16:rowId xmlns:a16="http://schemas.microsoft.com/office/drawing/2014/main" val="163455468"/>
                  </a:ext>
                </a:extLst>
              </a:tr>
              <a:tr h="375775">
                <a:tc>
                  <a:txBody>
                    <a:bodyPr/>
                    <a:lstStyle/>
                    <a:p>
                      <a:r>
                        <a:rPr lang="en-GB" dirty="0"/>
                        <a:t>5</a:t>
                      </a:r>
                    </a:p>
                  </a:txBody>
                  <a:tcPr/>
                </a:tc>
                <a:tc>
                  <a:txBody>
                    <a:bodyPr/>
                    <a:lstStyle/>
                    <a:p>
                      <a:endParaRPr lang="en-GB" dirty="0"/>
                    </a:p>
                  </a:txBody>
                  <a:tcPr/>
                </a:tc>
                <a:extLst>
                  <a:ext uri="{0D108BD9-81ED-4DB2-BD59-A6C34878D82A}">
                    <a16:rowId xmlns:a16="http://schemas.microsoft.com/office/drawing/2014/main" val="3511310910"/>
                  </a:ext>
                </a:extLst>
              </a:tr>
            </a:tbl>
          </a:graphicData>
        </a:graphic>
      </p:graphicFrame>
    </p:spTree>
    <p:extLst>
      <p:ext uri="{BB962C8B-B14F-4D97-AF65-F5344CB8AC3E}">
        <p14:creationId xmlns:p14="http://schemas.microsoft.com/office/powerpoint/2010/main" val="94104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Autofit/>
          </a:bodyPr>
          <a:lstStyle/>
          <a:p>
            <a:r>
              <a:rPr lang="en-GB" sz="1800" b="1" dirty="0"/>
              <a:t>Year 10 Weekly Homework                                                                                                                 	Summer 1.4</a:t>
            </a:r>
          </a:p>
        </p:txBody>
      </p:sp>
      <p:graphicFrame>
        <p:nvGraphicFramePr>
          <p:cNvPr id="4" name="Table 3"/>
          <p:cNvGraphicFramePr>
            <a:graphicFrameLocks noGrp="1"/>
          </p:cNvGraphicFramePr>
          <p:nvPr>
            <p:extLst>
              <p:ext uri="{D42A27DB-BD31-4B8C-83A1-F6EECF244321}">
                <p14:modId xmlns:p14="http://schemas.microsoft.com/office/powerpoint/2010/main" val="178668849"/>
              </p:ext>
            </p:extLst>
          </p:nvPr>
        </p:nvGraphicFramePr>
        <p:xfrm>
          <a:off x="121917" y="676119"/>
          <a:ext cx="11913327" cy="6089975"/>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3072455">
                <a:tc>
                  <a:txBody>
                    <a:bodyPr/>
                    <a:lstStyle/>
                    <a:p>
                      <a:pPr marL="228600" indent="-228600">
                        <a:buAutoNum type="arabicPeriod"/>
                      </a:pPr>
                      <a:r>
                        <a:rPr lang="en-GB" sz="1200" b="1" baseline="0" dirty="0"/>
                        <a:t>When writing a speech, what should you do at the start and at the end? Use the icons to explain:</a:t>
                      </a:r>
                    </a:p>
                    <a:p>
                      <a:pPr marL="228600" indent="-228600">
                        <a:buAutoNum type="arabicPeriod"/>
                      </a:pPr>
                      <a:endParaRPr lang="en-GB" sz="1200" b="1" baseline="0" dirty="0"/>
                    </a:p>
                    <a:p>
                      <a:pPr marL="0" indent="0">
                        <a:buNone/>
                      </a:pPr>
                      <a:endParaRPr lang="en-GB" sz="1200" b="0" baseline="0" dirty="0"/>
                    </a:p>
                  </a:txBody>
                  <a:tcPr/>
                </a:tc>
                <a:tc>
                  <a:txBody>
                    <a:bodyPr/>
                    <a:lstStyle/>
                    <a:p>
                      <a:r>
                        <a:rPr lang="en-GB" sz="1200" b="1" dirty="0"/>
                        <a:t>2.</a:t>
                      </a:r>
                      <a:r>
                        <a:rPr lang="en-GB" sz="1200" b="1" baseline="0" dirty="0"/>
                        <a:t> Revising the poem ‘Ozymandias’. Label the picture with quotations from the poem. </a:t>
                      </a:r>
                    </a:p>
                  </a:txBody>
                  <a:tcPr/>
                </a:tc>
                <a:tc>
                  <a:txBody>
                    <a:bodyPr/>
                    <a:lstStyle/>
                    <a:p>
                      <a:r>
                        <a:rPr lang="en-GB" sz="1200" b="1" dirty="0"/>
                        <a:t>3. </a:t>
                      </a:r>
                      <a:r>
                        <a:rPr lang="en-GB" sz="1400" b="1" dirty="0"/>
                        <a:t>a) What is an allusion</a:t>
                      </a:r>
                      <a:r>
                        <a:rPr lang="en-GB" sz="1400" b="1" baseline="0" dirty="0"/>
                        <a:t>? </a:t>
                      </a:r>
                      <a:endParaRPr lang="en-GB" sz="1400"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b) What is ‘Animal Farm’ an allusion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606664193"/>
                  </a:ext>
                </a:extLst>
              </a:tr>
              <a:tr h="2948316">
                <a:tc>
                  <a:txBody>
                    <a:bodyPr/>
                    <a:lstStyle/>
                    <a:p>
                      <a:r>
                        <a:rPr lang="en-GB" sz="1200" b="1" dirty="0"/>
                        <a:t>4. Dickens uses motifs in his novel ACC. Can you explain the significance of the following motifs. </a:t>
                      </a:r>
                      <a:endParaRPr lang="en-GB" sz="1200" b="1" baseline="0" dirty="0"/>
                    </a:p>
                    <a:p>
                      <a:endParaRPr lang="en-GB" sz="1200" b="1" baseline="0" dirty="0"/>
                    </a:p>
                    <a:p>
                      <a:r>
                        <a:rPr lang="en-GB" sz="1300" b="1" baseline="0" dirty="0"/>
                        <a:t>‘fire’  </a:t>
                      </a:r>
                    </a:p>
                    <a:p>
                      <a:r>
                        <a:rPr lang="en-GB" sz="1300" b="0" baseline="0" dirty="0"/>
                        <a:t>Explanation: _________________________________</a:t>
                      </a:r>
                    </a:p>
                    <a:p>
                      <a:r>
                        <a:rPr lang="en-GB" sz="1300" b="0" baseline="0" dirty="0"/>
                        <a:t>_________________________________________________________________________________________. </a:t>
                      </a:r>
                    </a:p>
                    <a:p>
                      <a:endParaRPr lang="en-GB" sz="1200" b="1" baseline="0" dirty="0"/>
                    </a:p>
                    <a:p>
                      <a:r>
                        <a:rPr lang="en-GB" sz="1300" b="1" baseline="0" dirty="0"/>
                        <a:t>‘food’</a:t>
                      </a:r>
                    </a:p>
                    <a:p>
                      <a:r>
                        <a:rPr lang="en-GB" sz="1300" b="0" baseline="0" dirty="0"/>
                        <a:t>Explanation: _________________________________</a:t>
                      </a:r>
                    </a:p>
                    <a:p>
                      <a:r>
                        <a:rPr lang="en-GB" sz="1300" b="0" baseline="0" dirty="0"/>
                        <a:t>_________________________________________________________________________________________. </a:t>
                      </a:r>
                    </a:p>
                    <a:p>
                      <a:endParaRPr lang="en-GB" sz="1300" b="0" baseline="0" dirty="0"/>
                    </a:p>
                    <a:p>
                      <a:r>
                        <a:rPr lang="en-GB" sz="1300" b="0" baseline="0" dirty="0"/>
                        <a:t>Write a PETAL paragraph on a separate piece of paper analysing the motif. </a:t>
                      </a:r>
                      <a:endParaRPr lang="en-GB" sz="1200" b="1" baseline="0" dirty="0"/>
                    </a:p>
                  </a:txBody>
                  <a:tcPr/>
                </a:tc>
                <a:tc>
                  <a:txBody>
                    <a:bodyPr/>
                    <a:lstStyle/>
                    <a:p>
                      <a:r>
                        <a:rPr lang="en-GB" sz="1200" b="1" dirty="0"/>
                        <a:t>5. Paris says the below statement. Answer the questions that follow. </a:t>
                      </a:r>
                      <a:endParaRPr lang="en-GB" sz="1200" b="1" baseline="0" dirty="0"/>
                    </a:p>
                    <a:p>
                      <a:r>
                        <a:rPr lang="en-GB" sz="1200" b="1" baseline="0" dirty="0"/>
                        <a:t>Tybalt: </a:t>
                      </a:r>
                      <a:r>
                        <a:rPr lang="en-GB" sz="1200" baseline="0" dirty="0"/>
                        <a:t>“Younger than she are happy mothers made”</a:t>
                      </a:r>
                    </a:p>
                    <a:p>
                      <a:r>
                        <a:rPr lang="en-GB" sz="1200" baseline="0" dirty="0"/>
                        <a:t>Why does Paris say the above? </a:t>
                      </a:r>
                    </a:p>
                    <a:p>
                      <a:r>
                        <a:rPr lang="en-GB" sz="1200" baseline="0" dirty="0"/>
                        <a:t>__________________________________________________________________________________________________</a:t>
                      </a:r>
                    </a:p>
                    <a:p>
                      <a:endParaRPr lang="en-GB" sz="1200" baseline="0" dirty="0"/>
                    </a:p>
                    <a:p>
                      <a:r>
                        <a:rPr lang="en-GB" sz="1200" baseline="0" dirty="0"/>
                        <a:t>What is Paris symbolic of? __________________________________________________________________________________________________</a:t>
                      </a:r>
                    </a:p>
                    <a:p>
                      <a:endParaRPr lang="en-GB" sz="1200" baseline="0" dirty="0"/>
                    </a:p>
                    <a:p>
                      <a:r>
                        <a:rPr lang="en-GB" sz="1200" baseline="0" dirty="0"/>
                        <a:t>What does Paris’ comment tell you about how women were viewed in society? </a:t>
                      </a:r>
                    </a:p>
                    <a:p>
                      <a:r>
                        <a:rPr lang="en-GB" sz="1200" baseline="0" dirty="0"/>
                        <a:t>__________________________________________________________________________________________________</a:t>
                      </a:r>
                    </a:p>
                    <a:p>
                      <a:endParaRPr lang="en-GB" sz="1200" b="1" dirty="0"/>
                    </a:p>
                  </a:txBody>
                  <a:tcPr/>
                </a:tc>
                <a:tc>
                  <a:txBody>
                    <a:bodyPr/>
                    <a:lstStyle/>
                    <a:p>
                      <a:pPr rtl="0" fontAlgn="base"/>
                      <a:r>
                        <a:rPr lang="en-GB" sz="1400" b="1" dirty="0"/>
                        <a:t>6. </a:t>
                      </a:r>
                      <a:r>
                        <a:rPr lang="en-GB" sz="1400" b="1" i="0" kern="1200" dirty="0">
                          <a:solidFill>
                            <a:schemeClr val="tx1"/>
                          </a:solidFill>
                          <a:effectLst/>
                          <a:latin typeface="+mn-lt"/>
                          <a:ea typeface="+mn-ea"/>
                          <a:cs typeface="+mn-cs"/>
                        </a:rPr>
                        <a:t>Match words to their meanings: </a:t>
                      </a:r>
                      <a:r>
                        <a:rPr lang="en-US" sz="1400" b="0" i="0" kern="1200" dirty="0">
                          <a:solidFill>
                            <a:schemeClr val="tx1"/>
                          </a:solidFill>
                          <a:effectLst/>
                          <a:latin typeface="+mn-lt"/>
                          <a:ea typeface="+mn-ea"/>
                          <a:cs typeface="+mn-cs"/>
                        </a:rPr>
                        <a:t>​</a:t>
                      </a:r>
                    </a:p>
                    <a:p>
                      <a:pPr rtl="0" fontAlgn="base"/>
                      <a:r>
                        <a:rPr lang="en-GB" sz="1400" b="1" i="1" kern="1200" dirty="0">
                          <a:solidFill>
                            <a:schemeClr val="tx1"/>
                          </a:solidFill>
                          <a:effectLst/>
                          <a:latin typeface="+mn-lt"/>
                          <a:ea typeface="+mn-ea"/>
                          <a:cs typeface="+mn-cs"/>
                        </a:rPr>
                        <a:t>a)</a:t>
                      </a:r>
                      <a:r>
                        <a:rPr lang="en-GB" sz="1400" b="1" i="1" kern="1200" baseline="0" dirty="0">
                          <a:solidFill>
                            <a:schemeClr val="tx1"/>
                          </a:solidFill>
                          <a:effectLst/>
                          <a:latin typeface="+mn-lt"/>
                          <a:ea typeface="+mn-ea"/>
                          <a:cs typeface="+mn-cs"/>
                        </a:rPr>
                        <a:t> enjambment </a:t>
                      </a:r>
                      <a:r>
                        <a:rPr lang="en-GB" sz="1400" b="1" i="1" kern="1200" dirty="0">
                          <a:solidFill>
                            <a:schemeClr val="tx1"/>
                          </a:solidFill>
                          <a:effectLst/>
                          <a:latin typeface="+mn-lt"/>
                          <a:ea typeface="+mn-ea"/>
                          <a:cs typeface="+mn-cs"/>
                        </a:rPr>
                        <a:t>, b)allegory, c) caesura</a:t>
                      </a:r>
                      <a:endParaRPr lang="en-GB" sz="1400" b="0" i="0" kern="1200" dirty="0">
                        <a:solidFill>
                          <a:schemeClr val="tx1"/>
                        </a:solidFill>
                        <a:effectLst/>
                        <a:latin typeface="+mn-lt"/>
                        <a:ea typeface="+mn-ea"/>
                        <a:cs typeface="+mn-cs"/>
                      </a:endParaRPr>
                    </a:p>
                    <a:p>
                      <a:pPr rtl="0" fontAlgn="base"/>
                      <a:r>
                        <a:rPr lang="en-GB"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A</a:t>
                      </a:r>
                      <a:r>
                        <a:rPr lang="en-GB" sz="1400" b="0" i="0" kern="1200" baseline="0" dirty="0">
                          <a:solidFill>
                            <a:schemeClr val="tx1"/>
                          </a:solidFill>
                          <a:effectLst/>
                          <a:latin typeface="+mn-lt"/>
                          <a:ea typeface="+mn-ea"/>
                          <a:cs typeface="+mn-cs"/>
                        </a:rPr>
                        <a:t> pause near the middle of a line in poetry. </a:t>
                      </a:r>
                      <a:endParaRPr lang="en-US" sz="1400" b="0" i="0" kern="1200" dirty="0">
                        <a:solidFill>
                          <a:schemeClr val="tx1"/>
                        </a:solidFill>
                        <a:effectLst/>
                        <a:latin typeface="+mn-lt"/>
                        <a:ea typeface="+mn-ea"/>
                        <a:cs typeface="+mn-cs"/>
                      </a:endParaRPr>
                    </a:p>
                    <a:p>
                      <a:pPr rtl="0" fontAlgn="base"/>
                      <a:r>
                        <a:rPr lang="en-GB" sz="1400" b="0" i="0" kern="1200" dirty="0">
                          <a:solidFill>
                            <a:schemeClr val="tx1"/>
                          </a:solidFill>
                          <a:effectLst/>
                          <a:latin typeface="+mn-lt"/>
                          <a:ea typeface="+mn-ea"/>
                          <a:cs typeface="+mn-cs"/>
                        </a:rPr>
                        <a:t>​</a:t>
                      </a:r>
                    </a:p>
                    <a:p>
                      <a:pPr rtl="0" fontAlgn="base"/>
                      <a:r>
                        <a:rPr lang="en-US" sz="1400" b="0" i="0" kern="1200" dirty="0">
                          <a:solidFill>
                            <a:schemeClr val="tx1"/>
                          </a:solidFill>
                          <a:effectLst/>
                          <a:latin typeface="+mn-lt"/>
                          <a:ea typeface="+mn-ea"/>
                          <a:cs typeface="+mn-cs"/>
                        </a:rPr>
                        <a:t>When</a:t>
                      </a:r>
                      <a:r>
                        <a:rPr lang="en-US" sz="1400" b="0" i="0" kern="1200" baseline="0" dirty="0">
                          <a:solidFill>
                            <a:schemeClr val="tx1"/>
                          </a:solidFill>
                          <a:effectLst/>
                          <a:latin typeface="+mn-lt"/>
                          <a:ea typeface="+mn-ea"/>
                          <a:cs typeface="+mn-cs"/>
                        </a:rPr>
                        <a:t> the end of a line is not the end of a sentence and the meaning runs over to the next line. </a:t>
                      </a:r>
                      <a:endParaRPr lang="en-US" sz="1400" b="0" i="0" kern="1200" dirty="0">
                        <a:solidFill>
                          <a:schemeClr val="tx1"/>
                        </a:solidFill>
                        <a:effectLst/>
                        <a:latin typeface="+mn-lt"/>
                        <a:ea typeface="+mn-ea"/>
                        <a:cs typeface="+mn-cs"/>
                      </a:endParaRPr>
                    </a:p>
                    <a:p>
                      <a:pPr rtl="0" fontAlgn="base"/>
                      <a:r>
                        <a:rPr lang="en-GB"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A story, poem or picture that can be interpreted to reveal a hidden meaning, typically a political one.</a:t>
                      </a:r>
                      <a:r>
                        <a:rPr lang="en-US" sz="1400" b="0" i="0" kern="1200" dirty="0">
                          <a:solidFill>
                            <a:schemeClr val="tx1"/>
                          </a:solidFill>
                          <a:effectLst/>
                          <a:latin typeface="+mn-lt"/>
                          <a:ea typeface="+mn-ea"/>
                          <a:cs typeface="+mn-cs"/>
                        </a:rPr>
                        <a:t>​</a:t>
                      </a:r>
                    </a:p>
                    <a:p>
                      <a:endParaRPr lang="en-US" sz="1400" b="0" i="0" kern="1200" baseline="0" dirty="0">
                        <a:solidFill>
                          <a:schemeClr val="tx1"/>
                        </a:solidFill>
                        <a:effectLst/>
                        <a:latin typeface="+mn-lt"/>
                        <a:ea typeface="+mn-ea"/>
                        <a:cs typeface="+mn-cs"/>
                      </a:endParaRPr>
                    </a:p>
                    <a:p>
                      <a:r>
                        <a:rPr lang="en-US" sz="1400" b="1" i="0" kern="1200" baseline="0" dirty="0">
                          <a:solidFill>
                            <a:schemeClr val="tx1"/>
                          </a:solidFill>
                          <a:effectLst/>
                          <a:latin typeface="+mn-lt"/>
                          <a:ea typeface="+mn-ea"/>
                          <a:cs typeface="+mn-cs"/>
                        </a:rPr>
                        <a:t>Challenge: </a:t>
                      </a:r>
                      <a:r>
                        <a:rPr lang="en-US" sz="1400" b="0" i="0" kern="1200" baseline="0" dirty="0">
                          <a:solidFill>
                            <a:schemeClr val="tx1"/>
                          </a:solidFill>
                          <a:effectLst/>
                          <a:latin typeface="+mn-lt"/>
                          <a:ea typeface="+mn-ea"/>
                          <a:cs typeface="+mn-cs"/>
                        </a:rPr>
                        <a:t>Can you find examples in songs or the poems you have read. </a:t>
                      </a:r>
                    </a:p>
                  </a:txBody>
                  <a:tcPr/>
                </a:tc>
                <a:extLst>
                  <a:ext uri="{0D108BD9-81ED-4DB2-BD59-A6C34878D82A}">
                    <a16:rowId xmlns:a16="http://schemas.microsoft.com/office/drawing/2014/main" val="4145184444"/>
                  </a:ext>
                </a:extLst>
              </a:tr>
            </a:tbl>
          </a:graphicData>
        </a:graphic>
      </p:graphicFrame>
      <p:pic>
        <p:nvPicPr>
          <p:cNvPr id="7" name="Picture 6" descr="Shape&#10;&#10;Description automatically generated with medium confidence">
            <a:extLst>
              <a:ext uri="{FF2B5EF4-FFF2-40B4-BE49-F238E27FC236}">
                <a16:creationId xmlns:a16="http://schemas.microsoft.com/office/drawing/2014/main" id="{83652D2E-B54B-48E3-A35C-B6452234344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17" y="2666677"/>
            <a:ext cx="707436" cy="687653"/>
          </a:xfrm>
          <a:prstGeom prst="rect">
            <a:avLst/>
          </a:prstGeom>
          <a:noFill/>
          <a:ln>
            <a:noFill/>
          </a:ln>
        </p:spPr>
      </p:pic>
      <p:pic>
        <p:nvPicPr>
          <p:cNvPr id="8" name="Picture 7" descr="Shape&#10;&#10;Description automatically generated with medium confidence">
            <a:extLst>
              <a:ext uri="{FF2B5EF4-FFF2-40B4-BE49-F238E27FC236}">
                <a16:creationId xmlns:a16="http://schemas.microsoft.com/office/drawing/2014/main" id="{E2F5EA5A-67ED-48AC-8533-C027567EA0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6756" y="1111169"/>
            <a:ext cx="707436" cy="687653"/>
          </a:xfrm>
          <a:prstGeom prst="rect">
            <a:avLst/>
          </a:prstGeom>
          <a:noFill/>
          <a:ln>
            <a:noFill/>
          </a:ln>
        </p:spPr>
      </p:pic>
      <p:sp>
        <p:nvSpPr>
          <p:cNvPr id="9" name="Arrow: Down 8">
            <a:extLst>
              <a:ext uri="{FF2B5EF4-FFF2-40B4-BE49-F238E27FC236}">
                <a16:creationId xmlns:a16="http://schemas.microsoft.com/office/drawing/2014/main" id="{F4B2EF19-022C-44B6-9175-18E37DC424B7}"/>
              </a:ext>
            </a:extLst>
          </p:cNvPr>
          <p:cNvSpPr/>
          <p:nvPr/>
        </p:nvSpPr>
        <p:spPr>
          <a:xfrm>
            <a:off x="300942" y="1917593"/>
            <a:ext cx="370390" cy="5941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87C1481B-A0B7-4260-A1A9-624411BA7A08}"/>
              </a:ext>
            </a:extLst>
          </p:cNvPr>
          <p:cNvSpPr txBox="1"/>
          <p:nvPr/>
        </p:nvSpPr>
        <p:spPr>
          <a:xfrm>
            <a:off x="829353" y="1125054"/>
            <a:ext cx="1497158" cy="276999"/>
          </a:xfrm>
          <a:prstGeom prst="rect">
            <a:avLst/>
          </a:prstGeom>
          <a:noFill/>
        </p:spPr>
        <p:txBody>
          <a:bodyPr wrap="square" rtlCol="0">
            <a:spAutoFit/>
          </a:bodyPr>
          <a:lstStyle/>
          <a:p>
            <a:r>
              <a:rPr lang="en-GB" sz="1200" dirty="0"/>
              <a:t>Beginning</a:t>
            </a:r>
          </a:p>
        </p:txBody>
      </p:sp>
      <p:sp>
        <p:nvSpPr>
          <p:cNvPr id="11" name="TextBox 10">
            <a:extLst>
              <a:ext uri="{FF2B5EF4-FFF2-40B4-BE49-F238E27FC236}">
                <a16:creationId xmlns:a16="http://schemas.microsoft.com/office/drawing/2014/main" id="{57D48C60-8C34-49E1-A18F-DF5FFC0CF4EB}"/>
              </a:ext>
            </a:extLst>
          </p:cNvPr>
          <p:cNvSpPr txBox="1"/>
          <p:nvPr/>
        </p:nvSpPr>
        <p:spPr>
          <a:xfrm>
            <a:off x="829353" y="2595005"/>
            <a:ext cx="1497158" cy="276999"/>
          </a:xfrm>
          <a:prstGeom prst="rect">
            <a:avLst/>
          </a:prstGeom>
          <a:noFill/>
        </p:spPr>
        <p:txBody>
          <a:bodyPr wrap="square" rtlCol="0">
            <a:spAutoFit/>
          </a:bodyPr>
          <a:lstStyle/>
          <a:p>
            <a:r>
              <a:rPr lang="en-GB" sz="1200" dirty="0"/>
              <a:t>End</a:t>
            </a:r>
          </a:p>
        </p:txBody>
      </p:sp>
      <p:pic>
        <p:nvPicPr>
          <p:cNvPr id="1026" name="Picture 2" descr="ArtStation - Ozymandias">
            <a:extLst>
              <a:ext uri="{FF2B5EF4-FFF2-40B4-BE49-F238E27FC236}">
                <a16:creationId xmlns:a16="http://schemas.microsoft.com/office/drawing/2014/main" id="{8348E63E-5785-4DC7-A8FC-772C9D454BE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351" t="9859" r="4543" b="7173"/>
          <a:stretch/>
        </p:blipFill>
        <p:spPr bwMode="auto">
          <a:xfrm>
            <a:off x="5017374" y="1456524"/>
            <a:ext cx="1915862" cy="1506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093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rot="-5400000">
            <a:off x="-2006762" y="2468761"/>
            <a:ext cx="6257927" cy="1978556"/>
          </a:xfrm>
        </p:spPr>
        <p:txBody>
          <a:bodyPr>
            <a:noAutofit/>
          </a:bodyPr>
          <a:lstStyle/>
          <a:p>
            <a:r>
              <a:rPr lang="en-GB" sz="1400" b="1" dirty="0"/>
              <a:t>Week 4 Language HW</a:t>
            </a:r>
            <a:r>
              <a:rPr lang="en-GB" sz="1400" dirty="0"/>
              <a:t>:</a:t>
            </a:r>
            <a:br>
              <a:rPr lang="en-GB" sz="1400" dirty="0"/>
            </a:br>
            <a:r>
              <a:rPr lang="en-GB" sz="1400" dirty="0"/>
              <a:t>Planning your idea in detail. </a:t>
            </a:r>
            <a:br>
              <a:rPr lang="en-GB" sz="1400" dirty="0"/>
            </a:br>
            <a:br>
              <a:rPr lang="en-GB" sz="1400" dirty="0"/>
            </a:br>
            <a:r>
              <a:rPr lang="en-GB" sz="1400" dirty="0"/>
              <a:t>‘’Exams are the only way to fairly measure a person’s success. Everyone gets the same question, under the same conditions and the same amount of time.’</a:t>
            </a:r>
            <a:br>
              <a:rPr lang="en-GB" sz="1400" dirty="0"/>
            </a:br>
            <a:br>
              <a:rPr lang="en-GB" sz="1400" dirty="0"/>
            </a:br>
            <a:r>
              <a:rPr lang="en-GB" sz="1400" dirty="0"/>
              <a:t>Write an article for newspaper broadsheet stating whether or not you agree with this view. </a:t>
            </a:r>
            <a:endParaRPr lang="en-GB" sz="1400" b="1" dirty="0"/>
          </a:p>
        </p:txBody>
      </p:sp>
      <p:sp>
        <p:nvSpPr>
          <p:cNvPr id="8" name="TextBox 7">
            <a:extLst>
              <a:ext uri="{FF2B5EF4-FFF2-40B4-BE49-F238E27FC236}">
                <a16:creationId xmlns:a16="http://schemas.microsoft.com/office/drawing/2014/main" id="{44046E9C-727A-4EC2-8206-7577EF8B4E33}"/>
              </a:ext>
            </a:extLst>
          </p:cNvPr>
          <p:cNvSpPr txBox="1"/>
          <p:nvPr/>
        </p:nvSpPr>
        <p:spPr>
          <a:xfrm rot="16200000">
            <a:off x="-811398" y="3157758"/>
            <a:ext cx="609600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Genre:______________                    Subject: ___________</a:t>
            </a:r>
          </a:p>
          <a:p>
            <a:r>
              <a:rPr lang="en-GB" dirty="0"/>
              <a:t>Audience: ___________                    Purpose: ___________</a:t>
            </a:r>
          </a:p>
        </p:txBody>
      </p:sp>
      <p:sp>
        <p:nvSpPr>
          <p:cNvPr id="9" name="TextBox 8">
            <a:extLst>
              <a:ext uri="{FF2B5EF4-FFF2-40B4-BE49-F238E27FC236}">
                <a16:creationId xmlns:a16="http://schemas.microsoft.com/office/drawing/2014/main" id="{E2281E63-0F46-4E57-8867-507220921725}"/>
              </a:ext>
            </a:extLst>
          </p:cNvPr>
          <p:cNvSpPr txBox="1"/>
          <p:nvPr/>
        </p:nvSpPr>
        <p:spPr>
          <a:xfrm rot="16200000">
            <a:off x="1629598" y="2412207"/>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1" name="TextBox 10">
            <a:extLst>
              <a:ext uri="{FF2B5EF4-FFF2-40B4-BE49-F238E27FC236}">
                <a16:creationId xmlns:a16="http://schemas.microsoft.com/office/drawing/2014/main" id="{2CEACB38-D203-41F7-BD6F-29320B51B39F}"/>
              </a:ext>
            </a:extLst>
          </p:cNvPr>
          <p:cNvSpPr txBox="1"/>
          <p:nvPr/>
        </p:nvSpPr>
        <p:spPr>
          <a:xfrm rot="16200000">
            <a:off x="3140873" y="5407821"/>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2" name="TextBox 11">
            <a:extLst>
              <a:ext uri="{FF2B5EF4-FFF2-40B4-BE49-F238E27FC236}">
                <a16:creationId xmlns:a16="http://schemas.microsoft.com/office/drawing/2014/main" id="{45C1A9B6-F43B-40CC-9C8C-BF4BCA8BDA26}"/>
              </a:ext>
            </a:extLst>
          </p:cNvPr>
          <p:cNvSpPr txBox="1"/>
          <p:nvPr/>
        </p:nvSpPr>
        <p:spPr>
          <a:xfrm rot="16200000">
            <a:off x="2873911" y="2412207"/>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3" name="TextBox 12">
            <a:extLst>
              <a:ext uri="{FF2B5EF4-FFF2-40B4-BE49-F238E27FC236}">
                <a16:creationId xmlns:a16="http://schemas.microsoft.com/office/drawing/2014/main" id="{37353D83-D3E5-4B58-B348-42E4E3306A05}"/>
              </a:ext>
            </a:extLst>
          </p:cNvPr>
          <p:cNvSpPr txBox="1"/>
          <p:nvPr/>
        </p:nvSpPr>
        <p:spPr>
          <a:xfrm rot="16200000">
            <a:off x="4421725" y="5407821"/>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4" name="TextBox 13">
            <a:extLst>
              <a:ext uri="{FF2B5EF4-FFF2-40B4-BE49-F238E27FC236}">
                <a16:creationId xmlns:a16="http://schemas.microsoft.com/office/drawing/2014/main" id="{1FFF017F-CF87-45D3-9642-538BE81B2632}"/>
              </a:ext>
            </a:extLst>
          </p:cNvPr>
          <p:cNvSpPr txBox="1"/>
          <p:nvPr/>
        </p:nvSpPr>
        <p:spPr>
          <a:xfrm rot="16200000">
            <a:off x="4175039"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5" name="TextBox 14">
            <a:extLst>
              <a:ext uri="{FF2B5EF4-FFF2-40B4-BE49-F238E27FC236}">
                <a16:creationId xmlns:a16="http://schemas.microsoft.com/office/drawing/2014/main" id="{1F3B8D38-DBB6-4959-869A-ECFDA414D73A}"/>
              </a:ext>
            </a:extLst>
          </p:cNvPr>
          <p:cNvSpPr txBox="1"/>
          <p:nvPr/>
        </p:nvSpPr>
        <p:spPr>
          <a:xfrm rot="16200000">
            <a:off x="5711843"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6" name="TextBox 15">
            <a:extLst>
              <a:ext uri="{FF2B5EF4-FFF2-40B4-BE49-F238E27FC236}">
                <a16:creationId xmlns:a16="http://schemas.microsoft.com/office/drawing/2014/main" id="{C7814486-7DEE-46DD-B837-02B97C2439D1}"/>
              </a:ext>
            </a:extLst>
          </p:cNvPr>
          <p:cNvSpPr txBox="1"/>
          <p:nvPr/>
        </p:nvSpPr>
        <p:spPr>
          <a:xfrm rot="16200000">
            <a:off x="5454146"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7" name="TextBox 16">
            <a:extLst>
              <a:ext uri="{FF2B5EF4-FFF2-40B4-BE49-F238E27FC236}">
                <a16:creationId xmlns:a16="http://schemas.microsoft.com/office/drawing/2014/main" id="{C80C3A7B-9F5D-4623-9D36-6E9B85665E9C}"/>
              </a:ext>
            </a:extLst>
          </p:cNvPr>
          <p:cNvSpPr txBox="1"/>
          <p:nvPr/>
        </p:nvSpPr>
        <p:spPr>
          <a:xfrm rot="16200000">
            <a:off x="7001960"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8" name="TextBox 17">
            <a:extLst>
              <a:ext uri="{FF2B5EF4-FFF2-40B4-BE49-F238E27FC236}">
                <a16:creationId xmlns:a16="http://schemas.microsoft.com/office/drawing/2014/main" id="{B208A5F6-FE54-4679-822D-057D74EE4A7E}"/>
              </a:ext>
            </a:extLst>
          </p:cNvPr>
          <p:cNvSpPr txBox="1"/>
          <p:nvPr/>
        </p:nvSpPr>
        <p:spPr>
          <a:xfrm rot="16200000">
            <a:off x="6734480"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19" name="TextBox 18">
            <a:extLst>
              <a:ext uri="{FF2B5EF4-FFF2-40B4-BE49-F238E27FC236}">
                <a16:creationId xmlns:a16="http://schemas.microsoft.com/office/drawing/2014/main" id="{0E6D9483-09B5-4946-9706-2BFEC65914B0}"/>
              </a:ext>
            </a:extLst>
          </p:cNvPr>
          <p:cNvSpPr txBox="1"/>
          <p:nvPr/>
        </p:nvSpPr>
        <p:spPr>
          <a:xfrm rot="16200000">
            <a:off x="8282294"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0" name="TextBox 19">
            <a:extLst>
              <a:ext uri="{FF2B5EF4-FFF2-40B4-BE49-F238E27FC236}">
                <a16:creationId xmlns:a16="http://schemas.microsoft.com/office/drawing/2014/main" id="{E171C3B8-7B6D-41F4-90FE-252AAAECA51C}"/>
              </a:ext>
            </a:extLst>
          </p:cNvPr>
          <p:cNvSpPr txBox="1"/>
          <p:nvPr/>
        </p:nvSpPr>
        <p:spPr>
          <a:xfrm rot="16200000">
            <a:off x="8014813"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1" name="TextBox 20">
            <a:extLst>
              <a:ext uri="{FF2B5EF4-FFF2-40B4-BE49-F238E27FC236}">
                <a16:creationId xmlns:a16="http://schemas.microsoft.com/office/drawing/2014/main" id="{02F1BF4D-C0FA-4149-97B8-073E9D30321C}"/>
              </a:ext>
            </a:extLst>
          </p:cNvPr>
          <p:cNvSpPr txBox="1"/>
          <p:nvPr/>
        </p:nvSpPr>
        <p:spPr>
          <a:xfrm rot="16200000">
            <a:off x="9562627"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2" name="TextBox 21">
            <a:extLst>
              <a:ext uri="{FF2B5EF4-FFF2-40B4-BE49-F238E27FC236}">
                <a16:creationId xmlns:a16="http://schemas.microsoft.com/office/drawing/2014/main" id="{E58C47F2-93A4-4F24-B542-4A839E5D57CD}"/>
              </a:ext>
            </a:extLst>
          </p:cNvPr>
          <p:cNvSpPr txBox="1"/>
          <p:nvPr/>
        </p:nvSpPr>
        <p:spPr>
          <a:xfrm rot="16200000">
            <a:off x="9239246" y="2402678"/>
            <a:ext cx="4343404"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sp>
        <p:nvSpPr>
          <p:cNvPr id="23" name="TextBox 22">
            <a:extLst>
              <a:ext uri="{FF2B5EF4-FFF2-40B4-BE49-F238E27FC236}">
                <a16:creationId xmlns:a16="http://schemas.microsoft.com/office/drawing/2014/main" id="{C62C11C1-CA4B-4DD7-881E-A0F789458486}"/>
              </a:ext>
            </a:extLst>
          </p:cNvPr>
          <p:cNvSpPr txBox="1"/>
          <p:nvPr/>
        </p:nvSpPr>
        <p:spPr>
          <a:xfrm rot="16200000">
            <a:off x="10787060" y="5398292"/>
            <a:ext cx="1247775" cy="11191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dirty="0"/>
          </a:p>
        </p:txBody>
      </p:sp>
      <p:pic>
        <p:nvPicPr>
          <p:cNvPr id="24" name="Picture 23" descr="A picture containing text, weapon&#10;&#10;Description automatically generated">
            <a:extLst>
              <a:ext uri="{FF2B5EF4-FFF2-40B4-BE49-F238E27FC236}">
                <a16:creationId xmlns:a16="http://schemas.microsoft.com/office/drawing/2014/main" id="{AA6D58C4-6F0E-4826-8CE6-1AEE3E2F44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865091" y="5462470"/>
            <a:ext cx="940251" cy="965178"/>
          </a:xfrm>
          <a:prstGeom prst="rect">
            <a:avLst/>
          </a:prstGeom>
          <a:noFill/>
          <a:ln>
            <a:noFill/>
          </a:ln>
        </p:spPr>
      </p:pic>
      <p:pic>
        <p:nvPicPr>
          <p:cNvPr id="25" name="Picture 24" descr="A picture containing text, weapon&#10;&#10;Description automatically generated">
            <a:extLst>
              <a:ext uri="{FF2B5EF4-FFF2-40B4-BE49-F238E27FC236}">
                <a16:creationId xmlns:a16="http://schemas.microsoft.com/office/drawing/2014/main" id="{286A611F-A82B-434B-8F23-1F1EAB6FADC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263324" y="5489505"/>
            <a:ext cx="887580" cy="911111"/>
          </a:xfrm>
          <a:prstGeom prst="rect">
            <a:avLst/>
          </a:prstGeom>
          <a:noFill/>
          <a:ln>
            <a:noFill/>
          </a:ln>
        </p:spPr>
      </p:pic>
      <p:pic>
        <p:nvPicPr>
          <p:cNvPr id="26" name="Picture 25" descr="A picture containing arrow&#10;&#10;Description automatically generated">
            <a:extLst>
              <a:ext uri="{FF2B5EF4-FFF2-40B4-BE49-F238E27FC236}">
                <a16:creationId xmlns:a16="http://schemas.microsoft.com/office/drawing/2014/main" id="{21734235-658F-45CD-BF9E-35386E7EE62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8385595" y="5570054"/>
            <a:ext cx="943518" cy="764876"/>
          </a:xfrm>
          <a:prstGeom prst="rect">
            <a:avLst/>
          </a:prstGeom>
          <a:noFill/>
          <a:ln>
            <a:noFill/>
          </a:ln>
        </p:spPr>
      </p:pic>
      <p:pic>
        <p:nvPicPr>
          <p:cNvPr id="27" name="Picture 26" descr="Shape&#10;&#10;Description automatically generated with medium confidence">
            <a:extLst>
              <a:ext uri="{FF2B5EF4-FFF2-40B4-BE49-F238E27FC236}">
                <a16:creationId xmlns:a16="http://schemas.microsoft.com/office/drawing/2014/main" id="{5E6E108F-F28A-471E-BECB-06742CDA11F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0852478" y="5419819"/>
            <a:ext cx="994393" cy="966586"/>
          </a:xfrm>
          <a:prstGeom prst="rect">
            <a:avLst/>
          </a:prstGeom>
          <a:noFill/>
          <a:ln>
            <a:noFill/>
          </a:ln>
        </p:spPr>
      </p:pic>
      <p:pic>
        <p:nvPicPr>
          <p:cNvPr id="28" name="Picture 27" descr="Shape&#10;&#10;Description automatically generated with medium confidence">
            <a:extLst>
              <a:ext uri="{FF2B5EF4-FFF2-40B4-BE49-F238E27FC236}">
                <a16:creationId xmlns:a16="http://schemas.microsoft.com/office/drawing/2014/main" id="{76C07B17-6D5B-402F-AE23-53DC309AA5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3290715" y="5475503"/>
            <a:ext cx="992522" cy="964767"/>
          </a:xfrm>
          <a:prstGeom prst="rect">
            <a:avLst/>
          </a:prstGeom>
          <a:noFill/>
          <a:ln>
            <a:noFill/>
          </a:ln>
        </p:spPr>
      </p:pic>
      <p:pic>
        <p:nvPicPr>
          <p:cNvPr id="29" name="Picture 28" descr="Shape&#10;&#10;Description automatically generated with medium confidence">
            <a:extLst>
              <a:ext uri="{FF2B5EF4-FFF2-40B4-BE49-F238E27FC236}">
                <a16:creationId xmlns:a16="http://schemas.microsoft.com/office/drawing/2014/main" id="{09DC74BD-EF28-49B4-9984-7B7C713B605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6200000">
            <a:off x="4513043" y="5541673"/>
            <a:ext cx="912475" cy="912475"/>
          </a:xfrm>
          <a:prstGeom prst="rect">
            <a:avLst/>
          </a:prstGeom>
          <a:noFill/>
          <a:ln>
            <a:noFill/>
          </a:ln>
        </p:spPr>
      </p:pic>
      <p:pic>
        <p:nvPicPr>
          <p:cNvPr id="30" name="Picture 29" descr="Text&#10;&#10;Description automatically generated with medium confidence">
            <a:extLst>
              <a:ext uri="{FF2B5EF4-FFF2-40B4-BE49-F238E27FC236}">
                <a16:creationId xmlns:a16="http://schemas.microsoft.com/office/drawing/2014/main" id="{B9109511-FE53-4B7E-9B12-9CD0EEFAB32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9668717" y="5523185"/>
            <a:ext cx="1035596" cy="912476"/>
          </a:xfrm>
          <a:prstGeom prst="rect">
            <a:avLst/>
          </a:prstGeom>
          <a:noFill/>
          <a:ln>
            <a:noFill/>
          </a:ln>
        </p:spPr>
      </p:pic>
      <p:sp>
        <p:nvSpPr>
          <p:cNvPr id="32" name="TextBox 31">
            <a:extLst>
              <a:ext uri="{FF2B5EF4-FFF2-40B4-BE49-F238E27FC236}">
                <a16:creationId xmlns:a16="http://schemas.microsoft.com/office/drawing/2014/main" id="{8CA936F8-AED6-413C-9178-589E01865C46}"/>
              </a:ext>
            </a:extLst>
          </p:cNvPr>
          <p:cNvSpPr txBox="1"/>
          <p:nvPr/>
        </p:nvSpPr>
        <p:spPr>
          <a:xfrm rot="16200000">
            <a:off x="2123650" y="3585031"/>
            <a:ext cx="2667000" cy="430887"/>
          </a:xfrm>
          <a:prstGeom prst="rect">
            <a:avLst/>
          </a:prstGeom>
          <a:noFill/>
        </p:spPr>
        <p:txBody>
          <a:bodyPr wrap="square">
            <a:spAutoFit/>
          </a:bodyPr>
          <a:lstStyle/>
          <a:p>
            <a:r>
              <a:rPr lang="en-GB" sz="1100" dirty="0"/>
              <a:t>STATE YOUR POSITION- </a:t>
            </a:r>
          </a:p>
          <a:p>
            <a:r>
              <a:rPr lang="en-GB" sz="1100" dirty="0"/>
              <a:t>Use a technique.</a:t>
            </a:r>
          </a:p>
        </p:txBody>
      </p:sp>
      <p:sp>
        <p:nvSpPr>
          <p:cNvPr id="34" name="TextBox 33">
            <a:extLst>
              <a:ext uri="{FF2B5EF4-FFF2-40B4-BE49-F238E27FC236}">
                <a16:creationId xmlns:a16="http://schemas.microsoft.com/office/drawing/2014/main" id="{8894FB93-CC0F-465D-B629-8889A6D81F04}"/>
              </a:ext>
            </a:extLst>
          </p:cNvPr>
          <p:cNvSpPr txBox="1"/>
          <p:nvPr/>
        </p:nvSpPr>
        <p:spPr>
          <a:xfrm rot="16200000">
            <a:off x="4047130" y="3627924"/>
            <a:ext cx="2015497" cy="1015663"/>
          </a:xfrm>
          <a:prstGeom prst="rect">
            <a:avLst/>
          </a:prstGeom>
          <a:noFill/>
        </p:spPr>
        <p:txBody>
          <a:bodyPr wrap="square">
            <a:spAutoFit/>
          </a:bodyPr>
          <a:lstStyle/>
          <a:p>
            <a:r>
              <a:rPr lang="en-GB" sz="1200" dirty="0"/>
              <a:t>INTRODUCE YOUR POSITION</a:t>
            </a:r>
          </a:p>
          <a:p>
            <a:r>
              <a:rPr lang="en-GB" sz="1200" dirty="0"/>
              <a:t>Explain why is this topic important.</a:t>
            </a:r>
          </a:p>
          <a:p>
            <a:r>
              <a:rPr lang="en-GB" sz="1200" dirty="0"/>
              <a:t>Explain why you feel this way. </a:t>
            </a:r>
          </a:p>
          <a:p>
            <a:r>
              <a:rPr lang="en-GB" sz="1200" dirty="0"/>
              <a:t>Use techniques.  </a:t>
            </a:r>
          </a:p>
        </p:txBody>
      </p:sp>
      <p:sp>
        <p:nvSpPr>
          <p:cNvPr id="36" name="TextBox 35">
            <a:extLst>
              <a:ext uri="{FF2B5EF4-FFF2-40B4-BE49-F238E27FC236}">
                <a16:creationId xmlns:a16="http://schemas.microsoft.com/office/drawing/2014/main" id="{A76EAA8F-2620-464F-A3EF-C10C477A4E1E}"/>
              </a:ext>
            </a:extLst>
          </p:cNvPr>
          <p:cNvSpPr txBox="1"/>
          <p:nvPr/>
        </p:nvSpPr>
        <p:spPr>
          <a:xfrm rot="16200000">
            <a:off x="3271065" y="1587672"/>
            <a:ext cx="6096000" cy="1015663"/>
          </a:xfrm>
          <a:prstGeom prst="rect">
            <a:avLst/>
          </a:prstGeom>
          <a:noFill/>
        </p:spPr>
        <p:txBody>
          <a:bodyPr wrap="square">
            <a:spAutoFit/>
          </a:bodyPr>
          <a:lstStyle/>
          <a:p>
            <a:r>
              <a:rPr lang="en-GB" sz="1200" dirty="0"/>
              <a:t>EXPLAIN YOUR FIRST IDEA</a:t>
            </a:r>
          </a:p>
          <a:p>
            <a:r>
              <a:rPr lang="en-GB" sz="1200" dirty="0"/>
              <a:t>Point </a:t>
            </a:r>
          </a:p>
          <a:p>
            <a:r>
              <a:rPr lang="en-GB" sz="1200" dirty="0"/>
              <a:t>Explain</a:t>
            </a:r>
          </a:p>
          <a:p>
            <a:r>
              <a:rPr lang="en-GB" sz="1200" dirty="0"/>
              <a:t>Example</a:t>
            </a:r>
          </a:p>
          <a:p>
            <a:r>
              <a:rPr lang="en-GB" sz="1200" dirty="0"/>
              <a:t>Develop</a:t>
            </a:r>
          </a:p>
        </p:txBody>
      </p:sp>
      <p:sp>
        <p:nvSpPr>
          <p:cNvPr id="37" name="TextBox 36">
            <a:extLst>
              <a:ext uri="{FF2B5EF4-FFF2-40B4-BE49-F238E27FC236}">
                <a16:creationId xmlns:a16="http://schemas.microsoft.com/office/drawing/2014/main" id="{C1207158-C449-4213-8929-7D8030589722}"/>
              </a:ext>
            </a:extLst>
          </p:cNvPr>
          <p:cNvSpPr txBox="1"/>
          <p:nvPr/>
        </p:nvSpPr>
        <p:spPr>
          <a:xfrm rot="16200000">
            <a:off x="4548105" y="1578143"/>
            <a:ext cx="6096000" cy="1015663"/>
          </a:xfrm>
          <a:prstGeom prst="rect">
            <a:avLst/>
          </a:prstGeom>
          <a:noFill/>
        </p:spPr>
        <p:txBody>
          <a:bodyPr wrap="square">
            <a:spAutoFit/>
          </a:bodyPr>
          <a:lstStyle/>
          <a:p>
            <a:r>
              <a:rPr lang="en-GB" sz="1200" dirty="0"/>
              <a:t>EXPLAIN YOUR SECOND IDEA</a:t>
            </a:r>
          </a:p>
          <a:p>
            <a:r>
              <a:rPr lang="en-GB" sz="1200" dirty="0"/>
              <a:t>Point </a:t>
            </a:r>
          </a:p>
          <a:p>
            <a:r>
              <a:rPr lang="en-GB" sz="1200" dirty="0"/>
              <a:t>Explain</a:t>
            </a:r>
          </a:p>
          <a:p>
            <a:r>
              <a:rPr lang="en-GB" sz="1200" dirty="0"/>
              <a:t>Example</a:t>
            </a:r>
          </a:p>
          <a:p>
            <a:r>
              <a:rPr lang="en-GB" sz="1200" dirty="0"/>
              <a:t>Develop</a:t>
            </a:r>
          </a:p>
        </p:txBody>
      </p:sp>
      <p:sp>
        <p:nvSpPr>
          <p:cNvPr id="38" name="TextBox 37">
            <a:extLst>
              <a:ext uri="{FF2B5EF4-FFF2-40B4-BE49-F238E27FC236}">
                <a16:creationId xmlns:a16="http://schemas.microsoft.com/office/drawing/2014/main" id="{CB5F165A-3B95-4D9B-944F-D3E869152552}"/>
              </a:ext>
            </a:extLst>
          </p:cNvPr>
          <p:cNvSpPr txBox="1"/>
          <p:nvPr/>
        </p:nvSpPr>
        <p:spPr>
          <a:xfrm rot="16200000">
            <a:off x="7769461" y="3975142"/>
            <a:ext cx="1775394" cy="646331"/>
          </a:xfrm>
          <a:prstGeom prst="rect">
            <a:avLst/>
          </a:prstGeom>
          <a:noFill/>
        </p:spPr>
        <p:txBody>
          <a:bodyPr wrap="square">
            <a:spAutoFit/>
          </a:bodyPr>
          <a:lstStyle/>
          <a:p>
            <a:r>
              <a:rPr lang="en-GB" sz="1200" dirty="0"/>
              <a:t>INTRODUCE A COUNTER-ARGUMENT</a:t>
            </a:r>
          </a:p>
          <a:p>
            <a:r>
              <a:rPr lang="en-GB" sz="1200" dirty="0"/>
              <a:t>Some say that … but…</a:t>
            </a:r>
          </a:p>
        </p:txBody>
      </p:sp>
      <p:sp>
        <p:nvSpPr>
          <p:cNvPr id="39" name="TextBox 38">
            <a:extLst>
              <a:ext uri="{FF2B5EF4-FFF2-40B4-BE49-F238E27FC236}">
                <a16:creationId xmlns:a16="http://schemas.microsoft.com/office/drawing/2014/main" id="{12A98F62-0EAB-46EC-BAE9-2AB1285D0F84}"/>
              </a:ext>
            </a:extLst>
          </p:cNvPr>
          <p:cNvSpPr txBox="1"/>
          <p:nvPr/>
        </p:nvSpPr>
        <p:spPr>
          <a:xfrm rot="16200000">
            <a:off x="8978255" y="4015445"/>
            <a:ext cx="1775394" cy="461665"/>
          </a:xfrm>
          <a:prstGeom prst="rect">
            <a:avLst/>
          </a:prstGeom>
          <a:noFill/>
        </p:spPr>
        <p:txBody>
          <a:bodyPr wrap="square">
            <a:spAutoFit/>
          </a:bodyPr>
          <a:lstStyle/>
          <a:p>
            <a:r>
              <a:rPr lang="en-GB" sz="1200" dirty="0"/>
              <a:t>OFFER A SOLUTION OR SOLUTIONS</a:t>
            </a:r>
          </a:p>
        </p:txBody>
      </p:sp>
      <p:sp>
        <p:nvSpPr>
          <p:cNvPr id="40" name="TextBox 39">
            <a:extLst>
              <a:ext uri="{FF2B5EF4-FFF2-40B4-BE49-F238E27FC236}">
                <a16:creationId xmlns:a16="http://schemas.microsoft.com/office/drawing/2014/main" id="{59128134-6A52-48C0-8DC0-17B187514D8F}"/>
              </a:ext>
            </a:extLst>
          </p:cNvPr>
          <p:cNvSpPr txBox="1"/>
          <p:nvPr/>
        </p:nvSpPr>
        <p:spPr>
          <a:xfrm rot="16200000">
            <a:off x="10681824" y="4033157"/>
            <a:ext cx="1304925" cy="938719"/>
          </a:xfrm>
          <a:prstGeom prst="rect">
            <a:avLst/>
          </a:prstGeom>
          <a:noFill/>
        </p:spPr>
        <p:txBody>
          <a:bodyPr wrap="square">
            <a:spAutoFit/>
          </a:bodyPr>
          <a:lstStyle/>
          <a:p>
            <a:r>
              <a:rPr lang="en-GB" sz="1100" dirty="0"/>
              <a:t>STATE YOUR POSITION AGAIN</a:t>
            </a:r>
          </a:p>
          <a:p>
            <a:r>
              <a:rPr lang="en-GB" sz="1100" dirty="0"/>
              <a:t>Repeat a line or a technique from the start</a:t>
            </a:r>
          </a:p>
        </p:txBody>
      </p:sp>
      <p:sp>
        <p:nvSpPr>
          <p:cNvPr id="35" name="Rectangle 34">
            <a:extLst>
              <a:ext uri="{FF2B5EF4-FFF2-40B4-BE49-F238E27FC236}">
                <a16:creationId xmlns:a16="http://schemas.microsoft.com/office/drawing/2014/main" id="{B8E3C7B8-861B-4ACE-929E-14328765AAFE}"/>
              </a:ext>
            </a:extLst>
          </p:cNvPr>
          <p:cNvSpPr/>
          <p:nvPr/>
        </p:nvSpPr>
        <p:spPr>
          <a:xfrm>
            <a:off x="3241705" y="190500"/>
            <a:ext cx="8728837" cy="4724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GB" sz="1400" b="1" dirty="0"/>
              <a:t>Techniques you could use:</a:t>
            </a:r>
          </a:p>
          <a:p>
            <a:r>
              <a:rPr lang="en-GB" sz="1400" dirty="0"/>
              <a:t>Anaphora    Hypophora    Triplets     Simile    Metaphors   Rhetorical Question    Allusions    Direct Address      Figures   </a:t>
            </a:r>
          </a:p>
        </p:txBody>
      </p:sp>
      <p:pic>
        <p:nvPicPr>
          <p:cNvPr id="33" name="Picture 32" descr="Shape&#10;&#10;Description automatically generated with medium confidence">
            <a:extLst>
              <a:ext uri="{FF2B5EF4-FFF2-40B4-BE49-F238E27FC236}">
                <a16:creationId xmlns:a16="http://schemas.microsoft.com/office/drawing/2014/main" id="{77BF0571-488D-42F9-A7FB-ABE3ACBFFD2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0852479" y="5419819"/>
            <a:ext cx="994393" cy="966586"/>
          </a:xfrm>
          <a:prstGeom prst="rect">
            <a:avLst/>
          </a:prstGeom>
          <a:noFill/>
          <a:ln>
            <a:noFill/>
          </a:ln>
        </p:spPr>
      </p:pic>
      <p:pic>
        <p:nvPicPr>
          <p:cNvPr id="41" name="Picture 40" descr="Shape&#10;&#10;Description automatically generated with medium confidence">
            <a:extLst>
              <a:ext uri="{FF2B5EF4-FFF2-40B4-BE49-F238E27FC236}">
                <a16:creationId xmlns:a16="http://schemas.microsoft.com/office/drawing/2014/main" id="{1FC8E07D-25CA-463C-8F1B-04F23E629D0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3290716" y="5475503"/>
            <a:ext cx="992522" cy="964767"/>
          </a:xfrm>
          <a:prstGeom prst="rect">
            <a:avLst/>
          </a:prstGeom>
          <a:noFill/>
          <a:ln>
            <a:noFill/>
          </a:ln>
        </p:spPr>
      </p:pic>
      <p:sp>
        <p:nvSpPr>
          <p:cNvPr id="42" name="TextBox 41">
            <a:extLst>
              <a:ext uri="{FF2B5EF4-FFF2-40B4-BE49-F238E27FC236}">
                <a16:creationId xmlns:a16="http://schemas.microsoft.com/office/drawing/2014/main" id="{C6554BB1-4D44-44C6-B0E8-F90AE0CCD619}"/>
              </a:ext>
            </a:extLst>
          </p:cNvPr>
          <p:cNvSpPr txBox="1"/>
          <p:nvPr/>
        </p:nvSpPr>
        <p:spPr>
          <a:xfrm rot="16200000">
            <a:off x="-121855" y="3296258"/>
            <a:ext cx="609600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Title: </a:t>
            </a:r>
          </a:p>
        </p:txBody>
      </p:sp>
    </p:spTree>
    <p:extLst>
      <p:ext uri="{BB962C8B-B14F-4D97-AF65-F5344CB8AC3E}">
        <p14:creationId xmlns:p14="http://schemas.microsoft.com/office/powerpoint/2010/main" val="93513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Autofit/>
          </a:bodyPr>
          <a:lstStyle/>
          <a:p>
            <a:r>
              <a:rPr lang="en-GB" sz="1800" b="1" dirty="0"/>
              <a:t>Year 10 Weekly Homework                                                                                  	      	Summer  1.5</a:t>
            </a:r>
          </a:p>
        </p:txBody>
      </p:sp>
      <p:graphicFrame>
        <p:nvGraphicFramePr>
          <p:cNvPr id="4" name="Table 3"/>
          <p:cNvGraphicFramePr>
            <a:graphicFrameLocks noGrp="1"/>
          </p:cNvGraphicFramePr>
          <p:nvPr>
            <p:extLst>
              <p:ext uri="{D42A27DB-BD31-4B8C-83A1-F6EECF244321}">
                <p14:modId xmlns:p14="http://schemas.microsoft.com/office/powerpoint/2010/main" val="4130494387"/>
              </p:ext>
            </p:extLst>
          </p:nvPr>
        </p:nvGraphicFramePr>
        <p:xfrm>
          <a:off x="121917" y="676119"/>
          <a:ext cx="11913327" cy="6020771"/>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3072455">
                <a:tc>
                  <a:txBody>
                    <a:bodyPr/>
                    <a:lstStyle/>
                    <a:p>
                      <a:pPr marL="228600" indent="-228600">
                        <a:buAutoNum type="arabicPeriod"/>
                      </a:pPr>
                      <a:r>
                        <a:rPr lang="en-GB" sz="1200" b="1" baseline="0" dirty="0"/>
                        <a:t>Transform the following events from ‘The Prelude’ into sentences. </a:t>
                      </a:r>
                    </a:p>
                    <a:p>
                      <a:pPr marL="0" indent="0">
                        <a:buNone/>
                      </a:pPr>
                      <a:endParaRPr lang="en-GB" sz="1200" b="1" baseline="0" dirty="0"/>
                    </a:p>
                    <a:p>
                      <a:pPr marL="228600" lvl="0" indent="-228600">
                        <a:buAutoNum type="arabicPeriod"/>
                      </a:pPr>
                      <a:endParaRPr lang="en-GB" sz="1200" b="1" baseline="0" dirty="0"/>
                    </a:p>
                    <a:p>
                      <a:pPr marL="228600" lvl="0" indent="-228600">
                        <a:buAutoNum type="arabicPeriod"/>
                      </a:pPr>
                      <a:endParaRPr lang="en-GB" sz="1200" b="1" baseline="0" dirty="0"/>
                    </a:p>
                    <a:p>
                      <a:pPr marL="228600" lvl="0" indent="-228600">
                        <a:buAutoNum type="arabicPeriod"/>
                      </a:pPr>
                      <a:endParaRPr lang="en-GB" sz="1200" b="1" baseline="0" dirty="0"/>
                    </a:p>
                    <a:p>
                      <a:pPr marL="0" lvl="0" indent="0">
                        <a:buNone/>
                      </a:pPr>
                      <a:endParaRPr lang="en-GB" sz="1200" b="1" baseline="0" dirty="0"/>
                    </a:p>
                    <a:p>
                      <a:pPr marL="0" lvl="0" indent="0">
                        <a:buNone/>
                      </a:pPr>
                      <a:r>
                        <a:rPr lang="en-GB" sz="1200" b="1" baseline="0" dirty="0"/>
                        <a:t>1. _____________________________________________</a:t>
                      </a:r>
                      <a:endParaRPr lang="en-GB" sz="1200" dirty="0"/>
                    </a:p>
                    <a:p>
                      <a:pPr marL="0" lvl="0" indent="0">
                        <a:buNone/>
                      </a:pPr>
                      <a:r>
                        <a:rPr lang="en-GB" sz="1200" b="1" baseline="0" dirty="0"/>
                        <a:t>_______________________________________________</a:t>
                      </a:r>
                      <a:endParaRPr lang="en-GB" sz="1200" dirty="0"/>
                    </a:p>
                    <a:p>
                      <a:pPr marL="0" lvl="0" indent="0">
                        <a:buNone/>
                      </a:pPr>
                      <a:r>
                        <a:rPr lang="en-GB" sz="1200" b="1" baseline="0" dirty="0"/>
                        <a:t>2. _____________________________________________</a:t>
                      </a:r>
                      <a:endParaRPr lang="en-GB" sz="1200" dirty="0"/>
                    </a:p>
                    <a:p>
                      <a:pPr marL="0" lvl="0" indent="0">
                        <a:buNone/>
                      </a:pPr>
                      <a:r>
                        <a:rPr lang="en-GB" sz="1200" b="1" baseline="0" dirty="0"/>
                        <a:t>_______________________________________________</a:t>
                      </a:r>
                      <a:endParaRPr lang="en-GB" sz="1200" dirty="0"/>
                    </a:p>
                    <a:p>
                      <a:pPr marL="0" lvl="0" indent="0">
                        <a:buNone/>
                      </a:pPr>
                      <a:r>
                        <a:rPr lang="en-GB" sz="1200" b="1" baseline="0" dirty="0"/>
                        <a:t>3. _____________________________________________</a:t>
                      </a:r>
                      <a:endParaRPr lang="en-GB" sz="1200" dirty="0"/>
                    </a:p>
                    <a:p>
                      <a:pPr marL="0" lvl="0" indent="0">
                        <a:buNone/>
                      </a:pPr>
                      <a:r>
                        <a:rPr lang="en-GB" sz="1200" b="1" baseline="0" dirty="0"/>
                        <a:t>_______________________________________________ </a:t>
                      </a:r>
                      <a:endParaRPr lang="en-GB" sz="1200" dirty="0"/>
                    </a:p>
                    <a:p>
                      <a:pPr marL="0" lvl="0" indent="0">
                        <a:buNone/>
                      </a:pPr>
                      <a:r>
                        <a:rPr lang="en-GB" sz="1200" b="1" baseline="0" dirty="0"/>
                        <a:t>Extension: Can you explain the significance of the order of the above events?    </a:t>
                      </a:r>
                      <a:endParaRPr lang="en-GB" sz="1200" dirty="0"/>
                    </a:p>
                  </a:txBody>
                  <a:tcPr/>
                </a:tc>
                <a:tc>
                  <a:txBody>
                    <a:bodyPr/>
                    <a:lstStyle/>
                    <a:p>
                      <a:r>
                        <a:rPr lang="en-GB" sz="1200" b="1" dirty="0"/>
                        <a:t>2.</a:t>
                      </a:r>
                      <a:r>
                        <a:rPr lang="en-GB" sz="1200" b="1" baseline="0" dirty="0"/>
                        <a:t> Turn the following subordinate clauses into complex sentences – don’t forget the commas. </a:t>
                      </a:r>
                      <a:endParaRPr lang="en-GB" sz="1200" b="0" baseline="0" dirty="0"/>
                    </a:p>
                    <a:p>
                      <a:pPr marL="228600" indent="-228600">
                        <a:buAutoNum type="arabicParenR"/>
                      </a:pPr>
                      <a:r>
                        <a:rPr lang="en-GB" sz="1200" b="0" baseline="0" dirty="0"/>
                        <a:t>Because it was cold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baseline="0" dirty="0"/>
                    </a:p>
                    <a:p>
                      <a:pPr marL="0" indent="0">
                        <a:buNone/>
                      </a:pPr>
                      <a:r>
                        <a:rPr lang="en-GB" sz="1200" b="0" baseline="0" dirty="0"/>
                        <a:t>2) Beneath the willow tree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baseline="0" dirty="0"/>
                    </a:p>
                    <a:p>
                      <a:pPr marL="0" indent="0">
                        <a:buNone/>
                      </a:pPr>
                      <a:r>
                        <a:rPr lang="en-GB" sz="1200" b="1" baseline="0" dirty="0"/>
                        <a:t>Extension: </a:t>
                      </a:r>
                      <a:r>
                        <a:rPr lang="en-GB" sz="1200" b="0" baseline="0" dirty="0"/>
                        <a:t>Choose one of the sentences and change the position of the subordinate clause e.g. move the subordinate clause from the start to the middle of the sentence. </a:t>
                      </a:r>
                      <a:endParaRPr lang="en-US" sz="1200" b="0" baseline="0" dirty="0"/>
                    </a:p>
                  </a:txBody>
                  <a:tcPr/>
                </a:tc>
                <a:tc>
                  <a:txBody>
                    <a:bodyPr/>
                    <a:lstStyle/>
                    <a:p>
                      <a:r>
                        <a:rPr lang="en-GB" sz="1200" b="1" dirty="0"/>
                        <a:t>3. Which</a:t>
                      </a:r>
                      <a:r>
                        <a:rPr lang="en-GB" sz="1200" b="1" baseline="0" dirty="0"/>
                        <a:t> theme is the most significant in ‘A Christmas Carol’? Rank the following themes and explain your top one: masculinity, family, love</a:t>
                      </a:r>
                    </a:p>
                    <a:p>
                      <a:endParaRPr lang="en-GB" sz="12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606664193"/>
                  </a:ext>
                </a:extLst>
              </a:tr>
              <a:tr h="2948316">
                <a:tc>
                  <a:txBody>
                    <a:bodyPr/>
                    <a:lstStyle/>
                    <a:p>
                      <a:pPr rtl="0" fontAlgn="base"/>
                      <a:r>
                        <a:rPr lang="en-GB" sz="1200" b="1" i="0" kern="1200" dirty="0">
                          <a:solidFill>
                            <a:schemeClr val="tx1"/>
                          </a:solidFill>
                          <a:effectLst/>
                          <a:latin typeface="+mn-lt"/>
                          <a:ea typeface="+mn-ea"/>
                          <a:cs typeface="+mn-cs"/>
                        </a:rPr>
                        <a:t>4.</a:t>
                      </a:r>
                      <a:r>
                        <a:rPr lang="en-GB" sz="1200" b="1" i="0" kern="1200" baseline="0" dirty="0">
                          <a:solidFill>
                            <a:schemeClr val="tx1"/>
                          </a:solidFill>
                          <a:effectLst/>
                          <a:latin typeface="+mn-lt"/>
                          <a:ea typeface="+mn-ea"/>
                          <a:cs typeface="+mn-cs"/>
                        </a:rPr>
                        <a:t> </a:t>
                      </a:r>
                      <a:r>
                        <a:rPr lang="en-GB" sz="1800" b="1" i="1" kern="1200" dirty="0">
                          <a:solidFill>
                            <a:schemeClr val="tx1"/>
                          </a:solidFill>
                          <a:effectLst/>
                          <a:latin typeface="+mn-lt"/>
                          <a:ea typeface="+mn-ea"/>
                          <a:cs typeface="+mn-cs"/>
                        </a:rPr>
                        <a:t> </a:t>
                      </a:r>
                      <a:r>
                        <a:rPr lang="en-GB" sz="1400" b="1" i="1" kern="1200" dirty="0">
                          <a:solidFill>
                            <a:schemeClr val="tx1"/>
                          </a:solidFill>
                          <a:effectLst/>
                          <a:latin typeface="+mn-lt"/>
                          <a:ea typeface="+mn-ea"/>
                          <a:cs typeface="+mn-cs"/>
                        </a:rPr>
                        <a:t>Vocabulary</a:t>
                      </a:r>
                      <a:r>
                        <a:rPr lang="en-US"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What is the meaning of this word?</a:t>
                      </a:r>
                      <a:r>
                        <a:rPr lang="en-US"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a:t>
                      </a:r>
                    </a:p>
                    <a:p>
                      <a:pPr rtl="0" fontAlgn="base"/>
                      <a:r>
                        <a:rPr lang="en-GB" sz="1400" b="1" i="1" kern="1200" dirty="0">
                          <a:solidFill>
                            <a:schemeClr val="tx1"/>
                          </a:solidFill>
                          <a:effectLst/>
                          <a:latin typeface="+mn-lt"/>
                          <a:ea typeface="+mn-ea"/>
                          <a:cs typeface="+mn-cs"/>
                        </a:rPr>
                        <a:t>Patriarchy</a:t>
                      </a:r>
                      <a:endParaRPr lang="en-US" sz="1400" b="0" i="0" kern="1200" dirty="0">
                        <a:solidFill>
                          <a:schemeClr val="tx1"/>
                        </a:solidFill>
                        <a:effectLst/>
                        <a:latin typeface="+mn-lt"/>
                        <a:ea typeface="+mn-ea"/>
                        <a:cs typeface="+mn-cs"/>
                      </a:endParaRPr>
                    </a:p>
                    <a:p>
                      <a:pPr rtl="0" fontAlgn="base"/>
                      <a:r>
                        <a:rPr lang="en-GB"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Type of word _______</a:t>
                      </a:r>
                      <a:r>
                        <a:rPr lang="en-US"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Definition ____________________________ _________________________________________________________________________________________</a:t>
                      </a:r>
                    </a:p>
                    <a:p>
                      <a:pPr rtl="0" fontAlgn="base"/>
                      <a:endParaRPr lang="en-GB" sz="1400" b="0" i="0" kern="1200" dirty="0">
                        <a:solidFill>
                          <a:schemeClr val="tx1"/>
                        </a:solidFill>
                        <a:effectLst/>
                        <a:latin typeface="+mn-lt"/>
                        <a:ea typeface="+mn-ea"/>
                        <a:cs typeface="+mn-cs"/>
                      </a:endParaRPr>
                    </a:p>
                    <a:p>
                      <a:pPr rtl="0" fontAlgn="base"/>
                      <a:r>
                        <a:rPr lang="en-GB" sz="1400" b="0" i="0" kern="1200" dirty="0">
                          <a:solidFill>
                            <a:schemeClr val="tx1"/>
                          </a:solidFill>
                          <a:effectLst/>
                          <a:latin typeface="+mn-lt"/>
                          <a:ea typeface="+mn-ea"/>
                          <a:cs typeface="+mn-cs"/>
                        </a:rPr>
                        <a:t>What</a:t>
                      </a:r>
                      <a:r>
                        <a:rPr lang="en-GB" sz="1400" b="0" i="0" kern="1200" baseline="0" dirty="0">
                          <a:solidFill>
                            <a:schemeClr val="tx1"/>
                          </a:solidFill>
                          <a:effectLst/>
                          <a:latin typeface="+mn-lt"/>
                          <a:ea typeface="+mn-ea"/>
                          <a:cs typeface="+mn-cs"/>
                        </a:rPr>
                        <a:t> text you have studied explores the patriarchy? </a:t>
                      </a:r>
                    </a:p>
                    <a:p>
                      <a:pPr rtl="0" fontAlgn="base"/>
                      <a:r>
                        <a:rPr lang="en-GB" sz="1400" b="0" i="0" kern="1200" baseline="0" dirty="0">
                          <a:solidFill>
                            <a:schemeClr val="tx1"/>
                          </a:solidFill>
                          <a:effectLst/>
                          <a:latin typeface="+mn-lt"/>
                          <a:ea typeface="+mn-ea"/>
                          <a:cs typeface="+mn-cs"/>
                        </a:rPr>
                        <a:t>________________________________________</a:t>
                      </a:r>
                      <a:endParaRPr lang="en-GB" sz="1400" b="0" i="0" kern="1200" dirty="0">
                        <a:solidFill>
                          <a:schemeClr val="tx1"/>
                        </a:solidFill>
                        <a:effectLst/>
                        <a:latin typeface="+mn-lt"/>
                        <a:ea typeface="+mn-ea"/>
                        <a:cs typeface="+mn-cs"/>
                      </a:endParaRPr>
                    </a:p>
                  </a:txBody>
                  <a:tcPr/>
                </a:tc>
                <a:tc>
                  <a:txBody>
                    <a:bodyPr/>
                    <a:lstStyle/>
                    <a:p>
                      <a:r>
                        <a:rPr lang="en-GB" sz="1200" b="1" dirty="0"/>
                        <a:t>5.</a:t>
                      </a:r>
                      <a:r>
                        <a:rPr lang="en-GB" sz="1200" b="1" baseline="0" dirty="0"/>
                        <a:t> Choose a task: </a:t>
                      </a:r>
                    </a:p>
                    <a:p>
                      <a:pPr marL="228600" indent="-228600">
                        <a:buAutoNum type="alphaLcParenR"/>
                      </a:pPr>
                      <a:r>
                        <a:rPr lang="en-GB" sz="1200" b="1" baseline="0" dirty="0"/>
                        <a:t>Transform ‘My Last Duchess’ into 3 pictures.</a:t>
                      </a:r>
                    </a:p>
                    <a:p>
                      <a:pPr marL="228600" indent="-228600">
                        <a:buAutoNum type="alphaLcParenR"/>
                      </a:pPr>
                      <a:r>
                        <a:rPr lang="en-GB" sz="1200" b="1" baseline="0" dirty="0"/>
                        <a:t>Summarise ‘My Last Duchess’ in no more than 50 words.  </a:t>
                      </a:r>
                    </a:p>
                    <a:p>
                      <a:endParaRPr lang="en-GB" sz="1200" b="1" dirty="0"/>
                    </a:p>
                  </a:txBody>
                  <a:tcPr/>
                </a:tc>
                <a:tc>
                  <a:txBody>
                    <a:bodyPr/>
                    <a:lstStyle/>
                    <a:p>
                      <a:pPr rtl="0" fontAlgn="base"/>
                      <a:r>
                        <a:rPr lang="en-GB" sz="1200" b="1" dirty="0"/>
                        <a:t>6</a:t>
                      </a:r>
                      <a:r>
                        <a:rPr lang="en-GB" sz="1400" b="1" dirty="0"/>
                        <a:t>. </a:t>
                      </a:r>
                      <a:r>
                        <a:rPr lang="en-GB" sz="1400" b="1" baseline="0" dirty="0"/>
                        <a:t>Revising the poem ‘London’. Label the picture with quotations from the poem. </a:t>
                      </a:r>
                      <a:endParaRPr lang="en-US" sz="1400" b="0" i="0" kern="1200" baseline="0" dirty="0">
                        <a:solidFill>
                          <a:schemeClr val="tx1"/>
                        </a:solidFill>
                        <a:effectLst/>
                        <a:latin typeface="+mn-lt"/>
                        <a:ea typeface="+mn-ea"/>
                        <a:cs typeface="+mn-cs"/>
                      </a:endParaRPr>
                    </a:p>
                  </a:txBody>
                  <a:tcPr/>
                </a:tc>
                <a:extLst>
                  <a:ext uri="{0D108BD9-81ED-4DB2-BD59-A6C34878D82A}">
                    <a16:rowId xmlns:a16="http://schemas.microsoft.com/office/drawing/2014/main" val="4145184444"/>
                  </a:ext>
                </a:extLst>
              </a:tr>
            </a:tbl>
          </a:graphicData>
        </a:graphic>
      </p:graphicFrame>
      <p:sp>
        <p:nvSpPr>
          <p:cNvPr id="8" name="Rectangle 7"/>
          <p:cNvSpPr/>
          <p:nvPr/>
        </p:nvSpPr>
        <p:spPr>
          <a:xfrm>
            <a:off x="10101943" y="1436135"/>
            <a:ext cx="1820090" cy="13149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aphicFrame>
        <p:nvGraphicFramePr>
          <p:cNvPr id="7" name="Diagram 6"/>
          <p:cNvGraphicFramePr/>
          <p:nvPr>
            <p:extLst>
              <p:ext uri="{D42A27DB-BD31-4B8C-83A1-F6EECF244321}">
                <p14:modId xmlns:p14="http://schemas.microsoft.com/office/powerpoint/2010/main" val="486447977"/>
              </p:ext>
            </p:extLst>
          </p:nvPr>
        </p:nvGraphicFramePr>
        <p:xfrm>
          <a:off x="10104844" y="1436135"/>
          <a:ext cx="1817189" cy="1248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Icon Willow Tree Stock Illustrations – 1,992 Icon Willow Tree Stock  Illustrations, Vectors &amp; Clipart - Dreamstime">
            <a:extLst>
              <a:ext uri="{FF2B5EF4-FFF2-40B4-BE49-F238E27FC236}">
                <a16:creationId xmlns:a16="http://schemas.microsoft.com/office/drawing/2014/main" id="{19A5D16B-1F58-4666-AB63-6ECB93D1E439}"/>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6496" t="9859" r="13760" b="9859"/>
          <a:stretch/>
        </p:blipFill>
        <p:spPr bwMode="auto">
          <a:xfrm>
            <a:off x="269967" y="1267435"/>
            <a:ext cx="660248" cy="7600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con Willow Tree Stock Illustrations – 1,992 Icon Willow Tree Stock  Illustrations, Vectors &amp; Clipart - Dreamstime">
            <a:extLst>
              <a:ext uri="{FF2B5EF4-FFF2-40B4-BE49-F238E27FC236}">
                <a16:creationId xmlns:a16="http://schemas.microsoft.com/office/drawing/2014/main" id="{9F51D8B2-00B7-4A41-8FD4-BC4D478ECE0B}"/>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6496" t="9859" r="13760" b="9859"/>
          <a:stretch/>
        </p:blipFill>
        <p:spPr bwMode="auto">
          <a:xfrm>
            <a:off x="3075132" y="1267435"/>
            <a:ext cx="660248" cy="7600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ree Peak Icon, Symbol. PNG, SVG Download.">
            <a:extLst>
              <a:ext uri="{FF2B5EF4-FFF2-40B4-BE49-F238E27FC236}">
                <a16:creationId xmlns:a16="http://schemas.microsoft.com/office/drawing/2014/main" id="{1C0DF280-11C3-4B7B-B7E4-6BCA31533A81}"/>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18371" b="20270"/>
          <a:stretch/>
        </p:blipFill>
        <p:spPr bwMode="auto">
          <a:xfrm>
            <a:off x="1217014" y="1116710"/>
            <a:ext cx="1310247" cy="80395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aby boy cry line icon child and infant Royalty Free Vector">
            <a:extLst>
              <a:ext uri="{FF2B5EF4-FFF2-40B4-BE49-F238E27FC236}">
                <a16:creationId xmlns:a16="http://schemas.microsoft.com/office/drawing/2014/main" id="{F1B7E842-4C84-48BF-AE10-E76BEE930B4C}"/>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8127" r="892" b="16630"/>
          <a:stretch/>
        </p:blipFill>
        <p:spPr bwMode="auto">
          <a:xfrm>
            <a:off x="9117319" y="4662222"/>
            <a:ext cx="1688009" cy="1384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631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143966" y="279790"/>
            <a:ext cx="6018710" cy="1114170"/>
          </a:xfrm>
        </p:spPr>
        <p:txBody>
          <a:bodyPr>
            <a:noAutofit/>
          </a:bodyPr>
          <a:lstStyle/>
          <a:p>
            <a:r>
              <a:rPr lang="en-GB" sz="1400" b="1" dirty="0"/>
              <a:t>Week  5 Language HW</a:t>
            </a:r>
            <a:r>
              <a:rPr lang="en-GB" sz="1400" dirty="0"/>
              <a:t>:</a:t>
            </a:r>
            <a:br>
              <a:rPr lang="en-GB" sz="1200" dirty="0"/>
            </a:br>
            <a:br>
              <a:rPr lang="en-GB" sz="1200" dirty="0"/>
            </a:br>
            <a:r>
              <a:rPr lang="en-GB" sz="1400" dirty="0"/>
              <a:t>‘’Exams are the only way to fairly measure a person’s success. Everyone gets the same question, under the same conditions and the same amount of time.’</a:t>
            </a:r>
            <a:br>
              <a:rPr lang="en-GB" sz="1400" dirty="0"/>
            </a:br>
            <a:br>
              <a:rPr lang="en-GB" sz="1400" dirty="0"/>
            </a:br>
            <a:r>
              <a:rPr lang="en-GB" sz="1400" dirty="0"/>
              <a:t>Write an article for newspaper broadsheet stating whether or not you agree with this view.</a:t>
            </a:r>
            <a:endParaRPr lang="en-GB" sz="1200" b="1" dirty="0"/>
          </a:p>
        </p:txBody>
      </p:sp>
      <p:sp>
        <p:nvSpPr>
          <p:cNvPr id="5" name="TextBox 4">
            <a:extLst>
              <a:ext uri="{FF2B5EF4-FFF2-40B4-BE49-F238E27FC236}">
                <a16:creationId xmlns:a16="http://schemas.microsoft.com/office/drawing/2014/main" id="{744DC68E-45C1-48A6-9349-C2A3FD93CAEA}"/>
              </a:ext>
            </a:extLst>
          </p:cNvPr>
          <p:cNvSpPr txBox="1"/>
          <p:nvPr/>
        </p:nvSpPr>
        <p:spPr>
          <a:xfrm>
            <a:off x="6356816" y="279790"/>
            <a:ext cx="5448323"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8" name="TextBox 7">
            <a:extLst>
              <a:ext uri="{FF2B5EF4-FFF2-40B4-BE49-F238E27FC236}">
                <a16:creationId xmlns:a16="http://schemas.microsoft.com/office/drawing/2014/main" id="{6D711459-B4EC-4507-9AE5-6477F8A48083}"/>
              </a:ext>
            </a:extLst>
          </p:cNvPr>
          <p:cNvSpPr txBox="1"/>
          <p:nvPr/>
        </p:nvSpPr>
        <p:spPr>
          <a:xfrm>
            <a:off x="259396" y="1387786"/>
            <a:ext cx="5709139" cy="5355312"/>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4172439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CBBD7-2A09-4DFB-A76E-F697E4248E90}"/>
              </a:ext>
            </a:extLst>
          </p:cNvPr>
          <p:cNvSpPr>
            <a:spLocks noGrp="1"/>
          </p:cNvSpPr>
          <p:nvPr>
            <p:ph type="title"/>
          </p:nvPr>
        </p:nvSpPr>
        <p:spPr>
          <a:xfrm>
            <a:off x="150726" y="132002"/>
            <a:ext cx="5807947" cy="375655"/>
          </a:xfrm>
          <a:solidFill>
            <a:schemeClr val="bg2"/>
          </a:solidFill>
        </p:spPr>
        <p:txBody>
          <a:bodyPr>
            <a:normAutofit/>
          </a:bodyPr>
          <a:lstStyle/>
          <a:p>
            <a:r>
              <a:rPr lang="en-GB" sz="1800" dirty="0"/>
              <a:t>Paper 1 Insert – Use this source for weeks 1, 2 and 3 </a:t>
            </a:r>
          </a:p>
        </p:txBody>
      </p:sp>
      <p:sp>
        <p:nvSpPr>
          <p:cNvPr id="5" name="TextBox 4">
            <a:extLst>
              <a:ext uri="{FF2B5EF4-FFF2-40B4-BE49-F238E27FC236}">
                <a16:creationId xmlns:a16="http://schemas.microsoft.com/office/drawing/2014/main" id="{FB9F9568-5A35-49E1-BD02-8F6A86A959D7}"/>
              </a:ext>
            </a:extLst>
          </p:cNvPr>
          <p:cNvSpPr txBox="1"/>
          <p:nvPr/>
        </p:nvSpPr>
        <p:spPr>
          <a:xfrm>
            <a:off x="348036" y="671691"/>
            <a:ext cx="10674753" cy="6186309"/>
          </a:xfrm>
          <a:prstGeom prst="rect">
            <a:avLst/>
          </a:prstGeom>
          <a:noFill/>
        </p:spPr>
        <p:txBody>
          <a:bodyPr wrap="square" numCol="2" spcCol="720000">
            <a:spAutoFit/>
          </a:bodyPr>
          <a:lstStyle/>
          <a:p>
            <a:pPr algn="l" rtl="0" fontAlgn="base"/>
            <a:r>
              <a:rPr lang="en-GB" sz="1200" b="0" i="0" dirty="0">
                <a:solidFill>
                  <a:srgbClr val="000000"/>
                </a:solidFill>
                <a:effectLst/>
                <a:latin typeface="Arial" panose="020B0604020202020204" pitchFamily="34" charset="0"/>
                <a:cs typeface="Arial" panose="020B0604020202020204" pitchFamily="34" charset="0"/>
              </a:rPr>
              <a:t> </a:t>
            </a:r>
            <a:r>
              <a:rPr lang="en-GB" sz="1200" b="1" i="0" dirty="0">
                <a:solidFill>
                  <a:srgbClr val="000000"/>
                </a:solidFill>
                <a:effectLst/>
                <a:latin typeface="Arial" panose="020B0604020202020204" pitchFamily="34" charset="0"/>
                <a:cs typeface="Arial" panose="020B0604020202020204" pitchFamily="34" charset="0"/>
              </a:rPr>
              <a:t>The following extract is taken from the beginning of A Monster Calls by Patrick Ness. In this extract, Conor is awoken in the middle of the night by a monster.</a:t>
            </a:r>
            <a:r>
              <a:rPr lang="en-GB" sz="1200" b="0" i="0" dirty="0">
                <a:solidFill>
                  <a:srgbClr val="000000"/>
                </a:solidFill>
                <a:effectLst/>
                <a:latin typeface="Arial" panose="020B0604020202020204" pitchFamily="34" charset="0"/>
                <a:cs typeface="Arial" panose="020B0604020202020204" pitchFamily="34" charset="0"/>
              </a:rPr>
              <a:t> </a:t>
            </a:r>
          </a:p>
          <a:p>
            <a:pPr algn="l" rtl="0" fontAlgn="base"/>
            <a:r>
              <a:rPr lang="en-GB" sz="1200" b="0" i="0" dirty="0">
                <a:solidFill>
                  <a:srgbClr val="000000"/>
                </a:solidFill>
                <a:effectLst/>
                <a:latin typeface="Arial" panose="020B0604020202020204" pitchFamily="34" charset="0"/>
                <a:cs typeface="Arial" panose="020B0604020202020204" pitchFamily="34" charset="0"/>
              </a:rPr>
              <a:t> </a:t>
            </a:r>
          </a:p>
          <a:p>
            <a:pPr algn="l" rtl="0" fontAlgn="base"/>
            <a:r>
              <a:rPr lang="en-GB" sz="1200" b="0" i="0" dirty="0">
                <a:solidFill>
                  <a:srgbClr val="000000"/>
                </a:solidFill>
                <a:effectLst/>
                <a:latin typeface="Arial" panose="020B0604020202020204" pitchFamily="34" charset="0"/>
                <a:cs typeface="Arial" panose="020B0604020202020204" pitchFamily="34" charset="0"/>
              </a:rPr>
              <a:t>The monster showed up just after midnight. As they do.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Conor was awake when it came.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He'd had a nightmare. Well, not </a:t>
            </a:r>
            <a:r>
              <a:rPr lang="en-GB" sz="1200" b="0" i="1" dirty="0">
                <a:solidFill>
                  <a:srgbClr val="000000"/>
                </a:solidFill>
                <a:effectLst/>
                <a:latin typeface="Arial" panose="020B0604020202020204" pitchFamily="34" charset="0"/>
                <a:cs typeface="Arial" panose="020B0604020202020204" pitchFamily="34" charset="0"/>
              </a:rPr>
              <a:t>a</a:t>
            </a:r>
            <a:r>
              <a:rPr lang="en-GB" sz="1200" b="0" i="0" dirty="0">
                <a:solidFill>
                  <a:srgbClr val="000000"/>
                </a:solidFill>
                <a:effectLst/>
                <a:latin typeface="Arial" panose="020B0604020202020204" pitchFamily="34" charset="0"/>
                <a:cs typeface="Arial" panose="020B0604020202020204" pitchFamily="34" charset="0"/>
              </a:rPr>
              <a:t> nightmare. </a:t>
            </a:r>
            <a:r>
              <a:rPr lang="en-GB" sz="1200" b="0" i="1" dirty="0">
                <a:solidFill>
                  <a:srgbClr val="000000"/>
                </a:solidFill>
                <a:effectLst/>
                <a:latin typeface="Arial" panose="020B0604020202020204" pitchFamily="34" charset="0"/>
                <a:cs typeface="Arial" panose="020B0604020202020204" pitchFamily="34" charset="0"/>
              </a:rPr>
              <a:t>The</a:t>
            </a:r>
            <a:r>
              <a:rPr lang="en-GB" sz="1200" b="0" i="0" dirty="0">
                <a:solidFill>
                  <a:srgbClr val="000000"/>
                </a:solidFill>
                <a:effectLst/>
                <a:latin typeface="Arial" panose="020B0604020202020204" pitchFamily="34" charset="0"/>
                <a:cs typeface="Arial" panose="020B0604020202020204" pitchFamily="34" charset="0"/>
              </a:rPr>
              <a:t> nightmare.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The one he'd been having a lot lately. The one with the darkness and the wind and the screaming. The one with the hands slipping from his grasp, no matter how hard he tried to hold on.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The one that always ended with -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"Go away," Conor whispered into the darkness of his bedroom, trying to push the nightmare back, not let it follow him into the world of waking. "Go away now."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He glanced over at the clock his mum had put on his bedside table. 12:07. Seven minutes past midnight. Which was late for a school night, late for a Sunday, certainly.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He'd told no one about the nightmare. Not his mum, obviously, but no one else either, not his dad in their fortnightly (or so) phone call, </a:t>
            </a:r>
            <a:r>
              <a:rPr lang="en-GB" sz="1200" b="0" i="1" dirty="0">
                <a:solidFill>
                  <a:srgbClr val="000000"/>
                </a:solidFill>
                <a:effectLst/>
                <a:latin typeface="Arial" panose="020B0604020202020204" pitchFamily="34" charset="0"/>
                <a:cs typeface="Arial" panose="020B0604020202020204" pitchFamily="34" charset="0"/>
              </a:rPr>
              <a:t>definitely</a:t>
            </a:r>
            <a:r>
              <a:rPr lang="en-GB" sz="1200" b="0" i="0" dirty="0">
                <a:solidFill>
                  <a:srgbClr val="000000"/>
                </a:solidFill>
                <a:effectLst/>
                <a:latin typeface="Arial" panose="020B0604020202020204" pitchFamily="34" charset="0"/>
                <a:cs typeface="Arial" panose="020B0604020202020204" pitchFamily="34" charset="0"/>
              </a:rPr>
              <a:t> not his grandma, and no one at school. Absolutely not.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What happened in the nightmare was something no one else ever needed to know.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Conor blinked groggily at his room, then he frowned. There was something he was missing. He sat up in his bed, waking a bit more. The nightmare was slipping from him, but there was something he couldn't put his finger on, something different, something -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He listened, straining against the silence, but all he could hear was the quiet house around him, the occasional tick from the empty downstairs or a rustle of bedding from his mum's room next door. </a:t>
            </a:r>
          </a:p>
          <a:p>
            <a:pPr algn="l" rtl="0" fontAlgn="base"/>
            <a:endParaRPr lang="en-GB" sz="1200" b="0" i="0" dirty="0">
              <a:solidFill>
                <a:srgbClr val="000000"/>
              </a:solidFill>
              <a:effectLst/>
              <a:latin typeface="Arial" panose="020B0604020202020204" pitchFamily="34" charset="0"/>
              <a:cs typeface="Arial" panose="020B0604020202020204" pitchFamily="34" charset="0"/>
            </a:endParaRPr>
          </a:p>
          <a:p>
            <a:pPr algn="l" rtl="0" fontAlgn="base"/>
            <a:r>
              <a:rPr lang="en-GB" sz="1200" b="0" i="0" dirty="0">
                <a:solidFill>
                  <a:srgbClr val="000000"/>
                </a:solidFill>
                <a:effectLst/>
                <a:latin typeface="Arial" panose="020B0604020202020204" pitchFamily="34" charset="0"/>
                <a:cs typeface="Arial" panose="020B0604020202020204" pitchFamily="34" charset="0"/>
              </a:rPr>
              <a:t>Nothing.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And then something. Something he realized was the thing that had woken him.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Someone was calling his name.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Conor.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He felt a rush of panic, his guts twisting. Had it followed him? Had it somehow stepped out of the nightmare and - ?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"Don't be stupid," he told himself. "You're too old for monsters."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And he was. He'd turned thirteen just last month. Monsters were for babies. Monsters were for bedwetters. Monsters were for -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Conor.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There it was again. Conor swallowed. It had been an unusually warm October, and his window was still open. Maybe the curtains shushing each other in the small breeze could have sounded like -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p>
          <a:p>
            <a:pPr algn="l" rtl="0" fontAlgn="base"/>
            <a:r>
              <a:rPr lang="en-GB" sz="1200" b="0" i="0" dirty="0">
                <a:solidFill>
                  <a:srgbClr val="000000"/>
                </a:solidFill>
                <a:effectLst/>
                <a:latin typeface="Arial" panose="020B0604020202020204" pitchFamily="34" charset="0"/>
                <a:cs typeface="Arial" panose="020B0604020202020204" pitchFamily="34" charset="0"/>
              </a:rPr>
              <a:t>Conor. </a:t>
            </a:r>
          </a:p>
        </p:txBody>
      </p:sp>
    </p:spTree>
    <p:extLst>
      <p:ext uri="{BB962C8B-B14F-4D97-AF65-F5344CB8AC3E}">
        <p14:creationId xmlns:p14="http://schemas.microsoft.com/office/powerpoint/2010/main" val="263325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E582007-C727-4689-851B-88DC11541983}"/>
              </a:ext>
            </a:extLst>
          </p:cNvPr>
          <p:cNvSpPr txBox="1"/>
          <p:nvPr/>
        </p:nvSpPr>
        <p:spPr>
          <a:xfrm>
            <a:off x="430192" y="0"/>
            <a:ext cx="5507621" cy="5078313"/>
          </a:xfrm>
          <a:prstGeom prst="rect">
            <a:avLst/>
          </a:prstGeom>
          <a:noFill/>
        </p:spPr>
        <p:txBody>
          <a:bodyPr wrap="square">
            <a:spAutoFit/>
          </a:bodyPr>
          <a:lstStyle/>
          <a:p>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No. Not his dad. This voice had a quality to it, a </a:t>
            </a:r>
            <a:r>
              <a:rPr lang="en-GB" sz="1200" b="0" i="1" dirty="0">
                <a:solidFill>
                  <a:srgbClr val="000000"/>
                </a:solidFill>
                <a:effectLst/>
                <a:latin typeface="Arial" panose="020B0604020202020204" pitchFamily="34" charset="0"/>
                <a:cs typeface="Arial" panose="020B0604020202020204" pitchFamily="34" charset="0"/>
              </a:rPr>
              <a:t>monstrous</a:t>
            </a:r>
            <a:r>
              <a:rPr lang="en-GB" sz="1200" b="0" i="0" dirty="0">
                <a:solidFill>
                  <a:srgbClr val="000000"/>
                </a:solidFill>
                <a:effectLst/>
                <a:latin typeface="Arial" panose="020B0604020202020204" pitchFamily="34" charset="0"/>
                <a:cs typeface="Arial" panose="020B0604020202020204" pitchFamily="34" charset="0"/>
              </a:rPr>
              <a:t> quality, wild and untamed.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Then he heard a heavy creak of wood outside, as if something gigantic was stepping across a timber floor.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He didn't want to go and look. But at the same time, a part of him wanted to look more than anything.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Wide awake now, he pushed back the covers, got out of bed, and went over to the window. In the pale half-light of the moon, he could clearly see the church tower up on the small hill behind his house, the one with the train tracks curving beside it, two hard steel lines glowing dully in the night. The moon shone, too, on the graveyard attached to the church, filled with tombstones you could hardly read anymore.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Conor could also see the great yew tree that rose from the </a:t>
            </a:r>
            <a:r>
              <a:rPr lang="en-GB" sz="1200" b="0" i="0" dirty="0" err="1">
                <a:solidFill>
                  <a:srgbClr val="000000"/>
                </a:solidFill>
                <a:effectLst/>
                <a:latin typeface="Arial" panose="020B0604020202020204" pitchFamily="34" charset="0"/>
                <a:cs typeface="Arial" panose="020B0604020202020204" pitchFamily="34" charset="0"/>
              </a:rPr>
              <a:t>center</a:t>
            </a:r>
            <a:r>
              <a:rPr lang="en-GB" sz="1200" b="0" i="0" dirty="0">
                <a:solidFill>
                  <a:srgbClr val="000000"/>
                </a:solidFill>
                <a:effectLst/>
                <a:latin typeface="Arial" panose="020B0604020202020204" pitchFamily="34" charset="0"/>
                <a:cs typeface="Arial" panose="020B0604020202020204" pitchFamily="34" charset="0"/>
              </a:rPr>
              <a:t> of the graveyard, a tree so ancient it almost seemed to be made of the same stone as the church. He only knew it was a yew because his mother had told him, first when he was little to make sure he didn't eat the berries, which were poisonous, and again this past year, when she'd started staring out of their kitchen window with a funny look on her face and saying, "That's a yew tree, you know."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 </a:t>
            </a:r>
            <a:br>
              <a:rPr lang="en-GB" sz="1200" b="0" i="0" dirty="0">
                <a:solidFill>
                  <a:srgbClr val="000000"/>
                </a:solidFill>
                <a:effectLst/>
                <a:latin typeface="Arial" panose="020B0604020202020204" pitchFamily="34" charset="0"/>
                <a:cs typeface="Arial" panose="020B0604020202020204" pitchFamily="34" charset="0"/>
              </a:rPr>
            </a:br>
            <a:r>
              <a:rPr lang="en-GB" sz="1200" b="0" i="0" dirty="0">
                <a:solidFill>
                  <a:srgbClr val="000000"/>
                </a:solidFill>
                <a:effectLst/>
                <a:latin typeface="Arial" panose="020B0604020202020204" pitchFamily="34" charset="0"/>
                <a:cs typeface="Arial" panose="020B0604020202020204" pitchFamily="34" charset="0"/>
              </a:rPr>
              <a:t>And then he heard his name again. </a:t>
            </a:r>
            <a:endParaRPr lang="en-GB" sz="1200" dirty="0"/>
          </a:p>
        </p:txBody>
      </p:sp>
      <p:sp>
        <p:nvSpPr>
          <p:cNvPr id="11" name="TextBox 10">
            <a:extLst>
              <a:ext uri="{FF2B5EF4-FFF2-40B4-BE49-F238E27FC236}">
                <a16:creationId xmlns:a16="http://schemas.microsoft.com/office/drawing/2014/main" id="{E735F7FE-9D5F-4346-B0DB-AB01440DB649}"/>
              </a:ext>
            </a:extLst>
          </p:cNvPr>
          <p:cNvSpPr txBox="1"/>
          <p:nvPr/>
        </p:nvSpPr>
        <p:spPr>
          <a:xfrm>
            <a:off x="430192" y="5314499"/>
            <a:ext cx="5507620" cy="1169551"/>
          </a:xfrm>
          <a:prstGeom prst="rect">
            <a:avLst/>
          </a:prstGeom>
          <a:solidFill>
            <a:schemeClr val="bg2"/>
          </a:solidFill>
        </p:spPr>
        <p:txBody>
          <a:bodyPr wrap="square">
            <a:spAutoFit/>
          </a:bodyPr>
          <a:lstStyle/>
          <a:p>
            <a:r>
              <a:rPr lang="en-GB" sz="1400" b="1" dirty="0"/>
              <a:t>Question 1:</a:t>
            </a:r>
          </a:p>
          <a:p>
            <a:r>
              <a:rPr lang="en-GB" sz="1400" dirty="0"/>
              <a:t>Read again the first part of the source, </a:t>
            </a:r>
            <a:r>
              <a:rPr lang="en-GB" sz="1400" b="1" dirty="0"/>
              <a:t>lines 1-7. </a:t>
            </a:r>
          </a:p>
          <a:p>
            <a:endParaRPr lang="en-GB" sz="1400" dirty="0"/>
          </a:p>
          <a:p>
            <a:r>
              <a:rPr lang="en-GB" sz="1400" dirty="0"/>
              <a:t>List 4 things you learn about Conor’s nightmare.                                                            [4 marks] </a:t>
            </a:r>
          </a:p>
        </p:txBody>
      </p:sp>
      <p:sp>
        <p:nvSpPr>
          <p:cNvPr id="15" name="TextBox 14">
            <a:extLst>
              <a:ext uri="{FF2B5EF4-FFF2-40B4-BE49-F238E27FC236}">
                <a16:creationId xmlns:a16="http://schemas.microsoft.com/office/drawing/2014/main" id="{B7062D83-8CCE-48E5-8CFD-2FA97F3ACF5F}"/>
              </a:ext>
            </a:extLst>
          </p:cNvPr>
          <p:cNvSpPr txBox="1"/>
          <p:nvPr/>
        </p:nvSpPr>
        <p:spPr>
          <a:xfrm>
            <a:off x="6313990" y="351900"/>
            <a:ext cx="5507619" cy="4401205"/>
          </a:xfrm>
          <a:prstGeom prst="rect">
            <a:avLst/>
          </a:prstGeom>
          <a:solidFill>
            <a:schemeClr val="bg2"/>
          </a:solidFill>
        </p:spPr>
        <p:txBody>
          <a:bodyPr wrap="square">
            <a:spAutoFit/>
          </a:bodyPr>
          <a:lstStyle/>
          <a:p>
            <a:r>
              <a:rPr lang="en-GB" sz="1400" b="1" dirty="0"/>
              <a:t>Question 2:</a:t>
            </a:r>
          </a:p>
          <a:p>
            <a:r>
              <a:rPr lang="en-GB" sz="1400" b="1" dirty="0"/>
              <a:t>Look in detail at this extract from the source: </a:t>
            </a:r>
          </a:p>
          <a:p>
            <a:r>
              <a:rPr lang="en-GB" sz="1400" dirty="0"/>
              <a:t>He glanced over at the clock his mum had put on his bedside table. 12:07. Seven minutes past midnight. Which was late for a school night, late for a Sunday, certainly. </a:t>
            </a:r>
            <a:br>
              <a:rPr lang="en-GB" sz="1400" dirty="0"/>
            </a:br>
            <a:r>
              <a:rPr lang="en-GB" sz="1400" dirty="0"/>
              <a:t>He'd told no one about the nightmare. Not his mum, obviously, but no one else either, not his dad in their fortnightly (or so) phone call, definitely not his grandma, and no one at school. Absolutely not. </a:t>
            </a:r>
            <a:br>
              <a:rPr lang="en-GB" sz="1400" dirty="0"/>
            </a:br>
            <a:r>
              <a:rPr lang="en-GB" sz="1400" dirty="0"/>
              <a:t>What happened in the nightmare was something no one else ever needed to know. </a:t>
            </a:r>
            <a:br>
              <a:rPr lang="en-GB" sz="1400" dirty="0"/>
            </a:br>
            <a:r>
              <a:rPr lang="en-GB" sz="1400" dirty="0"/>
              <a:t>Conor blinked groggily at his room, then he frowned. There was something he was missing. He sat up in his bed, waking a bit more. The nightmare was slipping from him, but there was something he couldn't put his finger on, something different, something - </a:t>
            </a:r>
            <a:br>
              <a:rPr lang="en-GB" sz="1400" dirty="0"/>
            </a:br>
            <a:r>
              <a:rPr lang="en-GB" sz="1400" dirty="0"/>
              <a:t>He listened, straining against the silence, but all he could hear was the quiet house around him, the occasional tick from the empty downstairs or a rustle of bedding from his mum's room next door. </a:t>
            </a:r>
          </a:p>
          <a:p>
            <a:r>
              <a:rPr lang="en-GB" sz="1400" dirty="0"/>
              <a:t> </a:t>
            </a:r>
          </a:p>
          <a:p>
            <a:r>
              <a:rPr lang="en-GB" sz="1400" b="1" dirty="0"/>
              <a:t>How does the writer use language to create fear and tension? </a:t>
            </a:r>
          </a:p>
          <a:p>
            <a:r>
              <a:rPr lang="en-GB" sz="1400" dirty="0"/>
              <a:t>[8 marks] </a:t>
            </a:r>
          </a:p>
        </p:txBody>
      </p:sp>
      <p:sp>
        <p:nvSpPr>
          <p:cNvPr id="17" name="TextBox 16">
            <a:extLst>
              <a:ext uri="{FF2B5EF4-FFF2-40B4-BE49-F238E27FC236}">
                <a16:creationId xmlns:a16="http://schemas.microsoft.com/office/drawing/2014/main" id="{06CF8705-BBD4-4EE4-B695-A132965822C1}"/>
              </a:ext>
            </a:extLst>
          </p:cNvPr>
          <p:cNvSpPr txBox="1"/>
          <p:nvPr/>
        </p:nvSpPr>
        <p:spPr>
          <a:xfrm>
            <a:off x="6313990" y="4865878"/>
            <a:ext cx="5507619" cy="1815882"/>
          </a:xfrm>
          <a:prstGeom prst="rect">
            <a:avLst/>
          </a:prstGeom>
          <a:solidFill>
            <a:schemeClr val="bg2"/>
          </a:solidFill>
        </p:spPr>
        <p:txBody>
          <a:bodyPr wrap="square">
            <a:spAutoFit/>
          </a:bodyPr>
          <a:lstStyle/>
          <a:p>
            <a:r>
              <a:rPr lang="en-GB" sz="1400" b="1" dirty="0"/>
              <a:t>Question 4:</a:t>
            </a:r>
          </a:p>
          <a:p>
            <a:r>
              <a:rPr lang="en-GB" sz="1400" dirty="0"/>
              <a:t>Focus this part of your answer on the second part of the source from line 31 to the end of the extract.  </a:t>
            </a:r>
          </a:p>
          <a:p>
            <a:endParaRPr lang="en-GB" sz="1400" dirty="0"/>
          </a:p>
          <a:p>
            <a:r>
              <a:rPr lang="en-GB" sz="1400" dirty="0"/>
              <a:t>A student, having read this part of the text said: “The writer makes this moment of the story very tense and terrifying.” </a:t>
            </a:r>
          </a:p>
          <a:p>
            <a:endParaRPr lang="en-GB" sz="1400" dirty="0"/>
          </a:p>
          <a:p>
            <a:r>
              <a:rPr lang="en-GB" sz="1400" dirty="0"/>
              <a:t>To what extent do you agree?                                                           [20 marks] </a:t>
            </a:r>
          </a:p>
        </p:txBody>
      </p:sp>
    </p:spTree>
    <p:extLst>
      <p:ext uri="{BB962C8B-B14F-4D97-AF65-F5344CB8AC3E}">
        <p14:creationId xmlns:p14="http://schemas.microsoft.com/office/powerpoint/2010/main" val="541732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Autofit/>
          </a:bodyPr>
          <a:lstStyle/>
          <a:p>
            <a:r>
              <a:rPr lang="en-GB" sz="1800" b="1" dirty="0"/>
              <a:t>Year 10 Weekly Homework                                                                                                                                      Summer  1.1</a:t>
            </a:r>
          </a:p>
        </p:txBody>
      </p:sp>
      <p:graphicFrame>
        <p:nvGraphicFramePr>
          <p:cNvPr id="4" name="Table 3"/>
          <p:cNvGraphicFramePr>
            <a:graphicFrameLocks noGrp="1"/>
          </p:cNvGraphicFramePr>
          <p:nvPr>
            <p:extLst>
              <p:ext uri="{D42A27DB-BD31-4B8C-83A1-F6EECF244321}">
                <p14:modId xmlns:p14="http://schemas.microsoft.com/office/powerpoint/2010/main" val="754438904"/>
              </p:ext>
            </p:extLst>
          </p:nvPr>
        </p:nvGraphicFramePr>
        <p:xfrm>
          <a:off x="121917" y="676119"/>
          <a:ext cx="11913327" cy="6150935"/>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3072455">
                <a:tc>
                  <a:txBody>
                    <a:bodyPr/>
                    <a:lstStyle/>
                    <a:p>
                      <a:pPr marL="228600" indent="-228600">
                        <a:buAutoNum type="arabicPeriod"/>
                      </a:pPr>
                      <a:r>
                        <a:rPr lang="en-GB" sz="1200" b="1" i="0" u="none" strike="noStrike" baseline="0" noProof="0" dirty="0">
                          <a:latin typeface="Calibri"/>
                        </a:rPr>
                        <a:t>Circle the words that are synonyms to each other. </a:t>
                      </a:r>
                      <a:r>
                        <a:rPr lang="en-GB" sz="1200" b="1" baseline="0" dirty="0"/>
                        <a:t>: </a:t>
                      </a:r>
                    </a:p>
                    <a:p>
                      <a:pPr marL="0" indent="0">
                        <a:buNone/>
                      </a:pPr>
                      <a:endParaRPr lang="en-GB" sz="1200" b="1" baseline="0" dirty="0"/>
                    </a:p>
                    <a:p>
                      <a:pPr marL="0" lv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endParaRPr lang="en-GB" sz="1200" b="1" baseline="0" dirty="0"/>
                    </a:p>
                    <a:p>
                      <a:pPr marL="0" indent="0">
                        <a:buNone/>
                      </a:pPr>
                      <a:r>
                        <a:rPr lang="en-GB" sz="1200" b="1" baseline="0" dirty="0"/>
                        <a:t>Challenge: Select 4 words and use each of them in a sentence</a:t>
                      </a:r>
                      <a:r>
                        <a:rPr lang="en-GB" sz="1200" b="0" baseline="0" dirty="0"/>
                        <a:t>. </a:t>
                      </a:r>
                    </a:p>
                  </a:txBody>
                  <a:tcPr/>
                </a:tc>
                <a:tc>
                  <a:txBody>
                    <a:bodyPr/>
                    <a:lstStyle/>
                    <a:p>
                      <a:r>
                        <a:rPr lang="en-GB" sz="1200" b="1" dirty="0"/>
                        <a:t>2.</a:t>
                      </a:r>
                      <a:r>
                        <a:rPr lang="en-GB" sz="1200" b="1" baseline="0" dirty="0"/>
                        <a:t> List 4 key themes found in ‘Animal Farm’ and explain their significance. </a:t>
                      </a:r>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t>Challenge: </a:t>
                      </a:r>
                      <a:r>
                        <a:rPr lang="en-GB" sz="1200" b="0" baseline="0" dirty="0"/>
                        <a:t>Explain one theme in detail (maybe use a PETAL paragraph to help you develop your answer).</a:t>
                      </a:r>
                    </a:p>
                  </a:txBody>
                  <a:tcPr/>
                </a:tc>
                <a:tc>
                  <a:txBody>
                    <a:bodyPr/>
                    <a:lstStyle/>
                    <a:p>
                      <a:r>
                        <a:rPr lang="en-GB" sz="1200" b="1" dirty="0"/>
                        <a:t>3. How</a:t>
                      </a:r>
                      <a:r>
                        <a:rPr lang="en-GB" sz="1200" b="1" baseline="0" dirty="0"/>
                        <a:t> do you answer English Language Paper 1, Question 4? </a:t>
                      </a:r>
                      <a:endParaRPr lang="en-GB" sz="1800" b="0" baseline="0" dirty="0"/>
                    </a:p>
                    <a:p>
                      <a:endParaRPr lang="en-GB" sz="1800" b="0" baseline="0" dirty="0"/>
                    </a:p>
                    <a:p>
                      <a:endParaRPr lang="en-GB" sz="1800" b="0" baseline="0" dirty="0"/>
                    </a:p>
                    <a:p>
                      <a:endParaRPr lang="en-GB" sz="1800" b="0" baseline="0" dirty="0"/>
                    </a:p>
                    <a:p>
                      <a:endParaRPr lang="en-GB" sz="1800" b="0" baseline="0" dirty="0"/>
                    </a:p>
                    <a:p>
                      <a:endParaRPr lang="en-GB" sz="1800" b="0" baseline="0" dirty="0"/>
                    </a:p>
                    <a:p>
                      <a:endParaRPr lang="en-GB" sz="1800" b="0" baseline="0" dirty="0"/>
                    </a:p>
                    <a:p>
                      <a:endParaRPr lang="en-GB" sz="1800" b="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baseline="0" dirty="0"/>
                    </a:p>
                  </a:txBody>
                  <a:tcPr/>
                </a:tc>
                <a:extLst>
                  <a:ext uri="{0D108BD9-81ED-4DB2-BD59-A6C34878D82A}">
                    <a16:rowId xmlns:a16="http://schemas.microsoft.com/office/drawing/2014/main" val="3606664193"/>
                  </a:ext>
                </a:extLst>
              </a:tr>
              <a:tr h="2948316">
                <a:tc>
                  <a:txBody>
                    <a:bodyPr/>
                    <a:lstStyle/>
                    <a:p>
                      <a:r>
                        <a:rPr lang="en-GB" sz="1200" b="1" dirty="0"/>
                        <a:t>4. Select the correct homophone:</a:t>
                      </a:r>
                    </a:p>
                    <a:p>
                      <a:pPr lvl="0">
                        <a:buNone/>
                      </a:pPr>
                      <a:endParaRPr lang="en-GB" sz="1200" b="1" dirty="0"/>
                    </a:p>
                    <a:p>
                      <a:pPr lvl="0">
                        <a:buNone/>
                      </a:pPr>
                      <a:r>
                        <a:rPr lang="en-GB" sz="1600" b="0" i="0" u="none" strike="noStrike" noProof="0" dirty="0">
                          <a:latin typeface="Calibri"/>
                        </a:rPr>
                        <a:t>1. "I can't believe this class is one </a:t>
                      </a:r>
                      <a:r>
                        <a:rPr lang="en-GB" sz="1600" b="1" i="0" u="none" strike="noStrike" noProof="0" dirty="0">
                          <a:latin typeface="Calibri"/>
                        </a:rPr>
                        <a:t>hour / our</a:t>
                      </a:r>
                      <a:r>
                        <a:rPr lang="en-GB" sz="1600" b="0" i="0" u="none" strike="noStrike" noProof="0" dirty="0">
                          <a:latin typeface="Calibri"/>
                        </a:rPr>
                        <a:t> long," said John.</a:t>
                      </a:r>
                      <a:endParaRPr lang="en-GB" sz="1600" dirty="0"/>
                    </a:p>
                    <a:p>
                      <a:pPr lvl="0">
                        <a:buNone/>
                      </a:pPr>
                      <a:r>
                        <a:rPr lang="en-GB" sz="1600" b="0" i="0" u="none" strike="noStrike" noProof="0" dirty="0">
                          <a:latin typeface="Calibri"/>
                        </a:rPr>
                        <a:t>2. "I know, that's a long </a:t>
                      </a:r>
                      <a:r>
                        <a:rPr lang="en-GB" sz="1600" b="1" i="0" u="none" strike="noStrike" noProof="0" dirty="0">
                          <a:latin typeface="Calibri"/>
                        </a:rPr>
                        <a:t>thyme / time</a:t>
                      </a:r>
                      <a:r>
                        <a:rPr lang="en-GB" sz="1600" b="0" i="0" u="none" strike="noStrike" noProof="0" dirty="0">
                          <a:latin typeface="Calibri"/>
                        </a:rPr>
                        <a:t> , right?" I replied. </a:t>
                      </a:r>
                      <a:endParaRPr lang="en-GB" sz="1600" dirty="0"/>
                    </a:p>
                    <a:p>
                      <a:pPr lvl="0">
                        <a:buNone/>
                      </a:pPr>
                      <a:r>
                        <a:rPr lang="en-GB" sz="1600" b="0" i="0" u="none" strike="noStrike" noProof="0" dirty="0">
                          <a:latin typeface="Calibri"/>
                        </a:rPr>
                        <a:t>3. John is my best friend and I'll never </a:t>
                      </a:r>
                      <a:r>
                        <a:rPr lang="en-GB" sz="1600" b="1" i="0" u="none" strike="noStrike" noProof="0" dirty="0">
                          <a:latin typeface="Calibri"/>
                        </a:rPr>
                        <a:t>meat / meet </a:t>
                      </a:r>
                      <a:r>
                        <a:rPr lang="en-GB" sz="1600" b="0" i="0" u="none" strike="noStrike" noProof="0" dirty="0">
                          <a:latin typeface="Calibri"/>
                        </a:rPr>
                        <a:t>a better friend than him. </a:t>
                      </a:r>
                      <a:endParaRPr lang="en-GB" sz="1600" dirty="0"/>
                    </a:p>
                    <a:p>
                      <a:pPr lvl="0">
                        <a:buNone/>
                      </a:pPr>
                      <a:r>
                        <a:rPr lang="en-GB" sz="1600" b="0" i="0" u="none" strike="noStrike" noProof="0" dirty="0">
                          <a:latin typeface="Calibri"/>
                        </a:rPr>
                        <a:t>4. Our teacher was giving us a</a:t>
                      </a:r>
                      <a:r>
                        <a:rPr lang="en-GB" sz="1600" b="1" i="0" u="none" strike="noStrike" noProof="0" dirty="0">
                          <a:latin typeface="Calibri"/>
                        </a:rPr>
                        <a:t> lessen / lesson</a:t>
                      </a:r>
                      <a:r>
                        <a:rPr lang="en-GB" sz="1600" b="0" i="0" u="none" strike="noStrike" noProof="0" dirty="0">
                          <a:latin typeface="Calibri"/>
                        </a:rPr>
                        <a:t> on homophones. </a:t>
                      </a:r>
                      <a:endParaRPr lang="en-GB" sz="1600" dirty="0"/>
                    </a:p>
                    <a:p>
                      <a:pPr lvl="0">
                        <a:buNone/>
                      </a:pPr>
                      <a:r>
                        <a:rPr lang="en-GB" sz="1600" b="0" i="0" u="none" strike="noStrike" noProof="0" dirty="0">
                          <a:latin typeface="Calibri"/>
                        </a:rPr>
                        <a:t>5. It was still pretty early in the </a:t>
                      </a:r>
                      <a:r>
                        <a:rPr lang="en-GB" sz="1600" b="1" i="0" u="none" strike="noStrike" noProof="0" dirty="0">
                          <a:latin typeface="Calibri"/>
                        </a:rPr>
                        <a:t>morning / mourning.</a:t>
                      </a:r>
                    </a:p>
                    <a:p>
                      <a:pPr lvl="0">
                        <a:buNone/>
                      </a:pPr>
                      <a:endParaRPr lang="en-GB" sz="1200" b="0" i="0" u="none" strike="noStrike" noProof="0" dirty="0">
                        <a:latin typeface="Calibri"/>
                      </a:endParaRPr>
                    </a:p>
                  </a:txBody>
                  <a:tcPr/>
                </a:tc>
                <a:tc>
                  <a:txBody>
                    <a:bodyPr/>
                    <a:lstStyle/>
                    <a:p>
                      <a:r>
                        <a:rPr lang="en-GB" sz="1200" b="1" dirty="0"/>
                        <a:t>5.</a:t>
                      </a:r>
                      <a:r>
                        <a:rPr lang="en-GB" sz="1200" b="1" baseline="0" dirty="0"/>
                        <a:t> Compare and contrast the Napoleon and Snowball: </a:t>
                      </a:r>
                    </a:p>
                    <a:p>
                      <a:endParaRPr lang="en-GB" sz="1200" b="1" dirty="0"/>
                    </a:p>
                  </a:txBody>
                  <a:tcPr/>
                </a:tc>
                <a:tc>
                  <a:txBody>
                    <a:bodyPr/>
                    <a:lstStyle/>
                    <a:p>
                      <a:r>
                        <a:rPr lang="en-GB" sz="1200" b="1" dirty="0"/>
                        <a:t>6. Give</a:t>
                      </a:r>
                      <a:r>
                        <a:rPr lang="en-GB" sz="1200" b="1" baseline="0" dirty="0"/>
                        <a:t> two examples where characters are foils to each other (any text studied so far). </a:t>
                      </a:r>
                    </a:p>
                    <a:p>
                      <a:r>
                        <a:rPr lang="en-GB" sz="1200" b="1" baseline="0" dirty="0"/>
                        <a:t>What is a foil? ___________________________________</a:t>
                      </a:r>
                    </a:p>
                    <a:p>
                      <a:r>
                        <a:rPr lang="en-GB" sz="1200" b="1" baseline="0" dirty="0"/>
                        <a:t>_______________________________________________</a:t>
                      </a:r>
                    </a:p>
                    <a:p>
                      <a:r>
                        <a:rPr lang="en-GB" sz="1200" b="1" baseline="0" dirty="0"/>
                        <a:t>Example 1: </a:t>
                      </a:r>
                    </a:p>
                    <a:p>
                      <a:r>
                        <a:rPr lang="en-GB" sz="1200" b="1" baseline="0" dirty="0"/>
                        <a:t>___________________________________________________________________________________________________________________________________________________</a:t>
                      </a:r>
                    </a:p>
                    <a:p>
                      <a:endParaRPr lang="en-GB" sz="1200" b="1" baseline="0" dirty="0"/>
                    </a:p>
                    <a:p>
                      <a:r>
                        <a:rPr lang="en-GB" sz="1200" b="1" baseline="0" dirty="0"/>
                        <a:t>Example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t>___________________________________________________________________________________________________________________________________________________</a:t>
                      </a:r>
                    </a:p>
                    <a:p>
                      <a:endParaRPr lang="en-GB" sz="1200" b="1" baseline="0" dirty="0"/>
                    </a:p>
                    <a:p>
                      <a:r>
                        <a:rPr lang="en-GB" sz="1200" b="1" baseline="0" dirty="0"/>
                        <a:t>Challenge: </a:t>
                      </a:r>
                      <a:r>
                        <a:rPr lang="en-GB" sz="1200" b="0" baseline="0" dirty="0"/>
                        <a:t>Explain how the characters are foils to each other using quotations and analysing language. </a:t>
                      </a:r>
                      <a:endParaRPr lang="en-GB" sz="1200" b="1" baseline="0" dirty="0"/>
                    </a:p>
                  </a:txBody>
                  <a:tcPr/>
                </a:tc>
                <a:extLst>
                  <a:ext uri="{0D108BD9-81ED-4DB2-BD59-A6C34878D82A}">
                    <a16:rowId xmlns:a16="http://schemas.microsoft.com/office/drawing/2014/main" val="4145184444"/>
                  </a:ext>
                </a:extLst>
              </a:tr>
            </a:tbl>
          </a:graphicData>
        </a:graphic>
      </p:graphicFrame>
      <p:sp>
        <p:nvSpPr>
          <p:cNvPr id="7" name="Oval 6"/>
          <p:cNvSpPr/>
          <p:nvPr/>
        </p:nvSpPr>
        <p:spPr>
          <a:xfrm>
            <a:off x="4127863" y="4032069"/>
            <a:ext cx="2534193" cy="256032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Oval 7"/>
          <p:cNvSpPr/>
          <p:nvPr/>
        </p:nvSpPr>
        <p:spPr>
          <a:xfrm>
            <a:off x="5373189" y="4032069"/>
            <a:ext cx="2560319" cy="256032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aphicFrame>
        <p:nvGraphicFramePr>
          <p:cNvPr id="10" name="Table 9">
            <a:extLst>
              <a:ext uri="{FF2B5EF4-FFF2-40B4-BE49-F238E27FC236}">
                <a16:creationId xmlns:a16="http://schemas.microsoft.com/office/drawing/2014/main" id="{59EC376E-CF6F-BFB7-8CC6-740A7E118993}"/>
              </a:ext>
            </a:extLst>
          </p:cNvPr>
          <p:cNvGraphicFramePr>
            <a:graphicFrameLocks noGrp="1"/>
          </p:cNvGraphicFramePr>
          <p:nvPr>
            <p:extLst>
              <p:ext uri="{D42A27DB-BD31-4B8C-83A1-F6EECF244321}">
                <p14:modId xmlns:p14="http://schemas.microsoft.com/office/powerpoint/2010/main" val="2122241629"/>
              </p:ext>
            </p:extLst>
          </p:nvPr>
        </p:nvGraphicFramePr>
        <p:xfrm>
          <a:off x="317498" y="1132416"/>
          <a:ext cx="3559277" cy="1795866"/>
        </p:xfrm>
        <a:graphic>
          <a:graphicData uri="http://schemas.openxmlformats.org/drawingml/2006/table">
            <a:tbl>
              <a:tblPr firstRow="1" bandRow="1">
                <a:tableStyleId>{5940675A-B579-460E-94D1-54222C63F5DA}</a:tableStyleId>
              </a:tblPr>
              <a:tblGrid>
                <a:gridCol w="3559277">
                  <a:extLst>
                    <a:ext uri="{9D8B030D-6E8A-4147-A177-3AD203B41FA5}">
                      <a16:colId xmlns:a16="http://schemas.microsoft.com/office/drawing/2014/main" val="1086901758"/>
                    </a:ext>
                  </a:extLst>
                </a:gridCol>
              </a:tblGrid>
              <a:tr h="515937">
                <a:tc>
                  <a:txBody>
                    <a:bodyPr/>
                    <a:lstStyle/>
                    <a:p>
                      <a:pPr algn="l" rtl="0" fontAlgn="base"/>
                      <a:r>
                        <a:rPr lang="en-GB" sz="1400" dirty="0">
                          <a:effectLst/>
                        </a:rPr>
                        <a:t>A) darkness            freedom          light                        obscurity​</a:t>
                      </a:r>
                    </a:p>
                  </a:txBody>
                  <a:tcPr/>
                </a:tc>
                <a:extLst>
                  <a:ext uri="{0D108BD9-81ED-4DB2-BD59-A6C34878D82A}">
                    <a16:rowId xmlns:a16="http://schemas.microsoft.com/office/drawing/2014/main" val="3154183532"/>
                  </a:ext>
                </a:extLst>
              </a:tr>
              <a:tr h="638853">
                <a:tc>
                  <a:txBody>
                    <a:bodyPr/>
                    <a:lstStyle/>
                    <a:p>
                      <a:pPr algn="l" rtl="0" fontAlgn="base"/>
                      <a:r>
                        <a:rPr lang="en-GB" sz="1400" dirty="0">
                          <a:effectLst/>
                        </a:rPr>
                        <a:t>B) splendour        tall              corpulent             magnificent​</a:t>
                      </a:r>
                    </a:p>
                  </a:txBody>
                  <a:tcPr/>
                </a:tc>
                <a:extLst>
                  <a:ext uri="{0D108BD9-81ED-4DB2-BD59-A6C34878D82A}">
                    <a16:rowId xmlns:a16="http://schemas.microsoft.com/office/drawing/2014/main" val="3420809003"/>
                  </a:ext>
                </a:extLst>
              </a:tr>
              <a:tr h="638853">
                <a:tc>
                  <a:txBody>
                    <a:bodyPr/>
                    <a:lstStyle/>
                    <a:p>
                      <a:pPr algn="l" rtl="0" fontAlgn="base"/>
                      <a:r>
                        <a:rPr lang="en-GB" sz="1400" dirty="0">
                          <a:effectLst/>
                        </a:rPr>
                        <a:t>C) ominous     harmonious      parsimonious      melodious​</a:t>
                      </a:r>
                    </a:p>
                  </a:txBody>
                  <a:tcPr/>
                </a:tc>
                <a:extLst>
                  <a:ext uri="{0D108BD9-81ED-4DB2-BD59-A6C34878D82A}">
                    <a16:rowId xmlns:a16="http://schemas.microsoft.com/office/drawing/2014/main" val="1348149671"/>
                  </a:ext>
                </a:extLst>
              </a:tr>
            </a:tbl>
          </a:graphicData>
        </a:graphic>
      </p:graphicFrame>
    </p:spTree>
    <p:extLst>
      <p:ext uri="{BB962C8B-B14F-4D97-AF65-F5344CB8AC3E}">
        <p14:creationId xmlns:p14="http://schemas.microsoft.com/office/powerpoint/2010/main" val="4199612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184395" y="80320"/>
            <a:ext cx="6070600" cy="1114170"/>
          </a:xfrm>
        </p:spPr>
        <p:txBody>
          <a:bodyPr>
            <a:noAutofit/>
          </a:bodyPr>
          <a:lstStyle/>
          <a:p>
            <a:r>
              <a:rPr lang="en-GB" sz="1600" b="1" dirty="0"/>
              <a:t>Week 1 Language HW</a:t>
            </a:r>
            <a:r>
              <a:rPr lang="en-GB" sz="1600" dirty="0"/>
              <a:t>:</a:t>
            </a:r>
            <a:br>
              <a:rPr lang="en-GB" sz="1600" dirty="0"/>
            </a:br>
            <a:br>
              <a:rPr lang="en-GB" sz="1600" dirty="0"/>
            </a:br>
            <a:r>
              <a:rPr lang="en-GB" sz="1600" dirty="0">
                <a:cs typeface="Calibri Light"/>
              </a:rPr>
              <a:t>Revision: Complete Questions 1 and 2 using the loom videos. </a:t>
            </a:r>
            <a:br>
              <a:rPr lang="en-GB" sz="1600" dirty="0">
                <a:cs typeface="Calibri Light"/>
              </a:rPr>
            </a:br>
            <a:endParaRPr lang="en-GB" sz="1600" dirty="0">
              <a:cs typeface="Calibri Light"/>
            </a:endParaRPr>
          </a:p>
        </p:txBody>
      </p:sp>
      <p:sp>
        <p:nvSpPr>
          <p:cNvPr id="4" name="TextBox 3">
            <a:extLst>
              <a:ext uri="{FF2B5EF4-FFF2-40B4-BE49-F238E27FC236}">
                <a16:creationId xmlns:a16="http://schemas.microsoft.com/office/drawing/2014/main" id="{D702EDE6-8957-4BA6-9537-5E8845AF0CC4}"/>
              </a:ext>
            </a:extLst>
          </p:cNvPr>
          <p:cNvSpPr txBox="1"/>
          <p:nvPr/>
        </p:nvSpPr>
        <p:spPr>
          <a:xfrm>
            <a:off x="458503" y="1476117"/>
            <a:ext cx="5181600" cy="4801314"/>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560039" y="78707"/>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9" name="TextBox 8">
            <a:extLst>
              <a:ext uri="{FF2B5EF4-FFF2-40B4-BE49-F238E27FC236}">
                <a16:creationId xmlns:a16="http://schemas.microsoft.com/office/drawing/2014/main" id="{2CE9DD7A-180C-24A0-D052-F0B50091E64E}"/>
              </a:ext>
            </a:extLst>
          </p:cNvPr>
          <p:cNvSpPr txBox="1"/>
          <p:nvPr/>
        </p:nvSpPr>
        <p:spPr>
          <a:xfrm>
            <a:off x="238125" y="962025"/>
            <a:ext cx="761047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b="1">
                <a:solidFill>
                  <a:srgbClr val="0563C1"/>
                </a:solidFill>
                <a:cs typeface="Segoe UI"/>
                <a:hlinkClick r:id="rId2"/>
              </a:rPr>
              <a:t>Question 1: https://www.loom.com/share/3d2209597df048c3afc285479387462c</a:t>
            </a:r>
            <a:endParaRPr lang="en-GB" sz="1200"/>
          </a:p>
        </p:txBody>
      </p:sp>
      <p:sp>
        <p:nvSpPr>
          <p:cNvPr id="10" name="TextBox 9">
            <a:extLst>
              <a:ext uri="{FF2B5EF4-FFF2-40B4-BE49-F238E27FC236}">
                <a16:creationId xmlns:a16="http://schemas.microsoft.com/office/drawing/2014/main" id="{BF507A93-06E0-8283-701E-C270BC081CEA}"/>
              </a:ext>
            </a:extLst>
          </p:cNvPr>
          <p:cNvSpPr txBox="1"/>
          <p:nvPr/>
        </p:nvSpPr>
        <p:spPr>
          <a:xfrm>
            <a:off x="238125" y="1200150"/>
            <a:ext cx="597217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b="1">
                <a:solidFill>
                  <a:srgbClr val="0563C1"/>
                </a:solidFill>
                <a:cs typeface="Segoe UI"/>
                <a:hlinkClick r:id="rId3"/>
              </a:rPr>
              <a:t>Question 2: https://www.loom.com/share/243d217441ce4c46a7a264d4593c3328</a:t>
            </a:r>
            <a:endParaRPr lang="en-GB" sz="1200"/>
          </a:p>
        </p:txBody>
      </p:sp>
    </p:spTree>
    <p:extLst>
      <p:ext uri="{BB962C8B-B14F-4D97-AF65-F5344CB8AC3E}">
        <p14:creationId xmlns:p14="http://schemas.microsoft.com/office/powerpoint/2010/main" val="177345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07971126"/>
              </p:ext>
            </p:extLst>
          </p:nvPr>
        </p:nvGraphicFramePr>
        <p:xfrm>
          <a:off x="164250" y="612619"/>
          <a:ext cx="11913327" cy="637032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3055937">
                <a:tc>
                  <a:txBody>
                    <a:bodyPr/>
                    <a:lstStyle/>
                    <a:p>
                      <a:pPr marL="0" indent="0">
                        <a:buNone/>
                      </a:pPr>
                      <a:r>
                        <a:rPr lang="en-GB" sz="1200" b="1" baseline="0" dirty="0"/>
                        <a:t>1.</a:t>
                      </a:r>
                      <a:r>
                        <a:rPr lang="en-GB" sz="1400" b="1" baseline="0" dirty="0"/>
                        <a:t> Homophones: </a:t>
                      </a:r>
                      <a:endParaRPr lang="en-US" sz="1400" dirty="0"/>
                    </a:p>
                    <a:p>
                      <a:pPr marL="0" lvl="0" indent="0">
                        <a:buNone/>
                      </a:pPr>
                      <a:r>
                        <a:rPr lang="en-GB" sz="1400" b="0" i="0" u="none" strike="noStrike" baseline="0" noProof="0" dirty="0">
                          <a:latin typeface="Calibri"/>
                        </a:rPr>
                        <a:t>Write two sentences for each of the word pairs. </a:t>
                      </a:r>
                      <a:endParaRPr lang="en-GB" sz="1400" dirty="0"/>
                    </a:p>
                    <a:p>
                      <a:pPr marL="0" lvl="0" indent="0">
                        <a:buNone/>
                      </a:pPr>
                      <a:r>
                        <a:rPr lang="en-GB" sz="1400" b="0" i="0" u="none" strike="noStrike" baseline="0" noProof="0" dirty="0">
                          <a:latin typeface="Calibri"/>
                        </a:rPr>
                        <a:t>Correctly use each word in a sentence. </a:t>
                      </a:r>
                      <a:endParaRPr lang="en-GB" sz="2000" dirty="0"/>
                    </a:p>
                    <a:p>
                      <a:pPr marL="0" lvl="0" indent="0">
                        <a:buNone/>
                      </a:pPr>
                      <a:r>
                        <a:rPr lang="en-GB" sz="1400" b="1" i="0" u="none" strike="noStrike" baseline="0" noProof="0" dirty="0">
                          <a:latin typeface="Calibri"/>
                        </a:rPr>
                        <a:t>A. their / there </a:t>
                      </a:r>
                    </a:p>
                    <a:p>
                      <a:pPr marL="0" lvl="0" indent="0">
                        <a:buNone/>
                      </a:pPr>
                      <a:r>
                        <a:rPr lang="en-GB" sz="1400" b="0" i="0" u="none" strike="noStrike" baseline="0" noProof="0" dirty="0">
                          <a:latin typeface="Calibri"/>
                        </a:rPr>
                        <a:t>________________________________________________________________________________________________________________________________________________________________________</a:t>
                      </a:r>
                    </a:p>
                    <a:p>
                      <a:pPr marL="0" lvl="0" indent="0">
                        <a:buNone/>
                      </a:pPr>
                      <a:endParaRPr lang="en-GB" sz="1400" b="0" i="0" u="none" strike="noStrike" baseline="0" noProof="0" dirty="0">
                        <a:latin typeface="Calibri"/>
                      </a:endParaRPr>
                    </a:p>
                    <a:p>
                      <a:pPr marL="0" lvl="0" indent="0">
                        <a:buNone/>
                      </a:pPr>
                      <a:r>
                        <a:rPr lang="en-GB" sz="1400" b="1" i="0" u="none" strike="noStrike" baseline="0" noProof="0" dirty="0">
                          <a:latin typeface="Calibri"/>
                        </a:rPr>
                        <a:t>C. which / witch</a:t>
                      </a:r>
                    </a:p>
                    <a:p>
                      <a:pPr marL="0" lvl="0" indent="0">
                        <a:buNone/>
                      </a:pPr>
                      <a:r>
                        <a:rPr lang="en-GB" sz="1400" b="0" i="0" u="none" strike="noStrike" baseline="0" noProof="0" dirty="0">
                          <a:latin typeface="Calibri"/>
                        </a:rPr>
                        <a:t>________________________________________________________________________________________________________________________________________________________________________</a:t>
                      </a:r>
                    </a:p>
                  </a:txBody>
                  <a:tcPr/>
                </a:tc>
                <a:tc>
                  <a:txBody>
                    <a:bodyPr/>
                    <a:lstStyle/>
                    <a:p>
                      <a:r>
                        <a:rPr lang="en-GB" sz="1200" b="1" dirty="0"/>
                        <a:t>2.</a:t>
                      </a:r>
                      <a:r>
                        <a:rPr lang="en-GB" sz="1200" b="1" baseline="0" dirty="0"/>
                        <a:t> List 4 key themes found in ‘A Christmas Carol’ and explain their significance. </a:t>
                      </a:r>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endParaRPr lang="en-GB" sz="12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t>Challenge: </a:t>
                      </a:r>
                      <a:r>
                        <a:rPr lang="en-GB" sz="1200" b="0" baseline="0" dirty="0"/>
                        <a:t>Explain one theme in detail (maybe use a PETAL paragraph to help you develop your answer).</a:t>
                      </a:r>
                    </a:p>
                  </a:txBody>
                  <a:tcPr/>
                </a:tc>
                <a:tc>
                  <a:txBody>
                    <a:bodyPr/>
                    <a:lstStyle/>
                    <a:p>
                      <a:r>
                        <a:rPr lang="en-GB" sz="1200" b="1" dirty="0"/>
                        <a:t>3. </a:t>
                      </a:r>
                      <a:r>
                        <a:rPr lang="en-GB" sz="1400" b="1" dirty="0"/>
                        <a:t>a) What is an allegory</a:t>
                      </a:r>
                      <a:r>
                        <a:rPr lang="en-GB" sz="1400" b="1" baseline="0" dirty="0"/>
                        <a:t>? </a:t>
                      </a:r>
                      <a:endParaRPr lang="en-GB" sz="1400"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baseline="0" dirty="0"/>
                    </a:p>
                    <a:p>
                      <a:pPr marL="0" marR="0" lvl="0" indent="0" algn="l" rtl="0" eaLnBrk="1" fontAlgn="auto" latinLnBrk="0" hangingPunct="1">
                        <a:lnSpc>
                          <a:spcPct val="100000"/>
                        </a:lnSpc>
                        <a:spcBef>
                          <a:spcPts val="0"/>
                        </a:spcBef>
                        <a:spcAft>
                          <a:spcPts val="0"/>
                        </a:spcAft>
                        <a:buClrTx/>
                        <a:buSzTx/>
                        <a:buFontTx/>
                        <a:buNone/>
                      </a:pPr>
                      <a:r>
                        <a:rPr lang="en-GB" sz="1400" b="1" baseline="0" dirty="0"/>
                        <a:t>b) How is ‘Animal Farm’ an allegory?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baseline="0" dirty="0"/>
                        <a:t>__________________________________________________________________________________________________________________________________________________________________________________________________________________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606664193"/>
                  </a:ext>
                </a:extLst>
              </a:tr>
              <a:tr h="2948316">
                <a:tc>
                  <a:txBody>
                    <a:bodyPr/>
                    <a:lstStyle/>
                    <a:p>
                      <a:r>
                        <a:rPr lang="en-GB" sz="1200" b="1" dirty="0"/>
                        <a:t>4. What are the following characters from ‘A Christmas Carol’ symbolic</a:t>
                      </a:r>
                      <a:r>
                        <a:rPr lang="en-GB" sz="1200" b="1" baseline="0" dirty="0"/>
                        <a:t> of? Explain your answer: </a:t>
                      </a:r>
                    </a:p>
                    <a:p>
                      <a:endParaRPr lang="en-GB" sz="1200" b="1" baseline="0" dirty="0"/>
                    </a:p>
                    <a:p>
                      <a:r>
                        <a:rPr lang="en-GB" sz="1300" b="1" baseline="0" dirty="0"/>
                        <a:t>Tiny Tim: </a:t>
                      </a:r>
                      <a:r>
                        <a:rPr lang="en-GB" sz="1300" b="0" baseline="0" dirty="0"/>
                        <a:t>Symbolic of ____________________________. </a:t>
                      </a:r>
                    </a:p>
                    <a:p>
                      <a:r>
                        <a:rPr lang="en-GB" sz="1300" b="0" baseline="0" dirty="0"/>
                        <a:t>Explanation: _________________________________</a:t>
                      </a:r>
                    </a:p>
                    <a:p>
                      <a:r>
                        <a:rPr lang="en-GB" sz="1300" b="0" baseline="0" dirty="0"/>
                        <a:t>_________________________________________________________________________________________. </a:t>
                      </a:r>
                    </a:p>
                    <a:p>
                      <a:endParaRPr lang="en-GB" sz="1200" b="1" baseline="0" dirty="0"/>
                    </a:p>
                    <a:p>
                      <a:r>
                        <a:rPr lang="en-GB" sz="1300" b="1" baseline="0" dirty="0"/>
                        <a:t>Scrooge: </a:t>
                      </a:r>
                      <a:r>
                        <a:rPr lang="en-GB" sz="1300" b="0" baseline="0" dirty="0"/>
                        <a:t>Symbolic of ____________________. </a:t>
                      </a:r>
                    </a:p>
                    <a:p>
                      <a:r>
                        <a:rPr lang="en-GB" sz="1300" b="0" baseline="0" dirty="0"/>
                        <a:t>Explanation: _________________________________</a:t>
                      </a:r>
                    </a:p>
                    <a:p>
                      <a:r>
                        <a:rPr lang="en-GB" sz="1300" b="0" baseline="0" dirty="0"/>
                        <a:t>_________________________________________________________________________________________. </a:t>
                      </a:r>
                      <a:endParaRPr lang="en-GB" sz="12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baseline="0" dirty="0"/>
                    </a:p>
                  </a:txBody>
                  <a:tcPr/>
                </a:tc>
                <a:tc>
                  <a:txBody>
                    <a:bodyPr/>
                    <a:lstStyle/>
                    <a:p>
                      <a:r>
                        <a:rPr lang="en-GB" sz="1200" b="1" dirty="0"/>
                        <a:t>5.</a:t>
                      </a:r>
                      <a:r>
                        <a:rPr lang="en-GB" sz="1200" b="1" baseline="0" dirty="0"/>
                        <a:t> </a:t>
                      </a:r>
                      <a:r>
                        <a:rPr lang="en-GB" sz="1300" b="1" dirty="0"/>
                        <a:t>Circle the correct </a:t>
                      </a:r>
                      <a:endParaRPr lang="en-GB" sz="1300" b="1" baseline="0" dirty="0"/>
                    </a:p>
                    <a:p>
                      <a:pPr lvl="0">
                        <a:buNone/>
                      </a:pPr>
                      <a:endParaRPr lang="en-GB" sz="1200" b="1" dirty="0"/>
                    </a:p>
                  </a:txBody>
                  <a:tcPr/>
                </a:tc>
                <a:tc>
                  <a:txBody>
                    <a:bodyPr/>
                    <a:lstStyle/>
                    <a:p>
                      <a:pPr rtl="0" fontAlgn="base"/>
                      <a:r>
                        <a:rPr lang="en-GB" sz="1400" b="1" dirty="0"/>
                        <a:t>6. </a:t>
                      </a:r>
                      <a:r>
                        <a:rPr lang="en-GB" sz="1400" b="1" i="0" kern="1200" dirty="0">
                          <a:solidFill>
                            <a:schemeClr val="tx1"/>
                          </a:solidFill>
                          <a:effectLst/>
                          <a:latin typeface="+mn-lt"/>
                          <a:ea typeface="+mn-ea"/>
                          <a:cs typeface="+mn-cs"/>
                        </a:rPr>
                        <a:t>Match words to their meanings: </a:t>
                      </a:r>
                      <a:r>
                        <a:rPr lang="en-US" sz="1400" b="0" i="0" kern="1200" dirty="0">
                          <a:solidFill>
                            <a:schemeClr val="tx1"/>
                          </a:solidFill>
                          <a:effectLst/>
                          <a:latin typeface="+mn-lt"/>
                          <a:ea typeface="+mn-ea"/>
                          <a:cs typeface="+mn-cs"/>
                        </a:rPr>
                        <a:t>​</a:t>
                      </a:r>
                      <a:endParaRPr lang="en-US"/>
                    </a:p>
                    <a:p>
                      <a:pPr marL="0" lvl="0" indent="0" rtl="0">
                        <a:buNone/>
                      </a:pPr>
                      <a:r>
                        <a:rPr lang="en-GB" sz="1400" b="1" i="1" kern="1200" baseline="0" dirty="0">
                          <a:solidFill>
                            <a:schemeClr val="tx1"/>
                          </a:solidFill>
                          <a:effectLst/>
                          <a:latin typeface="+mn-lt"/>
                          <a:ea typeface="+mn-ea"/>
                          <a:cs typeface="+mn-cs"/>
                        </a:rPr>
                        <a:t>a) sonnet </a:t>
                      </a:r>
                      <a:r>
                        <a:rPr lang="en-GB" sz="1400" b="1" i="1" kern="1200" dirty="0">
                          <a:solidFill>
                            <a:schemeClr val="tx1"/>
                          </a:solidFill>
                          <a:effectLst/>
                          <a:latin typeface="+mn-lt"/>
                          <a:ea typeface="+mn-ea"/>
                          <a:cs typeface="+mn-cs"/>
                        </a:rPr>
                        <a:t>, b)</a:t>
                      </a:r>
                      <a:r>
                        <a:rPr lang="en-GB" sz="1400" b="1" i="1" kern="1200" baseline="0" dirty="0">
                          <a:solidFill>
                            <a:schemeClr val="tx1"/>
                          </a:solidFill>
                          <a:effectLst/>
                          <a:latin typeface="+mn-lt"/>
                          <a:ea typeface="+mn-ea"/>
                          <a:cs typeface="+mn-cs"/>
                        </a:rPr>
                        <a:t> dramatic monologue </a:t>
                      </a:r>
                      <a:r>
                        <a:rPr lang="en-GB" sz="1400" b="1" i="1" kern="1200" dirty="0">
                          <a:solidFill>
                            <a:schemeClr val="tx1"/>
                          </a:solidFill>
                          <a:effectLst/>
                          <a:latin typeface="+mn-lt"/>
                          <a:ea typeface="+mn-ea"/>
                          <a:cs typeface="+mn-cs"/>
                        </a:rPr>
                        <a:t>, c) irony</a:t>
                      </a:r>
                      <a:endParaRPr lang="en-GB" sz="1400" b="0" i="0" kern="1200" dirty="0">
                        <a:solidFill>
                          <a:schemeClr val="tx1"/>
                        </a:solidFill>
                        <a:effectLst/>
                        <a:latin typeface="+mn-lt"/>
                        <a:ea typeface="+mn-ea"/>
                        <a:cs typeface="+mn-cs"/>
                      </a:endParaRPr>
                    </a:p>
                    <a:p>
                      <a:pPr lvl="0" rtl="0">
                        <a:buNone/>
                      </a:pPr>
                      <a:endParaRPr lang="en-GB" sz="1400" b="0" i="0" kern="1200" dirty="0">
                        <a:solidFill>
                          <a:schemeClr val="tx1"/>
                        </a:solidFill>
                        <a:effectLst/>
                        <a:latin typeface="+mn-lt"/>
                        <a:ea typeface="+mn-ea"/>
                        <a:cs typeface="+mn-cs"/>
                      </a:endParaRPr>
                    </a:p>
                    <a:p>
                      <a:pPr lvl="0" rtl="0">
                        <a:buNone/>
                      </a:pPr>
                      <a:r>
                        <a:rPr lang="en-GB" sz="1400" b="0" i="0" kern="1200" dirty="0">
                          <a:solidFill>
                            <a:schemeClr val="tx1"/>
                          </a:solidFill>
                          <a:effectLst/>
                          <a:latin typeface="+mn-lt"/>
                          <a:ea typeface="+mn-ea"/>
                          <a:cs typeface="+mn-cs"/>
                        </a:rPr>
                        <a:t>Language that says one thing but implies the</a:t>
                      </a:r>
                      <a:r>
                        <a:rPr lang="en-US" sz="1400" b="0" i="0" kern="1200" dirty="0">
                          <a:solidFill>
                            <a:schemeClr val="tx1"/>
                          </a:solidFill>
                          <a:effectLst/>
                          <a:latin typeface="+mn-lt"/>
                          <a:ea typeface="+mn-ea"/>
                          <a:cs typeface="+mn-cs"/>
                        </a:rPr>
                        <a:t>​</a:t>
                      </a:r>
                      <a:r>
                        <a:rPr lang="en-US" sz="1400" b="0" i="0" kern="1200" baseline="0" dirty="0">
                          <a:solidFill>
                            <a:schemeClr val="tx1"/>
                          </a:solidFill>
                          <a:effectLst/>
                          <a:latin typeface="+mn-lt"/>
                          <a:ea typeface="+mn-ea"/>
                          <a:cs typeface="+mn-cs"/>
                        </a:rPr>
                        <a:t> </a:t>
                      </a:r>
                      <a:r>
                        <a:rPr lang="en-GB" sz="1400" b="0" i="0" kern="1200" dirty="0">
                          <a:solidFill>
                            <a:schemeClr val="tx1"/>
                          </a:solidFill>
                          <a:effectLst/>
                          <a:latin typeface="+mn-lt"/>
                          <a:ea typeface="+mn-ea"/>
                          <a:cs typeface="+mn-cs"/>
                        </a:rPr>
                        <a:t>opposite and therefore highlights an issue </a:t>
                      </a:r>
                      <a:r>
                        <a:rPr lang="en-GB" sz="1400" b="0" i="1" kern="1200" dirty="0">
                          <a:solidFill>
                            <a:schemeClr val="tx1"/>
                          </a:solidFill>
                          <a:effectLst/>
                          <a:latin typeface="+mn-lt"/>
                          <a:ea typeface="+mn-ea"/>
                          <a:cs typeface="+mn-cs"/>
                        </a:rPr>
                        <a:t>eg. sarcasm.</a:t>
                      </a:r>
                      <a:r>
                        <a:rPr lang="en-US" sz="1400" b="0" i="0" kern="1200" dirty="0">
                          <a:solidFill>
                            <a:schemeClr val="tx1"/>
                          </a:solidFill>
                          <a:effectLst/>
                          <a:latin typeface="+mn-lt"/>
                          <a:ea typeface="+mn-ea"/>
                          <a:cs typeface="+mn-cs"/>
                        </a:rPr>
                        <a:t>​</a:t>
                      </a:r>
                      <a:endParaRPr lang="en-US"/>
                    </a:p>
                    <a:p>
                      <a:pPr lvl="0" rtl="0">
                        <a:buNone/>
                      </a:pPr>
                      <a:endParaRPr lang="en-US" sz="1400" b="0" i="0" kern="1200" dirty="0">
                        <a:solidFill>
                          <a:schemeClr val="tx1"/>
                        </a:solidFill>
                        <a:effectLst/>
                        <a:latin typeface="+mn-lt"/>
                        <a:ea typeface="+mn-ea"/>
                        <a:cs typeface="+mn-cs"/>
                      </a:endParaRPr>
                    </a:p>
                    <a:p>
                      <a:pPr lvl="0" rtl="0">
                        <a:buNone/>
                      </a:pPr>
                      <a:r>
                        <a:rPr lang="en-GB" sz="1400" b="0" i="0" kern="1200" dirty="0">
                          <a:solidFill>
                            <a:schemeClr val="tx1"/>
                          </a:solidFill>
                          <a:effectLst/>
                          <a:latin typeface="+mn-lt"/>
                          <a:ea typeface="+mn-ea"/>
                          <a:cs typeface="+mn-cs"/>
                        </a:rPr>
                        <a:t> A 14 line poem, written in iambic pentameter, traditionally about love</a:t>
                      </a:r>
                      <a:r>
                        <a:rPr lang="en-GB" sz="1400" b="0" i="1" kern="1200" dirty="0">
                          <a:solidFill>
                            <a:schemeClr val="tx1"/>
                          </a:solidFill>
                          <a:effectLst/>
                          <a:latin typeface="+mn-lt"/>
                          <a:ea typeface="+mn-ea"/>
                          <a:cs typeface="+mn-cs"/>
                        </a:rPr>
                        <a:t>.</a:t>
                      </a:r>
                      <a:r>
                        <a:rPr lang="en-US" sz="1400" b="0" i="0" kern="1200" dirty="0">
                          <a:solidFill>
                            <a:schemeClr val="tx1"/>
                          </a:solidFill>
                          <a:effectLst/>
                          <a:latin typeface="+mn-lt"/>
                          <a:ea typeface="+mn-ea"/>
                          <a:cs typeface="+mn-cs"/>
                        </a:rPr>
                        <a:t>​</a:t>
                      </a:r>
                      <a:endParaRPr lang="en-US"/>
                    </a:p>
                    <a:p>
                      <a:pPr lvl="0" rtl="0">
                        <a:buNone/>
                      </a:pPr>
                      <a:endParaRPr lang="en-US" sz="1400" b="0" i="0" kern="1200" dirty="0">
                        <a:solidFill>
                          <a:schemeClr val="tx1"/>
                        </a:solidFill>
                        <a:effectLst/>
                        <a:latin typeface="+mn-lt"/>
                        <a:ea typeface="+mn-ea"/>
                        <a:cs typeface="+mn-cs"/>
                      </a:endParaRPr>
                    </a:p>
                    <a:p>
                      <a:pPr lvl="0" rtl="0">
                        <a:buNone/>
                      </a:pPr>
                      <a:r>
                        <a:rPr lang="en-GB" sz="1400" b="0" i="0" kern="1200" dirty="0">
                          <a:solidFill>
                            <a:schemeClr val="tx1"/>
                          </a:solidFill>
                          <a:effectLst/>
                          <a:latin typeface="+mn-lt"/>
                          <a:ea typeface="+mn-ea"/>
                          <a:cs typeface="+mn-cs"/>
                        </a:rPr>
                        <a:t>Where only </a:t>
                      </a:r>
                      <a:r>
                        <a:rPr lang="en-GB" sz="1400" b="0" i="1" kern="1200" dirty="0">
                          <a:solidFill>
                            <a:schemeClr val="tx1"/>
                          </a:solidFill>
                          <a:effectLst/>
                          <a:latin typeface="+mn-lt"/>
                          <a:ea typeface="+mn-ea"/>
                          <a:cs typeface="+mn-cs"/>
                        </a:rPr>
                        <a:t>one person</a:t>
                      </a:r>
                      <a:r>
                        <a:rPr lang="en-GB" sz="1400" b="0" i="1" kern="1200" baseline="0" dirty="0">
                          <a:solidFill>
                            <a:schemeClr val="tx1"/>
                          </a:solidFill>
                          <a:effectLst/>
                          <a:latin typeface="+mn-lt"/>
                          <a:ea typeface="+mn-ea"/>
                          <a:cs typeface="+mn-cs"/>
                        </a:rPr>
                        <a:t> is </a:t>
                      </a:r>
                      <a:r>
                        <a:rPr lang="en-GB" sz="1400" b="0" i="1" kern="1200" dirty="0">
                          <a:solidFill>
                            <a:schemeClr val="tx1"/>
                          </a:solidFill>
                          <a:effectLst/>
                          <a:latin typeface="+mn-lt"/>
                          <a:ea typeface="+mn-ea"/>
                          <a:cs typeface="+mn-cs"/>
                        </a:rPr>
                        <a:t>speaking. </a:t>
                      </a:r>
                      <a:endParaRPr lang="en-GB" sz="1400" b="0" i="0" kern="1200" dirty="0">
                        <a:solidFill>
                          <a:schemeClr val="tx1"/>
                        </a:solidFill>
                        <a:effectLst/>
                        <a:latin typeface="+mn-lt"/>
                        <a:ea typeface="+mn-ea"/>
                        <a:cs typeface="+mn-cs"/>
                      </a:endParaRPr>
                    </a:p>
                    <a:p>
                      <a:pPr lvl="0">
                        <a:buNone/>
                      </a:pPr>
                      <a:endParaRPr lang="en-US" sz="1400" b="0" i="0" kern="1200" baseline="0" dirty="0">
                        <a:solidFill>
                          <a:schemeClr val="tx1"/>
                        </a:solidFill>
                        <a:effectLst/>
                        <a:latin typeface="+mn-lt"/>
                        <a:ea typeface="+mn-ea"/>
                        <a:cs typeface="+mn-cs"/>
                      </a:endParaRPr>
                    </a:p>
                    <a:p>
                      <a:pPr lvl="0">
                        <a:buNone/>
                      </a:pPr>
                      <a:r>
                        <a:rPr lang="en-US" sz="1400" b="0" i="0" kern="1200" baseline="0" dirty="0">
                          <a:solidFill>
                            <a:schemeClr val="tx1"/>
                          </a:solidFill>
                          <a:effectLst/>
                          <a:latin typeface="+mn-lt"/>
                          <a:ea typeface="+mn-ea"/>
                          <a:cs typeface="+mn-cs"/>
                        </a:rPr>
                        <a:t>Which poem from the Power and Conflict anthology is a dramatic monologue? ___________________</a:t>
                      </a:r>
                    </a:p>
                    <a:p>
                      <a:pPr lvl="0">
                        <a:buNone/>
                      </a:pPr>
                      <a:r>
                        <a:rPr lang="en-US" sz="1400" b="0" i="0" kern="1200" baseline="0" dirty="0">
                          <a:solidFill>
                            <a:schemeClr val="tx1"/>
                          </a:solidFill>
                          <a:effectLst/>
                          <a:latin typeface="+mn-lt"/>
                          <a:ea typeface="+mn-ea"/>
                          <a:cs typeface="+mn-cs"/>
                        </a:rPr>
                        <a:t>_________________________________________</a:t>
                      </a:r>
                    </a:p>
                  </a:txBody>
                  <a:tcPr/>
                </a:tc>
                <a:extLst>
                  <a:ext uri="{0D108BD9-81ED-4DB2-BD59-A6C34878D82A}">
                    <a16:rowId xmlns:a16="http://schemas.microsoft.com/office/drawing/2014/main" val="4145184444"/>
                  </a:ext>
                </a:extLst>
              </a:tr>
            </a:tbl>
          </a:graphicData>
        </a:graphic>
      </p:graphicFrame>
      <p:sp>
        <p:nvSpPr>
          <p:cNvPr id="7" name="Title 1">
            <a:extLst>
              <a:ext uri="{FF2B5EF4-FFF2-40B4-BE49-F238E27FC236}">
                <a16:creationId xmlns:a16="http://schemas.microsoft.com/office/drawing/2014/main" id="{D8393D49-B04E-4A00-9C98-37E22491A8FA}"/>
              </a:ext>
            </a:extLst>
          </p:cNvPr>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Autofit/>
          </a:bodyPr>
          <a:lstStyle/>
          <a:p>
            <a:r>
              <a:rPr lang="en-GB" sz="1800" b="1" dirty="0"/>
              <a:t>Year 10 Weekly Homework                                                                                                                                      Summer  1.2</a:t>
            </a:r>
          </a:p>
        </p:txBody>
      </p:sp>
    </p:spTree>
    <p:extLst>
      <p:ext uri="{BB962C8B-B14F-4D97-AF65-F5344CB8AC3E}">
        <p14:creationId xmlns:p14="http://schemas.microsoft.com/office/powerpoint/2010/main" val="544487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02EDE6-8957-4BA6-9537-5E8845AF0CC4}"/>
              </a:ext>
            </a:extLst>
          </p:cNvPr>
          <p:cNvSpPr txBox="1"/>
          <p:nvPr/>
        </p:nvSpPr>
        <p:spPr>
          <a:xfrm>
            <a:off x="565616" y="1349325"/>
            <a:ext cx="5667375" cy="5355312"/>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0" name="Title 1">
            <a:extLst>
              <a:ext uri="{FF2B5EF4-FFF2-40B4-BE49-F238E27FC236}">
                <a16:creationId xmlns:a16="http://schemas.microsoft.com/office/drawing/2014/main" id="{B724A28B-9D43-1621-BE5C-110297B866D5}"/>
              </a:ext>
            </a:extLst>
          </p:cNvPr>
          <p:cNvSpPr>
            <a:spLocks noGrp="1"/>
          </p:cNvSpPr>
          <p:nvPr>
            <p:ph type="title"/>
          </p:nvPr>
        </p:nvSpPr>
        <p:spPr>
          <a:xfrm>
            <a:off x="279645" y="80320"/>
            <a:ext cx="6070600" cy="1114170"/>
          </a:xfrm>
        </p:spPr>
        <p:txBody>
          <a:bodyPr>
            <a:noAutofit/>
          </a:bodyPr>
          <a:lstStyle/>
          <a:p>
            <a:r>
              <a:rPr lang="en-GB" sz="1600" b="1" dirty="0"/>
              <a:t>Week 2 Language HW</a:t>
            </a:r>
            <a:r>
              <a:rPr lang="en-GB" sz="1600" dirty="0"/>
              <a:t>:</a:t>
            </a:r>
            <a:br>
              <a:rPr lang="en-GB" sz="1600" dirty="0">
                <a:cs typeface="Calibri Light"/>
              </a:rPr>
            </a:br>
            <a:br>
              <a:rPr lang="en-GB" sz="1600" dirty="0"/>
            </a:br>
            <a:r>
              <a:rPr lang="en-GB" sz="1600" dirty="0">
                <a:cs typeface="Calibri Light"/>
              </a:rPr>
              <a:t>Revision: Complete Questions 4 using the loom videos.</a:t>
            </a:r>
            <a:br>
              <a:rPr lang="en-GB" sz="1600" dirty="0">
                <a:cs typeface="Calibri Light"/>
              </a:rPr>
            </a:br>
            <a:r>
              <a:rPr lang="en-GB" sz="1600" dirty="0">
                <a:cs typeface="Calibri Light"/>
              </a:rPr>
              <a:t> </a:t>
            </a:r>
          </a:p>
        </p:txBody>
      </p:sp>
      <p:sp>
        <p:nvSpPr>
          <p:cNvPr id="13" name="TextBox 12">
            <a:extLst>
              <a:ext uri="{FF2B5EF4-FFF2-40B4-BE49-F238E27FC236}">
                <a16:creationId xmlns:a16="http://schemas.microsoft.com/office/drawing/2014/main" id="{E4F43647-D83E-5606-4114-2AAE8D3630C1}"/>
              </a:ext>
            </a:extLst>
          </p:cNvPr>
          <p:cNvSpPr txBox="1"/>
          <p:nvPr/>
        </p:nvSpPr>
        <p:spPr>
          <a:xfrm>
            <a:off x="276225" y="923925"/>
            <a:ext cx="718185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b="1">
                <a:solidFill>
                  <a:srgbClr val="0563C1"/>
                </a:solidFill>
                <a:cs typeface="Segoe UI"/>
                <a:hlinkClick r:id="rId2"/>
              </a:rPr>
              <a:t>https://www.loom.com/share/49469dbd8084413ab2536a8e7c6fb58c</a:t>
            </a:r>
            <a:endParaRPr lang="en-GB" sz="1400"/>
          </a:p>
        </p:txBody>
      </p:sp>
    </p:spTree>
    <p:extLst>
      <p:ext uri="{BB962C8B-B14F-4D97-AF65-F5344CB8AC3E}">
        <p14:creationId xmlns:p14="http://schemas.microsoft.com/office/powerpoint/2010/main" val="1779743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25" y="53975"/>
            <a:ext cx="12000413" cy="436471"/>
          </a:xfrm>
        </p:spPr>
        <p:style>
          <a:lnRef idx="2">
            <a:schemeClr val="dk1"/>
          </a:lnRef>
          <a:fillRef idx="1">
            <a:schemeClr val="lt1"/>
          </a:fillRef>
          <a:effectRef idx="0">
            <a:schemeClr val="dk1"/>
          </a:effectRef>
          <a:fontRef idx="minor">
            <a:schemeClr val="dk1"/>
          </a:fontRef>
        </p:style>
        <p:txBody>
          <a:bodyPr>
            <a:noAutofit/>
          </a:bodyPr>
          <a:lstStyle/>
          <a:p>
            <a:r>
              <a:rPr lang="en-GB" sz="1800" b="1" dirty="0"/>
              <a:t>Year 10 Weekly Homework – Revision Week                                                                                                                 Summer 1.3 </a:t>
            </a:r>
          </a:p>
        </p:txBody>
      </p:sp>
      <p:sp>
        <p:nvSpPr>
          <p:cNvPr id="4" name="TextBox 3">
            <a:extLst>
              <a:ext uri="{FF2B5EF4-FFF2-40B4-BE49-F238E27FC236}">
                <a16:creationId xmlns:a16="http://schemas.microsoft.com/office/drawing/2014/main" id="{AB982695-7FED-42D6-9379-9AB6A26911EA}"/>
              </a:ext>
            </a:extLst>
          </p:cNvPr>
          <p:cNvSpPr txBox="1"/>
          <p:nvPr/>
        </p:nvSpPr>
        <p:spPr>
          <a:xfrm>
            <a:off x="250794" y="609885"/>
            <a:ext cx="6094520" cy="369332"/>
          </a:xfrm>
          <a:prstGeom prst="rect">
            <a:avLst/>
          </a:prstGeom>
          <a:noFill/>
        </p:spPr>
        <p:txBody>
          <a:bodyPr wrap="square">
            <a:spAutoFit/>
          </a:bodyPr>
          <a:lstStyle/>
          <a:p>
            <a:r>
              <a:rPr lang="en-GB" dirty="0">
                <a:hlinkClick r:id="rId2"/>
              </a:rPr>
              <a:t>a. ACC HW - Scrooge's Transformation.pptx</a:t>
            </a:r>
            <a:endParaRPr lang="en-GB" dirty="0"/>
          </a:p>
        </p:txBody>
      </p:sp>
      <p:sp>
        <p:nvSpPr>
          <p:cNvPr id="5" name="TextBox 4">
            <a:extLst>
              <a:ext uri="{FF2B5EF4-FFF2-40B4-BE49-F238E27FC236}">
                <a16:creationId xmlns:a16="http://schemas.microsoft.com/office/drawing/2014/main" id="{DB1CE2A3-4B98-465F-B267-113C412FA15B}"/>
              </a:ext>
            </a:extLst>
          </p:cNvPr>
          <p:cNvSpPr txBox="1"/>
          <p:nvPr/>
        </p:nvSpPr>
        <p:spPr>
          <a:xfrm>
            <a:off x="250794" y="1098656"/>
            <a:ext cx="5667375" cy="5632311"/>
          </a:xfrm>
          <a:prstGeom prst="rect">
            <a:avLst/>
          </a:prstGeom>
          <a:noFill/>
        </p:spPr>
        <p:txBody>
          <a:bodyPr wrap="square" rtlCol="0">
            <a:spAutoFit/>
          </a:bodyPr>
          <a:lstStyle/>
          <a:p>
            <a:r>
              <a:rPr lang="en-GB" dirty="0"/>
              <a:t>Use the attached PowerPoint to make notes about how to write a response about Scrooge’s transformation.</a:t>
            </a:r>
          </a:p>
          <a:p>
            <a:endParaRPr lang="en-GB" dirty="0"/>
          </a:p>
          <a:p>
            <a:r>
              <a:rPr lang="en-GB" dirty="0"/>
              <a:t>Writer 5 things you learn about Scrooge: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GB" dirty="0"/>
          </a:p>
          <a:p>
            <a:r>
              <a:rPr lang="en-GB" dirty="0"/>
              <a:t>Write 5 things you about how to answer a literature question: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6" name="TextBox 5">
            <a:extLst>
              <a:ext uri="{FF2B5EF4-FFF2-40B4-BE49-F238E27FC236}">
                <a16:creationId xmlns:a16="http://schemas.microsoft.com/office/drawing/2014/main" id="{12A0216D-4972-479C-9609-579D90516DB6}"/>
              </a:ext>
            </a:extLst>
          </p:cNvPr>
          <p:cNvSpPr txBox="1"/>
          <p:nvPr/>
        </p:nvSpPr>
        <p:spPr>
          <a:xfrm>
            <a:off x="6096000" y="490446"/>
            <a:ext cx="5667375" cy="2862322"/>
          </a:xfrm>
          <a:prstGeom prst="rect">
            <a:avLst/>
          </a:prstGeom>
          <a:noFill/>
        </p:spPr>
        <p:txBody>
          <a:bodyPr wrap="square" rtlCol="0">
            <a:spAutoFit/>
          </a:bodyPr>
          <a:lstStyle/>
          <a:p>
            <a:r>
              <a:rPr lang="en-GB" dirty="0"/>
              <a:t>Read/listen to the PETAL paragraph on slide 3. List 6 phrases or words that you would like to remember for the exam:</a:t>
            </a:r>
          </a:p>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pic>
        <p:nvPicPr>
          <p:cNvPr id="8" name="Picture 7">
            <a:extLst>
              <a:ext uri="{FF2B5EF4-FFF2-40B4-BE49-F238E27FC236}">
                <a16:creationId xmlns:a16="http://schemas.microsoft.com/office/drawing/2014/main" id="{E4B90300-57B8-4E78-8231-9EA74452BAAD}"/>
              </a:ext>
            </a:extLst>
          </p:cNvPr>
          <p:cNvPicPr>
            <a:picLocks noChangeAspect="1"/>
          </p:cNvPicPr>
          <p:nvPr/>
        </p:nvPicPr>
        <p:blipFill>
          <a:blip r:embed="rId3"/>
          <a:stretch>
            <a:fillRect/>
          </a:stretch>
        </p:blipFill>
        <p:spPr>
          <a:xfrm>
            <a:off x="6096000" y="3352768"/>
            <a:ext cx="2782040" cy="3451139"/>
          </a:xfrm>
          <a:prstGeom prst="rect">
            <a:avLst/>
          </a:prstGeom>
        </p:spPr>
      </p:pic>
      <p:sp>
        <p:nvSpPr>
          <p:cNvPr id="9" name="TextBox 8">
            <a:extLst>
              <a:ext uri="{FF2B5EF4-FFF2-40B4-BE49-F238E27FC236}">
                <a16:creationId xmlns:a16="http://schemas.microsoft.com/office/drawing/2014/main" id="{6392C9F8-AA64-47D3-A93F-30E75A6B164E}"/>
              </a:ext>
            </a:extLst>
          </p:cNvPr>
          <p:cNvSpPr txBox="1"/>
          <p:nvPr/>
        </p:nvSpPr>
        <p:spPr>
          <a:xfrm>
            <a:off x="8929687" y="3429000"/>
            <a:ext cx="2833688" cy="3447098"/>
          </a:xfrm>
          <a:prstGeom prst="rect">
            <a:avLst/>
          </a:prstGeom>
          <a:noFill/>
        </p:spPr>
        <p:txBody>
          <a:bodyPr wrap="square" rtlCol="0">
            <a:spAutoFit/>
          </a:bodyPr>
          <a:lstStyle/>
          <a:p>
            <a:r>
              <a:rPr lang="en-GB" sz="1400" b="1" i="0" dirty="0">
                <a:solidFill>
                  <a:srgbClr val="000000"/>
                </a:solidFill>
                <a:effectLst/>
                <a:latin typeface="Arial" panose="020B0604020202020204" pitchFamily="34" charset="0"/>
              </a:rPr>
              <a:t>Looking beyond:</a:t>
            </a:r>
          </a:p>
          <a:p>
            <a:r>
              <a:rPr lang="en-GB" sz="1400" b="0" i="0" dirty="0">
                <a:solidFill>
                  <a:srgbClr val="000000"/>
                </a:solidFill>
                <a:effectLst/>
                <a:latin typeface="Arial" panose="020B0604020202020204" pitchFamily="34" charset="0"/>
              </a:rPr>
              <a:t>This article 'Christmas among the London Poor and Sick' was published in Household Words (of which </a:t>
            </a:r>
            <a:r>
              <a:rPr lang="en-GB" sz="1400" b="0" i="0" u="none" strike="noStrike" dirty="0">
                <a:solidFill>
                  <a:srgbClr val="1D70B8"/>
                </a:solidFill>
                <a:effectLst/>
                <a:latin typeface="Arial" panose="020B0604020202020204" pitchFamily="34" charset="0"/>
              </a:rPr>
              <a:t>Charles Dickens</a:t>
            </a:r>
            <a:r>
              <a:rPr lang="en-GB" sz="1400" b="0" i="0" dirty="0">
                <a:solidFill>
                  <a:srgbClr val="000000"/>
                </a:solidFill>
                <a:effectLst/>
                <a:latin typeface="Arial" panose="020B0604020202020204" pitchFamily="34" charset="0"/>
              </a:rPr>
              <a:t> was editor). </a:t>
            </a:r>
            <a:endParaRPr lang="en-GB" sz="1400" dirty="0">
              <a:solidFill>
                <a:srgbClr val="000000"/>
              </a:solidFill>
              <a:latin typeface="Arial" panose="020B0604020202020204" pitchFamily="34" charset="0"/>
            </a:endParaRPr>
          </a:p>
          <a:p>
            <a:r>
              <a:rPr lang="en-GB" sz="1050" b="0" i="0" dirty="0">
                <a:solidFill>
                  <a:srgbClr val="000000"/>
                </a:solidFill>
                <a:effectLst/>
                <a:latin typeface="Arial" panose="020B0604020202020204" pitchFamily="34" charset="0"/>
                <a:hlinkClick r:id="rId4"/>
              </a:rPr>
              <a:t>https://www.bl.uk/collection-items/christmas-among-the-london-poor-and-sick-from-household-words</a:t>
            </a:r>
            <a:endParaRPr lang="en-GB" sz="1050" b="0" i="0" dirty="0">
              <a:solidFill>
                <a:srgbClr val="000000"/>
              </a:solidFill>
              <a:effectLst/>
              <a:latin typeface="Arial" panose="020B0604020202020204" pitchFamily="34" charset="0"/>
            </a:endParaRPr>
          </a:p>
          <a:p>
            <a:endParaRPr lang="en-GB" sz="1400" b="0" i="0" dirty="0">
              <a:solidFill>
                <a:srgbClr val="000000"/>
              </a:solidFill>
              <a:effectLst/>
              <a:latin typeface="Arial" panose="020B0604020202020204" pitchFamily="34" charset="0"/>
            </a:endParaRPr>
          </a:p>
          <a:p>
            <a:endParaRPr lang="en-GB" sz="1400" dirty="0">
              <a:solidFill>
                <a:srgbClr val="000000"/>
              </a:solidFill>
              <a:latin typeface="Arial" panose="020B0604020202020204" pitchFamily="34" charset="0"/>
            </a:endParaRPr>
          </a:p>
          <a:p>
            <a:r>
              <a:rPr lang="en-GB" sz="1400" dirty="0">
                <a:solidFill>
                  <a:srgbClr val="000000"/>
                </a:solidFill>
                <a:latin typeface="Arial" panose="020B0604020202020204" pitchFamily="34" charset="0"/>
              </a:rPr>
              <a:t>How is this similar to the miner, sailors and the people the Ghost of Christmas Present shows Scrooge on their way to Fred’s party? </a:t>
            </a:r>
            <a:endParaRPr lang="en-GB" sz="1400" dirty="0"/>
          </a:p>
        </p:txBody>
      </p:sp>
    </p:spTree>
    <p:extLst>
      <p:ext uri="{BB962C8B-B14F-4D97-AF65-F5344CB8AC3E}">
        <p14:creationId xmlns:p14="http://schemas.microsoft.com/office/powerpoint/2010/main" val="61198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327491" y="108798"/>
            <a:ext cx="5181600" cy="1114170"/>
          </a:xfrm>
        </p:spPr>
        <p:txBody>
          <a:bodyPr>
            <a:noAutofit/>
          </a:bodyPr>
          <a:lstStyle/>
          <a:p>
            <a:r>
              <a:rPr lang="en-GB" sz="1600" b="1" dirty="0"/>
              <a:t>Week 3 Language HW</a:t>
            </a:r>
            <a:r>
              <a:rPr lang="en-GB" sz="1600" dirty="0"/>
              <a:t>:</a:t>
            </a:r>
            <a:br>
              <a:rPr lang="en-GB" sz="1600" dirty="0"/>
            </a:br>
            <a:br>
              <a:rPr lang="en-GB" sz="1600" dirty="0"/>
            </a:br>
            <a:endParaRPr lang="en-GB" sz="1600" b="1" dirty="0"/>
          </a:p>
        </p:txBody>
      </p:sp>
      <p:sp>
        <p:nvSpPr>
          <p:cNvPr id="4" name="TextBox 3">
            <a:extLst>
              <a:ext uri="{FF2B5EF4-FFF2-40B4-BE49-F238E27FC236}">
                <a16:creationId xmlns:a16="http://schemas.microsoft.com/office/drawing/2014/main" id="{D702EDE6-8957-4BA6-9537-5E8845AF0CC4}"/>
              </a:ext>
            </a:extLst>
          </p:cNvPr>
          <p:cNvSpPr txBox="1"/>
          <p:nvPr/>
        </p:nvSpPr>
        <p:spPr>
          <a:xfrm>
            <a:off x="327491" y="1547279"/>
            <a:ext cx="6029325" cy="5078313"/>
          </a:xfrm>
          <a:prstGeom prst="rect">
            <a:avLst/>
          </a:prstGeom>
          <a:noFill/>
        </p:spPr>
        <p:txBody>
          <a:bodyPr wrap="square" lIns="91440" tIns="45720" rIns="91440" bIns="45720" rtlCol="0" anchor="t">
            <a:spAutoFit/>
          </a:bodyPr>
          <a:lstStyle/>
          <a:p>
            <a:r>
              <a:rPr lang="en-GB" dirty="0">
                <a:solidFill>
                  <a:srgbClr val="000000"/>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6" name="TextBox 5">
            <a:extLst>
              <a:ext uri="{FF2B5EF4-FFF2-40B4-BE49-F238E27FC236}">
                <a16:creationId xmlns:a16="http://schemas.microsoft.com/office/drawing/2014/main" id="{D3505DDA-337C-4822-E025-820A3696B541}"/>
              </a:ext>
            </a:extLst>
          </p:cNvPr>
          <p:cNvSpPr txBox="1"/>
          <p:nvPr/>
        </p:nvSpPr>
        <p:spPr>
          <a:xfrm>
            <a:off x="371475" y="666750"/>
            <a:ext cx="67818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latin typeface="Calibri Light"/>
              </a:rPr>
              <a:t>Revision: Complete Questions 5 using the loom videos.</a:t>
            </a:r>
            <a:endParaRPr lang="en-GB" sz="1400" dirty="0"/>
          </a:p>
        </p:txBody>
      </p:sp>
      <p:sp>
        <p:nvSpPr>
          <p:cNvPr id="10" name="TextBox 9">
            <a:extLst>
              <a:ext uri="{FF2B5EF4-FFF2-40B4-BE49-F238E27FC236}">
                <a16:creationId xmlns:a16="http://schemas.microsoft.com/office/drawing/2014/main" id="{BF7EB883-BF89-5ECE-E464-F85E2E35B383}"/>
              </a:ext>
            </a:extLst>
          </p:cNvPr>
          <p:cNvSpPr txBox="1"/>
          <p:nvPr/>
        </p:nvSpPr>
        <p:spPr>
          <a:xfrm>
            <a:off x="371475" y="1038225"/>
            <a:ext cx="416033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b="1">
                <a:solidFill>
                  <a:srgbClr val="0563C1"/>
                </a:solidFill>
                <a:cs typeface="Segoe UI"/>
                <a:hlinkClick r:id="rId2"/>
              </a:rPr>
              <a:t>https://www.loom.com/share/ef8c31060cb64fa6ba8f4e0b1ddffdc5</a:t>
            </a:r>
            <a:endParaRPr lang="en-GB" sz="1400"/>
          </a:p>
        </p:txBody>
      </p:sp>
      <p:pic>
        <p:nvPicPr>
          <p:cNvPr id="3074" name="Picture 2">
            <a:extLst>
              <a:ext uri="{FF2B5EF4-FFF2-40B4-BE49-F238E27FC236}">
                <a16:creationId xmlns:a16="http://schemas.microsoft.com/office/drawing/2014/main" id="{AB52C248-BA23-4DAF-B990-3B866F216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9836" y="481270"/>
            <a:ext cx="1743075" cy="13144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B2C76A9-F853-4470-846A-944E55832DA5}"/>
              </a:ext>
            </a:extLst>
          </p:cNvPr>
          <p:cNvPicPr>
            <a:picLocks noChangeAspect="1"/>
          </p:cNvPicPr>
          <p:nvPr/>
        </p:nvPicPr>
        <p:blipFill>
          <a:blip r:embed="rId4"/>
          <a:stretch>
            <a:fillRect/>
          </a:stretch>
        </p:blipFill>
        <p:spPr>
          <a:xfrm>
            <a:off x="327491" y="1797361"/>
            <a:ext cx="1607257" cy="4549166"/>
          </a:xfrm>
          <a:prstGeom prst="rect">
            <a:avLst/>
          </a:prstGeom>
        </p:spPr>
      </p:pic>
    </p:spTree>
    <p:extLst>
      <p:ext uri="{BB962C8B-B14F-4D97-AF65-F5344CB8AC3E}">
        <p14:creationId xmlns:p14="http://schemas.microsoft.com/office/powerpoint/2010/main" val="100292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Lisa Simcox</DisplayName>
        <AccountId>82</AccountId>
        <AccountType/>
      </UserInfo>
    </SharedWithUsers>
    <UniqueSourceRef xmlns="b0291392-46c3-446b-b4e2-e6b1ee46160b" xsi:nil="true"/>
    <CloudMigratorVersion xmlns="b0291392-46c3-446b-b4e2-e6b1ee46160b" xsi:nil="true"/>
    <CloudMigratorOriginId xmlns="b0291392-46c3-446b-b4e2-e6b1ee46160b" xsi:nil="true"/>
    <FileHash xmlns="b0291392-46c3-446b-b4e2-e6b1ee46160b" xsi:nil="true"/>
    <MediaLengthInSeconds xmlns="b0291392-46c3-446b-b4e2-e6b1ee46160b" xsi:nil="true"/>
  </documentManagement>
</p:properties>
</file>

<file path=customXml/itemProps1.xml><?xml version="1.0" encoding="utf-8"?>
<ds:datastoreItem xmlns:ds="http://schemas.openxmlformats.org/officeDocument/2006/customXml" ds:itemID="{C39CD33D-4748-429D-BE9D-2CFD855863B9}">
  <ds:schemaRefs>
    <ds:schemaRef ds:uri="http://schemas.microsoft.com/sharepoint/v3/contenttype/forms"/>
  </ds:schemaRefs>
</ds:datastoreItem>
</file>

<file path=customXml/itemProps2.xml><?xml version="1.0" encoding="utf-8"?>
<ds:datastoreItem xmlns:ds="http://schemas.openxmlformats.org/officeDocument/2006/customXml" ds:itemID="{3C87E5CD-62B8-4AAA-A777-44ECE163E825}"/>
</file>

<file path=customXml/itemProps3.xml><?xml version="1.0" encoding="utf-8"?>
<ds:datastoreItem xmlns:ds="http://schemas.openxmlformats.org/officeDocument/2006/customXml" ds:itemID="{A1F625C4-948B-4BB3-8788-A15482CE8FB2}">
  <ds:schemaRefs>
    <ds:schemaRef ds:uri="http://schemas.microsoft.com/office/2006/metadata/properties"/>
    <ds:schemaRef ds:uri="http://purl.org/dc/elements/1.1/"/>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http://purl.org/dc/terms/"/>
    <ds:schemaRef ds:uri="http://purl.org/dc/dcmitype/"/>
    <ds:schemaRef ds:uri="55f71bee-26e1-45d7-9db5-e4529f37cebc"/>
    <ds:schemaRef ds:uri="b0291392-46c3-446b-b4e2-e6b1ee46160b"/>
  </ds:schemaRefs>
</ds:datastoreItem>
</file>

<file path=docProps/app.xml><?xml version="1.0" encoding="utf-8"?>
<Properties xmlns="http://schemas.openxmlformats.org/officeDocument/2006/extended-properties" xmlns:vt="http://schemas.openxmlformats.org/officeDocument/2006/docPropsVTypes">
  <TotalTime>5243</TotalTime>
  <Words>2625</Words>
  <Application>Microsoft Office PowerPoint</Application>
  <PresentationFormat>Widescreen</PresentationFormat>
  <Paragraphs>285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Weekly Homework Grids and Extended Responses</vt:lpstr>
      <vt:lpstr>Paper 1 Insert – Use this source for weeks 1, 2 and 3 </vt:lpstr>
      <vt:lpstr>PowerPoint Presentation</vt:lpstr>
      <vt:lpstr>Year 10 Weekly Homework                                                                                                                                      Summer  1.1</vt:lpstr>
      <vt:lpstr>Week 1 Language HW:  Revision: Complete Questions 1 and 2 using the loom videos.  </vt:lpstr>
      <vt:lpstr>Year 10 Weekly Homework                                                                                                                                      Summer  1.2</vt:lpstr>
      <vt:lpstr>Week 2 Language HW:  Revision: Complete Questions 4 using the loom videos.  </vt:lpstr>
      <vt:lpstr>Year 10 Weekly Homework – Revision Week                                                                                                                 Summer 1.3 </vt:lpstr>
      <vt:lpstr>Week 3 Language HW:  </vt:lpstr>
      <vt:lpstr>Year 10 Weekly Homework                                                                                                                  Summer 1.4</vt:lpstr>
      <vt:lpstr>Week 4 Language HW: Planning your idea in detail.   ‘’Exams are the only way to fairly measure a person’s success. Everyone gets the same question, under the same conditions and the same amount of time.’  Write an article for newspaper broadsheet stating whether or not you agree with this view. </vt:lpstr>
      <vt:lpstr>Year 10 Weekly Homework                                                                                          Summer  1.5</vt:lpstr>
      <vt:lpstr>Week  5 Language HW:  ‘’Exams are the only way to fairly measure a person’s success. Everyone gets the same question, under the same conditions and the same amount of time.’  Write an article for newspaper broadsheet stating whether or not you agree with this view.</vt:lpstr>
    </vt:vector>
  </TitlesOfParts>
  <Company>Saint Benedict Catholic Voluntary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10 Weekly Homework                    Name: ________________________________________        Spring  1.1</dc:title>
  <dc:creator>M.Kureczko</dc:creator>
  <cp:lastModifiedBy>Carolina Kureczko</cp:lastModifiedBy>
  <cp:revision>373</cp:revision>
  <dcterms:created xsi:type="dcterms:W3CDTF">2019-08-10T13:15:12Z</dcterms:created>
  <dcterms:modified xsi:type="dcterms:W3CDTF">2022-04-07T08:37:36Z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5687600</vt:r8>
  </property>
  <property fmtid="{D5CDD505-2E9C-101B-9397-08002B2CF9AE}" pid="4" name="ComplianceAssetI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