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5" r:id="rId5"/>
    <p:sldId id="261" r:id="rId6"/>
    <p:sldId id="309" r:id="rId7"/>
    <p:sldId id="262" r:id="rId8"/>
    <p:sldId id="306" r:id="rId9"/>
    <p:sldId id="264" r:id="rId10"/>
    <p:sldId id="310" r:id="rId11"/>
    <p:sldId id="266" r:id="rId12"/>
    <p:sldId id="311" r:id="rId13"/>
    <p:sldId id="267" r:id="rId14"/>
    <p:sldId id="312" r:id="rId15"/>
    <p:sldId id="30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12A84-64D8-470A-AC28-E8F661113469}" v="32" dt="2021-10-27T20:47:39.234"/>
    <p1510:client id="{4E74A8F0-C441-17C8-9A14-A340430960DD}" v="6" dt="2021-11-29T17:33:06.271"/>
    <p1510:client id="{6FF45435-4320-38FD-3318-F99529AB7FDA}" v="7" dt="2021-11-25T16:18:36.236"/>
    <p1510:client id="{E57EDC8C-EDE0-1F5E-1258-E65A7F47AD2B}" v="1090" dt="2021-10-27T18:35:17.782"/>
    <p1510:client id="{E9B0628E-F708-4551-B5D8-A57B014C9AB0}" v="44" dt="2021-10-27T19:23:37.166"/>
    <p1510:client id="{ECD7B6D1-74BD-F2CE-03ED-2B7854356D20}" v="17" dt="2021-11-25T16:21:14.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64" d="100"/>
          <a:sy n="64" d="100"/>
        </p:scale>
        <p:origin x="9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Kureczko" userId="S::ckureczko@ben.srscmat.co.uk::4628f8f5-3f56-4f7f-a6be-3a03ad345860" providerId="AD" clId="Web-{6FF45435-4320-38FD-3318-F99529AB7FDA}"/>
    <pc:docChg chg="modSld">
      <pc:chgData name="Carolina Kureczko" userId="S::ckureczko@ben.srscmat.co.uk::4628f8f5-3f56-4f7f-a6be-3a03ad345860" providerId="AD" clId="Web-{6FF45435-4320-38FD-3318-F99529AB7FDA}" dt="2021-11-25T16:18:34.939" v="5" actId="20577"/>
      <pc:docMkLst>
        <pc:docMk/>
      </pc:docMkLst>
      <pc:sldChg chg="modSp">
        <pc:chgData name="Carolina Kureczko" userId="S::ckureczko@ben.srscmat.co.uk::4628f8f5-3f56-4f7f-a6be-3a03ad345860" providerId="AD" clId="Web-{6FF45435-4320-38FD-3318-F99529AB7FDA}" dt="2021-11-25T16:18:34.939" v="5" actId="20577"/>
        <pc:sldMkLst>
          <pc:docMk/>
          <pc:sldMk cId="941046943" sldId="295"/>
        </pc:sldMkLst>
        <pc:spChg chg="mod">
          <ac:chgData name="Carolina Kureczko" userId="S::ckureczko@ben.srscmat.co.uk::4628f8f5-3f56-4f7f-a6be-3a03ad345860" providerId="AD" clId="Web-{6FF45435-4320-38FD-3318-F99529AB7FDA}" dt="2021-11-25T16:18:34.939" v="5" actId="20577"/>
          <ac:spMkLst>
            <pc:docMk/>
            <pc:sldMk cId="941046943" sldId="295"/>
            <ac:spMk id="3" creationId="{C25CDF2E-525D-4A43-8E4E-9A0272DC171D}"/>
          </ac:spMkLst>
        </pc:spChg>
      </pc:sldChg>
    </pc:docChg>
  </pc:docChgLst>
  <pc:docChgLst>
    <pc:chgData name="Kieran Greig" userId="S::kgreig@ben.srscmat.co.uk::d83a2444-b362-44cf-bfa2-150047feaf8f" providerId="AD" clId="Web-{4E74A8F0-C441-17C8-9A14-A340430960DD}"/>
    <pc:docChg chg="modSld">
      <pc:chgData name="Kieran Greig" userId="S::kgreig@ben.srscmat.co.uk::d83a2444-b362-44cf-bfa2-150047feaf8f" providerId="AD" clId="Web-{4E74A8F0-C441-17C8-9A14-A340430960DD}" dt="2021-11-29T17:33:06.271" v="5" actId="1076"/>
      <pc:docMkLst>
        <pc:docMk/>
      </pc:docMkLst>
      <pc:sldChg chg="modSp">
        <pc:chgData name="Kieran Greig" userId="S::kgreig@ben.srscmat.co.uk::d83a2444-b362-44cf-bfa2-150047feaf8f" providerId="AD" clId="Web-{4E74A8F0-C441-17C8-9A14-A340430960DD}" dt="2021-11-29T17:33:06.271" v="5" actId="1076"/>
        <pc:sldMkLst>
          <pc:docMk/>
          <pc:sldMk cId="4129018774" sldId="308"/>
        </pc:sldMkLst>
        <pc:picChg chg="mod">
          <ac:chgData name="Kieran Greig" userId="S::kgreig@ben.srscmat.co.uk::d83a2444-b362-44cf-bfa2-150047feaf8f" providerId="AD" clId="Web-{4E74A8F0-C441-17C8-9A14-A340430960DD}" dt="2021-11-29T17:33:06.271" v="5" actId="1076"/>
          <ac:picMkLst>
            <pc:docMk/>
            <pc:sldMk cId="4129018774" sldId="308"/>
            <ac:picMk id="3" creationId="{00000000-0000-0000-0000-000000000000}"/>
          </ac:picMkLst>
        </pc:picChg>
      </pc:sldChg>
      <pc:sldChg chg="modSp">
        <pc:chgData name="Kieran Greig" userId="S::kgreig@ben.srscmat.co.uk::d83a2444-b362-44cf-bfa2-150047feaf8f" providerId="AD" clId="Web-{4E74A8F0-C441-17C8-9A14-A340430960DD}" dt="2021-11-29T17:31:48.801" v="1" actId="1076"/>
        <pc:sldMkLst>
          <pc:docMk/>
          <pc:sldMk cId="2632612581" sldId="309"/>
        </pc:sldMkLst>
        <pc:picChg chg="mod">
          <ac:chgData name="Kieran Greig" userId="S::kgreig@ben.srscmat.co.uk::d83a2444-b362-44cf-bfa2-150047feaf8f" providerId="AD" clId="Web-{4E74A8F0-C441-17C8-9A14-A340430960DD}" dt="2021-11-29T17:31:48.801" v="1" actId="1076"/>
          <ac:picMkLst>
            <pc:docMk/>
            <pc:sldMk cId="2632612581" sldId="309"/>
            <ac:picMk id="6" creationId="{00000000-0000-0000-0000-000000000000}"/>
          </ac:picMkLst>
        </pc:picChg>
      </pc:sldChg>
      <pc:sldChg chg="modSp">
        <pc:chgData name="Kieran Greig" userId="S::kgreig@ben.srscmat.co.uk::d83a2444-b362-44cf-bfa2-150047feaf8f" providerId="AD" clId="Web-{4E74A8F0-C441-17C8-9A14-A340430960DD}" dt="2021-11-29T17:32:22.239" v="2" actId="1076"/>
        <pc:sldMkLst>
          <pc:docMk/>
          <pc:sldMk cId="509484254" sldId="310"/>
        </pc:sldMkLst>
        <pc:picChg chg="mod">
          <ac:chgData name="Kieran Greig" userId="S::kgreig@ben.srscmat.co.uk::d83a2444-b362-44cf-bfa2-150047feaf8f" providerId="AD" clId="Web-{4E74A8F0-C441-17C8-9A14-A340430960DD}" dt="2021-11-29T17:32:22.239" v="2" actId="1076"/>
          <ac:picMkLst>
            <pc:docMk/>
            <pc:sldMk cId="509484254" sldId="310"/>
            <ac:picMk id="3" creationId="{00000000-0000-0000-0000-000000000000}"/>
          </ac:picMkLst>
        </pc:picChg>
      </pc:sldChg>
      <pc:sldChg chg="modSp">
        <pc:chgData name="Kieran Greig" userId="S::kgreig@ben.srscmat.co.uk::d83a2444-b362-44cf-bfa2-150047feaf8f" providerId="AD" clId="Web-{4E74A8F0-C441-17C8-9A14-A340430960DD}" dt="2021-11-29T17:32:45.130" v="3" actId="1076"/>
        <pc:sldMkLst>
          <pc:docMk/>
          <pc:sldMk cId="3690415429" sldId="311"/>
        </pc:sldMkLst>
        <pc:picChg chg="mod">
          <ac:chgData name="Kieran Greig" userId="S::kgreig@ben.srscmat.co.uk::d83a2444-b362-44cf-bfa2-150047feaf8f" providerId="AD" clId="Web-{4E74A8F0-C441-17C8-9A14-A340430960DD}" dt="2021-11-29T17:32:45.130" v="3" actId="1076"/>
          <ac:picMkLst>
            <pc:docMk/>
            <pc:sldMk cId="3690415429" sldId="311"/>
            <ac:picMk id="6" creationId="{00000000-0000-0000-0000-000000000000}"/>
          </ac:picMkLst>
        </pc:picChg>
      </pc:sldChg>
      <pc:sldChg chg="modSp">
        <pc:chgData name="Kieran Greig" userId="S::kgreig@ben.srscmat.co.uk::d83a2444-b362-44cf-bfa2-150047feaf8f" providerId="AD" clId="Web-{4E74A8F0-C441-17C8-9A14-A340430960DD}" dt="2021-11-29T17:32:56.615" v="4" actId="1076"/>
        <pc:sldMkLst>
          <pc:docMk/>
          <pc:sldMk cId="1387017663" sldId="312"/>
        </pc:sldMkLst>
        <pc:picChg chg="mod">
          <ac:chgData name="Kieran Greig" userId="S::kgreig@ben.srscmat.co.uk::d83a2444-b362-44cf-bfa2-150047feaf8f" providerId="AD" clId="Web-{4E74A8F0-C441-17C8-9A14-A340430960DD}" dt="2021-11-29T17:32:56.615" v="4" actId="1076"/>
          <ac:picMkLst>
            <pc:docMk/>
            <pc:sldMk cId="1387017663" sldId="312"/>
            <ac:picMk id="6" creationId="{00000000-0000-0000-0000-000000000000}"/>
          </ac:picMkLst>
        </pc:picChg>
      </pc:sldChg>
    </pc:docChg>
  </pc:docChgLst>
  <pc:docChgLst>
    <pc:chgData name="Carolina Kureczko" userId="S::ckureczko@ben.srscmat.co.uk::4628f8f5-3f56-4f7f-a6be-3a03ad345860" providerId="AD" clId="Web-{ECD7B6D1-74BD-F2CE-03ED-2B7854356D20}"/>
    <pc:docChg chg="delSld modSld">
      <pc:chgData name="Carolina Kureczko" userId="S::ckureczko@ben.srscmat.co.uk::4628f8f5-3f56-4f7f-a6be-3a03ad345860" providerId="AD" clId="Web-{ECD7B6D1-74BD-F2CE-03ED-2B7854356D20}" dt="2021-11-25T16:21:14.336" v="15" actId="20577"/>
      <pc:docMkLst>
        <pc:docMk/>
      </pc:docMkLst>
      <pc:sldChg chg="del">
        <pc:chgData name="Carolina Kureczko" userId="S::ckureczko@ben.srscmat.co.uk::4628f8f5-3f56-4f7f-a6be-3a03ad345860" providerId="AD" clId="Web-{ECD7B6D1-74BD-F2CE-03ED-2B7854356D20}" dt="2021-11-25T16:20:39.305" v="12"/>
        <pc:sldMkLst>
          <pc:docMk/>
          <pc:sldMk cId="4199612430" sldId="256"/>
        </pc:sldMkLst>
      </pc:sldChg>
      <pc:sldChg chg="del">
        <pc:chgData name="Carolina Kureczko" userId="S::ckureczko@ben.srscmat.co.uk::4628f8f5-3f56-4f7f-a6be-3a03ad345860" providerId="AD" clId="Web-{ECD7B6D1-74BD-F2CE-03ED-2B7854356D20}" dt="2021-11-25T16:20:39.305" v="10"/>
        <pc:sldMkLst>
          <pc:docMk/>
          <pc:sldMk cId="544487920" sldId="257"/>
        </pc:sldMkLst>
      </pc:sldChg>
      <pc:sldChg chg="del">
        <pc:chgData name="Carolina Kureczko" userId="S::ckureczko@ben.srscmat.co.uk::4628f8f5-3f56-4f7f-a6be-3a03ad345860" providerId="AD" clId="Web-{ECD7B6D1-74BD-F2CE-03ED-2B7854356D20}" dt="2021-11-25T16:20:39.305" v="8"/>
        <pc:sldMkLst>
          <pc:docMk/>
          <pc:sldMk cId="611985971" sldId="258"/>
        </pc:sldMkLst>
      </pc:sldChg>
      <pc:sldChg chg="del">
        <pc:chgData name="Carolina Kureczko" userId="S::ckureczko@ben.srscmat.co.uk::4628f8f5-3f56-4f7f-a6be-3a03ad345860" providerId="AD" clId="Web-{ECD7B6D1-74BD-F2CE-03ED-2B7854356D20}" dt="2021-11-25T16:20:39.305" v="6"/>
        <pc:sldMkLst>
          <pc:docMk/>
          <pc:sldMk cId="682093583" sldId="259"/>
        </pc:sldMkLst>
      </pc:sldChg>
      <pc:sldChg chg="del">
        <pc:chgData name="Carolina Kureczko" userId="S::ckureczko@ben.srscmat.co.uk::4628f8f5-3f56-4f7f-a6be-3a03ad345860" providerId="AD" clId="Web-{ECD7B6D1-74BD-F2CE-03ED-2B7854356D20}" dt="2021-11-25T16:20:39.305" v="4"/>
        <pc:sldMkLst>
          <pc:docMk/>
          <pc:sldMk cId="2018631028" sldId="260"/>
        </pc:sldMkLst>
      </pc:sldChg>
      <pc:sldChg chg="modSp">
        <pc:chgData name="Carolina Kureczko" userId="S::ckureczko@ben.srscmat.co.uk::4628f8f5-3f56-4f7f-a6be-3a03ad345860" providerId="AD" clId="Web-{ECD7B6D1-74BD-F2CE-03ED-2B7854356D20}" dt="2021-11-25T16:20:23.992" v="2" actId="20577"/>
        <pc:sldMkLst>
          <pc:docMk/>
          <pc:sldMk cId="941046943" sldId="295"/>
        </pc:sldMkLst>
        <pc:spChg chg="mod">
          <ac:chgData name="Carolina Kureczko" userId="S::ckureczko@ben.srscmat.co.uk::4628f8f5-3f56-4f7f-a6be-3a03ad345860" providerId="AD" clId="Web-{ECD7B6D1-74BD-F2CE-03ED-2B7854356D20}" dt="2021-11-25T16:20:23.992" v="2" actId="20577"/>
          <ac:spMkLst>
            <pc:docMk/>
            <pc:sldMk cId="941046943" sldId="295"/>
            <ac:spMk id="3" creationId="{C25CDF2E-525D-4A43-8E4E-9A0272DC171D}"/>
          </ac:spMkLst>
        </pc:spChg>
      </pc:sldChg>
      <pc:sldChg chg="del">
        <pc:chgData name="Carolina Kureczko" userId="S::ckureczko@ben.srscmat.co.uk::4628f8f5-3f56-4f7f-a6be-3a03ad345860" providerId="AD" clId="Web-{ECD7B6D1-74BD-F2CE-03ED-2B7854356D20}" dt="2021-11-25T16:20:39.305" v="11"/>
        <pc:sldMkLst>
          <pc:docMk/>
          <pc:sldMk cId="1773452892" sldId="296"/>
        </pc:sldMkLst>
      </pc:sldChg>
      <pc:sldChg chg="del">
        <pc:chgData name="Carolina Kureczko" userId="S::ckureczko@ben.srscmat.co.uk::4628f8f5-3f56-4f7f-a6be-3a03ad345860" providerId="AD" clId="Web-{ECD7B6D1-74BD-F2CE-03ED-2B7854356D20}" dt="2021-11-25T16:20:39.305" v="9"/>
        <pc:sldMkLst>
          <pc:docMk/>
          <pc:sldMk cId="1779743128" sldId="298"/>
        </pc:sldMkLst>
      </pc:sldChg>
      <pc:sldChg chg="del">
        <pc:chgData name="Carolina Kureczko" userId="S::ckureczko@ben.srscmat.co.uk::4628f8f5-3f56-4f7f-a6be-3a03ad345860" providerId="AD" clId="Web-{ECD7B6D1-74BD-F2CE-03ED-2B7854356D20}" dt="2021-11-25T16:20:39.305" v="7"/>
        <pc:sldMkLst>
          <pc:docMk/>
          <pc:sldMk cId="100292213" sldId="299"/>
        </pc:sldMkLst>
      </pc:sldChg>
      <pc:sldChg chg="del">
        <pc:chgData name="Carolina Kureczko" userId="S::ckureczko@ben.srscmat.co.uk::4628f8f5-3f56-4f7f-a6be-3a03ad345860" providerId="AD" clId="Web-{ECD7B6D1-74BD-F2CE-03ED-2B7854356D20}" dt="2021-11-25T16:20:39.305" v="5"/>
        <pc:sldMkLst>
          <pc:docMk/>
          <pc:sldMk cId="93513358" sldId="300"/>
        </pc:sldMkLst>
      </pc:sldChg>
      <pc:sldChg chg="del">
        <pc:chgData name="Carolina Kureczko" userId="S::ckureczko@ben.srscmat.co.uk::4628f8f5-3f56-4f7f-a6be-3a03ad345860" providerId="AD" clId="Web-{ECD7B6D1-74BD-F2CE-03ED-2B7854356D20}" dt="2021-11-25T16:20:39.289" v="3"/>
        <pc:sldMkLst>
          <pc:docMk/>
          <pc:sldMk cId="4172439516" sldId="301"/>
        </pc:sldMkLst>
      </pc:sldChg>
      <pc:sldChg chg="modSp">
        <pc:chgData name="Carolina Kureczko" userId="S::ckureczko@ben.srscmat.co.uk::4628f8f5-3f56-4f7f-a6be-3a03ad345860" providerId="AD" clId="Web-{ECD7B6D1-74BD-F2CE-03ED-2B7854356D20}" dt="2021-11-25T16:21:14.336" v="15" actId="20577"/>
        <pc:sldMkLst>
          <pc:docMk/>
          <pc:sldMk cId="2486062317" sldId="307"/>
        </pc:sldMkLst>
        <pc:spChg chg="mod">
          <ac:chgData name="Carolina Kureczko" userId="S::ckureczko@ben.srscmat.co.uk::4628f8f5-3f56-4f7f-a6be-3a03ad345860" providerId="AD" clId="Web-{ECD7B6D1-74BD-F2CE-03ED-2B7854356D20}" dt="2021-11-25T16:21:14.336" v="15" actId="20577"/>
          <ac:spMkLst>
            <pc:docMk/>
            <pc:sldMk cId="2486062317" sldId="307"/>
            <ac:spMk id="2" creationId="{E1F3A1D6-2C7B-4FCD-87AF-4EC83293D2B7}"/>
          </ac:spMkLst>
        </pc:spChg>
      </pc:sldChg>
    </pc:docChg>
  </pc:docChgLst>
  <pc:docChgLst>
    <pc:chgData name="Maria Kureczko" userId="68525a13-0ace-4576-a37c-2deae4ec343a" providerId="ADAL" clId="{3C912A84-64D8-470A-AC28-E8F661113469}"/>
    <pc:docChg chg="custSel addSld delSld modSld sldOrd">
      <pc:chgData name="Maria Kureczko" userId="68525a13-0ace-4576-a37c-2deae4ec343a" providerId="ADAL" clId="{3C912A84-64D8-470A-AC28-E8F661113469}" dt="2021-10-27T20:47:48.905" v="2668" actId="20577"/>
      <pc:docMkLst>
        <pc:docMk/>
      </pc:docMkLst>
      <pc:sldChg chg="del">
        <pc:chgData name="Maria Kureczko" userId="68525a13-0ace-4576-a37c-2deae4ec343a" providerId="ADAL" clId="{3C912A84-64D8-470A-AC28-E8F661113469}" dt="2021-10-27T20:21:07.037" v="2303" actId="47"/>
        <pc:sldMkLst>
          <pc:docMk/>
          <pc:sldMk cId="518907011" sldId="263"/>
        </pc:sldMkLst>
      </pc:sldChg>
      <pc:sldChg chg="modSp mod">
        <pc:chgData name="Maria Kureczko" userId="68525a13-0ace-4576-a37c-2deae4ec343a" providerId="ADAL" clId="{3C912A84-64D8-470A-AC28-E8F661113469}" dt="2021-10-27T20:20:59.410" v="2302" actId="20577"/>
        <pc:sldMkLst>
          <pc:docMk/>
          <pc:sldMk cId="3323908144" sldId="267"/>
        </pc:sldMkLst>
        <pc:spChg chg="mod">
          <ac:chgData name="Maria Kureczko" userId="68525a13-0ace-4576-a37c-2deae4ec343a" providerId="ADAL" clId="{3C912A84-64D8-470A-AC28-E8F661113469}" dt="2021-10-27T20:20:59.410" v="2302" actId="20577"/>
          <ac:spMkLst>
            <pc:docMk/>
            <pc:sldMk cId="3323908144" sldId="267"/>
            <ac:spMk id="2" creationId="{00000000-0000-0000-0000-000000000000}"/>
          </ac:spMkLst>
        </pc:spChg>
      </pc:sldChg>
      <pc:sldChg chg="del">
        <pc:chgData name="Maria Kureczko" userId="68525a13-0ace-4576-a37c-2deae4ec343a" providerId="ADAL" clId="{3C912A84-64D8-470A-AC28-E8F661113469}" dt="2021-10-27T19:26:01.462" v="0" actId="47"/>
        <pc:sldMkLst>
          <pc:docMk/>
          <pc:sldMk cId="4202953512" sldId="268"/>
        </pc:sldMkLst>
      </pc:sldChg>
      <pc:sldChg chg="del">
        <pc:chgData name="Maria Kureczko" userId="68525a13-0ace-4576-a37c-2deae4ec343a" providerId="ADAL" clId="{3C912A84-64D8-470A-AC28-E8F661113469}" dt="2021-10-27T19:27:37.303" v="103" actId="47"/>
        <pc:sldMkLst>
          <pc:docMk/>
          <pc:sldMk cId="3587586151" sldId="269"/>
        </pc:sldMkLst>
      </pc:sldChg>
      <pc:sldChg chg="del">
        <pc:chgData name="Maria Kureczko" userId="68525a13-0ace-4576-a37c-2deae4ec343a" providerId="ADAL" clId="{3C912A84-64D8-470A-AC28-E8F661113469}" dt="2021-10-27T19:28:09.829" v="116" actId="47"/>
        <pc:sldMkLst>
          <pc:docMk/>
          <pc:sldMk cId="1060561629" sldId="270"/>
        </pc:sldMkLst>
      </pc:sldChg>
      <pc:sldChg chg="del">
        <pc:chgData name="Maria Kureczko" userId="68525a13-0ace-4576-a37c-2deae4ec343a" providerId="ADAL" clId="{3C912A84-64D8-470A-AC28-E8F661113469}" dt="2021-10-27T19:35:47.198" v="299" actId="47"/>
        <pc:sldMkLst>
          <pc:docMk/>
          <pc:sldMk cId="4107138305" sldId="271"/>
        </pc:sldMkLst>
      </pc:sldChg>
      <pc:sldChg chg="del">
        <pc:chgData name="Maria Kureczko" userId="68525a13-0ace-4576-a37c-2deae4ec343a" providerId="ADAL" clId="{3C912A84-64D8-470A-AC28-E8F661113469}" dt="2021-10-27T20:00:04.159" v="1471" actId="47"/>
        <pc:sldMkLst>
          <pc:docMk/>
          <pc:sldMk cId="333990031" sldId="272"/>
        </pc:sldMkLst>
      </pc:sldChg>
      <pc:sldChg chg="del">
        <pc:chgData name="Maria Kureczko" userId="68525a13-0ace-4576-a37c-2deae4ec343a" providerId="ADAL" clId="{3C912A84-64D8-470A-AC28-E8F661113469}" dt="2021-10-27T20:04:16.274" v="1598" actId="47"/>
        <pc:sldMkLst>
          <pc:docMk/>
          <pc:sldMk cId="4279647096" sldId="273"/>
        </pc:sldMkLst>
      </pc:sldChg>
      <pc:sldChg chg="del">
        <pc:chgData name="Maria Kureczko" userId="68525a13-0ace-4576-a37c-2deae4ec343a" providerId="ADAL" clId="{3C912A84-64D8-470A-AC28-E8F661113469}" dt="2021-10-27T20:09:06.725" v="1853" actId="47"/>
        <pc:sldMkLst>
          <pc:docMk/>
          <pc:sldMk cId="1154186230" sldId="274"/>
        </pc:sldMkLst>
      </pc:sldChg>
      <pc:sldChg chg="del">
        <pc:chgData name="Maria Kureczko" userId="68525a13-0ace-4576-a37c-2deae4ec343a" providerId="ADAL" clId="{3C912A84-64D8-470A-AC28-E8F661113469}" dt="2021-10-27T20:09:17.094" v="1857" actId="47"/>
        <pc:sldMkLst>
          <pc:docMk/>
          <pc:sldMk cId="2876141718" sldId="275"/>
        </pc:sldMkLst>
      </pc:sldChg>
      <pc:sldChg chg="del">
        <pc:chgData name="Maria Kureczko" userId="68525a13-0ace-4576-a37c-2deae4ec343a" providerId="ADAL" clId="{3C912A84-64D8-470A-AC28-E8F661113469}" dt="2021-10-27T20:09:10.135" v="1854" actId="47"/>
        <pc:sldMkLst>
          <pc:docMk/>
          <pc:sldMk cId="4072942751" sldId="276"/>
        </pc:sldMkLst>
      </pc:sldChg>
      <pc:sldChg chg="del">
        <pc:chgData name="Maria Kureczko" userId="68525a13-0ace-4576-a37c-2deae4ec343a" providerId="ADAL" clId="{3C912A84-64D8-470A-AC28-E8F661113469}" dt="2021-10-27T20:09:12.270" v="1855" actId="47"/>
        <pc:sldMkLst>
          <pc:docMk/>
          <pc:sldMk cId="1538685890" sldId="278"/>
        </pc:sldMkLst>
      </pc:sldChg>
      <pc:sldChg chg="del">
        <pc:chgData name="Maria Kureczko" userId="68525a13-0ace-4576-a37c-2deae4ec343a" providerId="ADAL" clId="{3C912A84-64D8-470A-AC28-E8F661113469}" dt="2021-10-27T20:09:14.970" v="1856" actId="47"/>
        <pc:sldMkLst>
          <pc:docMk/>
          <pc:sldMk cId="855311419" sldId="279"/>
        </pc:sldMkLst>
      </pc:sldChg>
      <pc:sldChg chg="modSp add mod">
        <pc:chgData name="Maria Kureczko" userId="68525a13-0ace-4576-a37c-2deae4ec343a" providerId="ADAL" clId="{3C912A84-64D8-470A-AC28-E8F661113469}" dt="2021-10-27T20:47:48.905" v="2668" actId="20577"/>
        <pc:sldMkLst>
          <pc:docMk/>
          <pc:sldMk cId="941046943" sldId="295"/>
        </pc:sldMkLst>
        <pc:spChg chg="mod">
          <ac:chgData name="Maria Kureczko" userId="68525a13-0ace-4576-a37c-2deae4ec343a" providerId="ADAL" clId="{3C912A84-64D8-470A-AC28-E8F661113469}" dt="2021-10-27T20:47:48.905" v="2668" actId="20577"/>
          <ac:spMkLst>
            <pc:docMk/>
            <pc:sldMk cId="941046943" sldId="295"/>
            <ac:spMk id="3" creationId="{C25CDF2E-525D-4A43-8E4E-9A0272DC171D}"/>
          </ac:spMkLst>
        </pc:spChg>
      </pc:sldChg>
      <pc:sldChg chg="modSp add mod">
        <pc:chgData name="Maria Kureczko" userId="68525a13-0ace-4576-a37c-2deae4ec343a" providerId="ADAL" clId="{3C912A84-64D8-470A-AC28-E8F661113469}" dt="2021-10-27T19:27:14.270" v="102" actId="1076"/>
        <pc:sldMkLst>
          <pc:docMk/>
          <pc:sldMk cId="1773452892" sldId="296"/>
        </pc:sldMkLst>
        <pc:spChg chg="mod">
          <ac:chgData name="Maria Kureczko" userId="68525a13-0ace-4576-a37c-2deae4ec343a" providerId="ADAL" clId="{3C912A84-64D8-470A-AC28-E8F661113469}" dt="2021-10-27T19:26:56.545" v="76" actId="313"/>
          <ac:spMkLst>
            <pc:docMk/>
            <pc:sldMk cId="1773452892" sldId="296"/>
            <ac:spMk id="2" creationId="{E1F3A1D6-2C7B-4FCD-87AF-4EC83293D2B7}"/>
          </ac:spMkLst>
        </pc:spChg>
        <pc:spChg chg="mod">
          <ac:chgData name="Maria Kureczko" userId="68525a13-0ace-4576-a37c-2deae4ec343a" providerId="ADAL" clId="{3C912A84-64D8-470A-AC28-E8F661113469}" dt="2021-10-27T19:27:14.270" v="102" actId="1076"/>
          <ac:spMkLst>
            <pc:docMk/>
            <pc:sldMk cId="1773452892" sldId="296"/>
            <ac:spMk id="7" creationId="{0E321FB0-6484-469C-B786-90358CA9FE49}"/>
          </ac:spMkLst>
        </pc:spChg>
      </pc:sldChg>
      <pc:sldChg chg="modSp add mod">
        <pc:chgData name="Maria Kureczko" userId="68525a13-0ace-4576-a37c-2deae4ec343a" providerId="ADAL" clId="{3C912A84-64D8-470A-AC28-E8F661113469}" dt="2021-10-27T19:27:58.963" v="115" actId="313"/>
        <pc:sldMkLst>
          <pc:docMk/>
          <pc:sldMk cId="1779743128" sldId="298"/>
        </pc:sldMkLst>
        <pc:spChg chg="mod">
          <ac:chgData name="Maria Kureczko" userId="68525a13-0ace-4576-a37c-2deae4ec343a" providerId="ADAL" clId="{3C912A84-64D8-470A-AC28-E8F661113469}" dt="2021-10-27T19:27:58.963" v="115" actId="313"/>
          <ac:spMkLst>
            <pc:docMk/>
            <pc:sldMk cId="1779743128" sldId="298"/>
            <ac:spMk id="2" creationId="{E1F3A1D6-2C7B-4FCD-87AF-4EC83293D2B7}"/>
          </ac:spMkLst>
        </pc:spChg>
      </pc:sldChg>
      <pc:sldChg chg="addSp delSp modSp add mod">
        <pc:chgData name="Maria Kureczko" userId="68525a13-0ace-4576-a37c-2deae4ec343a" providerId="ADAL" clId="{3C912A84-64D8-470A-AC28-E8F661113469}" dt="2021-10-27T19:35:12.688" v="298" actId="207"/>
        <pc:sldMkLst>
          <pc:docMk/>
          <pc:sldMk cId="100292213" sldId="299"/>
        </pc:sldMkLst>
        <pc:spChg chg="mod">
          <ac:chgData name="Maria Kureczko" userId="68525a13-0ace-4576-a37c-2deae4ec343a" providerId="ADAL" clId="{3C912A84-64D8-470A-AC28-E8F661113469}" dt="2021-10-27T19:31:54.163" v="198" actId="1076"/>
          <ac:spMkLst>
            <pc:docMk/>
            <pc:sldMk cId="100292213" sldId="299"/>
            <ac:spMk id="2" creationId="{E1F3A1D6-2C7B-4FCD-87AF-4EC83293D2B7}"/>
          </ac:spMkLst>
        </pc:spChg>
        <pc:spChg chg="mod">
          <ac:chgData name="Maria Kureczko" userId="68525a13-0ace-4576-a37c-2deae4ec343a" providerId="ADAL" clId="{3C912A84-64D8-470A-AC28-E8F661113469}" dt="2021-10-27T19:35:03.621" v="297" actId="20577"/>
          <ac:spMkLst>
            <pc:docMk/>
            <pc:sldMk cId="100292213" sldId="299"/>
            <ac:spMk id="3" creationId="{622E1B3D-B96C-439F-B138-37A4F17E2078}"/>
          </ac:spMkLst>
        </pc:spChg>
        <pc:spChg chg="add mod">
          <ac:chgData name="Maria Kureczko" userId="68525a13-0ace-4576-a37c-2deae4ec343a" providerId="ADAL" clId="{3C912A84-64D8-470A-AC28-E8F661113469}" dt="2021-10-27T19:35:12.688" v="298" actId="207"/>
          <ac:spMkLst>
            <pc:docMk/>
            <pc:sldMk cId="100292213" sldId="299"/>
            <ac:spMk id="9" creationId="{EBABF14E-B0F9-44B9-B9D7-9860915131C2}"/>
          </ac:spMkLst>
        </pc:spChg>
        <pc:picChg chg="del">
          <ac:chgData name="Maria Kureczko" userId="68525a13-0ace-4576-a37c-2deae4ec343a" providerId="ADAL" clId="{3C912A84-64D8-470A-AC28-E8F661113469}" dt="2021-10-27T19:29:34.089" v="177" actId="478"/>
          <ac:picMkLst>
            <pc:docMk/>
            <pc:sldMk cId="100292213" sldId="299"/>
            <ac:picMk id="8" creationId="{2B8F1A12-00F0-4899-A90E-DD2D07D810BE}"/>
          </ac:picMkLst>
        </pc:picChg>
      </pc:sldChg>
      <pc:sldChg chg="addSp delSp modSp add mod">
        <pc:chgData name="Maria Kureczko" userId="68525a13-0ace-4576-a37c-2deae4ec343a" providerId="ADAL" clId="{3C912A84-64D8-470A-AC28-E8F661113469}" dt="2021-10-27T19:59:17.734" v="1470" actId="1076"/>
        <pc:sldMkLst>
          <pc:docMk/>
          <pc:sldMk cId="93513358" sldId="300"/>
        </pc:sldMkLst>
        <pc:spChg chg="mod">
          <ac:chgData name="Maria Kureczko" userId="68525a13-0ace-4576-a37c-2deae4ec343a" providerId="ADAL" clId="{3C912A84-64D8-470A-AC28-E8F661113469}" dt="2021-10-27T19:41:46.163" v="421" actId="255"/>
          <ac:spMkLst>
            <pc:docMk/>
            <pc:sldMk cId="93513358" sldId="300"/>
            <ac:spMk id="2" creationId="{E1F3A1D6-2C7B-4FCD-87AF-4EC83293D2B7}"/>
          </ac:spMkLst>
        </pc:spChg>
        <pc:spChg chg="del">
          <ac:chgData name="Maria Kureczko" userId="68525a13-0ace-4576-a37c-2deae4ec343a" providerId="ADAL" clId="{3C912A84-64D8-470A-AC28-E8F661113469}" dt="2021-10-27T19:41:03.931" v="410" actId="478"/>
          <ac:spMkLst>
            <pc:docMk/>
            <pc:sldMk cId="93513358" sldId="300"/>
            <ac:spMk id="3" creationId="{622E1B3D-B96C-439F-B138-37A4F17E2078}"/>
          </ac:spMkLst>
        </pc:spChg>
        <pc:spChg chg="del">
          <ac:chgData name="Maria Kureczko" userId="68525a13-0ace-4576-a37c-2deae4ec343a" providerId="ADAL" clId="{3C912A84-64D8-470A-AC28-E8F661113469}" dt="2021-10-27T19:40:18.805" v="341" actId="478"/>
          <ac:spMkLst>
            <pc:docMk/>
            <pc:sldMk cId="93513358" sldId="300"/>
            <ac:spMk id="4" creationId="{D702EDE6-8957-4BA6-9537-5E8845AF0CC4}"/>
          </ac:spMkLst>
        </pc:spChg>
        <pc:spChg chg="del">
          <ac:chgData name="Maria Kureczko" userId="68525a13-0ace-4576-a37c-2deae4ec343a" providerId="ADAL" clId="{3C912A84-64D8-470A-AC28-E8F661113469}" dt="2021-10-27T19:40:18.805" v="341" actId="478"/>
          <ac:spMkLst>
            <pc:docMk/>
            <pc:sldMk cId="93513358" sldId="300"/>
            <ac:spMk id="5" creationId="{744DC68E-45C1-48A6-9349-C2A3FD93CAEA}"/>
          </ac:spMkLst>
        </pc:spChg>
        <pc:spChg chg="del">
          <ac:chgData name="Maria Kureczko" userId="68525a13-0ace-4576-a37c-2deae4ec343a" providerId="ADAL" clId="{3C912A84-64D8-470A-AC28-E8F661113469}" dt="2021-10-27T19:41:03.931" v="410" actId="478"/>
          <ac:spMkLst>
            <pc:docMk/>
            <pc:sldMk cId="93513358" sldId="300"/>
            <ac:spMk id="6" creationId="{6EC22C56-38D3-4D80-BE48-A35E92E347E9}"/>
          </ac:spMkLst>
        </pc:spChg>
        <pc:spChg chg="add mod">
          <ac:chgData name="Maria Kureczko" userId="68525a13-0ace-4576-a37c-2deae4ec343a" providerId="ADAL" clId="{3C912A84-64D8-470A-AC28-E8F661113469}" dt="2021-10-27T19:46:30.848" v="624" actId="20577"/>
          <ac:spMkLst>
            <pc:docMk/>
            <pc:sldMk cId="93513358" sldId="300"/>
            <ac:spMk id="8" creationId="{44046E9C-727A-4EC2-8206-7577EF8B4E33}"/>
          </ac:spMkLst>
        </pc:spChg>
        <pc:spChg chg="add mod">
          <ac:chgData name="Maria Kureczko" userId="68525a13-0ace-4576-a37c-2deae4ec343a" providerId="ADAL" clId="{3C912A84-64D8-470A-AC28-E8F661113469}" dt="2021-10-27T19:43:57.797" v="443" actId="14100"/>
          <ac:spMkLst>
            <pc:docMk/>
            <pc:sldMk cId="93513358" sldId="300"/>
            <ac:spMk id="9" creationId="{E2281E63-0F46-4E57-8867-507220921725}"/>
          </ac:spMkLst>
        </pc:spChg>
        <pc:spChg chg="add mod">
          <ac:chgData name="Maria Kureczko" userId="68525a13-0ace-4576-a37c-2deae4ec343a" providerId="ADAL" clId="{3C912A84-64D8-470A-AC28-E8F661113469}" dt="2021-10-27T19:43:52.314" v="441" actId="1076"/>
          <ac:spMkLst>
            <pc:docMk/>
            <pc:sldMk cId="93513358" sldId="300"/>
            <ac:spMk id="11" creationId="{2CEACB38-D203-41F7-BD6F-29320B51B39F}"/>
          </ac:spMkLst>
        </pc:spChg>
        <pc:spChg chg="add mod">
          <ac:chgData name="Maria Kureczko" userId="68525a13-0ace-4576-a37c-2deae4ec343a" providerId="ADAL" clId="{3C912A84-64D8-470A-AC28-E8F661113469}" dt="2021-10-27T19:44:06.697" v="445" actId="1076"/>
          <ac:spMkLst>
            <pc:docMk/>
            <pc:sldMk cId="93513358" sldId="300"/>
            <ac:spMk id="12" creationId="{45C1A9B6-F43B-40CC-9C8C-BF4BCA8BDA26}"/>
          </ac:spMkLst>
        </pc:spChg>
        <pc:spChg chg="add mod">
          <ac:chgData name="Maria Kureczko" userId="68525a13-0ace-4576-a37c-2deae4ec343a" providerId="ADAL" clId="{3C912A84-64D8-470A-AC28-E8F661113469}" dt="2021-10-27T19:44:06.697" v="445" actId="1076"/>
          <ac:spMkLst>
            <pc:docMk/>
            <pc:sldMk cId="93513358" sldId="300"/>
            <ac:spMk id="13" creationId="{37353D83-D3E5-4B58-B348-42E4E3306A05}"/>
          </ac:spMkLst>
        </pc:spChg>
        <pc:spChg chg="add mod">
          <ac:chgData name="Maria Kureczko" userId="68525a13-0ace-4576-a37c-2deae4ec343a" providerId="ADAL" clId="{3C912A84-64D8-470A-AC28-E8F661113469}" dt="2021-10-27T19:50:01.620" v="657" actId="1076"/>
          <ac:spMkLst>
            <pc:docMk/>
            <pc:sldMk cId="93513358" sldId="300"/>
            <ac:spMk id="14" creationId="{1FFF017F-CF87-45D3-9642-538BE81B2632}"/>
          </ac:spMkLst>
        </pc:spChg>
        <pc:spChg chg="add mod">
          <ac:chgData name="Maria Kureczko" userId="68525a13-0ace-4576-a37c-2deae4ec343a" providerId="ADAL" clId="{3C912A84-64D8-470A-AC28-E8F661113469}" dt="2021-10-27T19:44:11.998" v="447" actId="1076"/>
          <ac:spMkLst>
            <pc:docMk/>
            <pc:sldMk cId="93513358" sldId="300"/>
            <ac:spMk id="15" creationId="{1F3B8D38-DBB6-4959-869A-ECFDA414D73A}"/>
          </ac:spMkLst>
        </pc:spChg>
        <pc:spChg chg="add mod">
          <ac:chgData name="Maria Kureczko" userId="68525a13-0ace-4576-a37c-2deae4ec343a" providerId="ADAL" clId="{3C912A84-64D8-470A-AC28-E8F661113469}" dt="2021-10-27T19:44:17.655" v="449" actId="1076"/>
          <ac:spMkLst>
            <pc:docMk/>
            <pc:sldMk cId="93513358" sldId="300"/>
            <ac:spMk id="16" creationId="{C7814486-7DEE-46DD-B837-02B97C2439D1}"/>
          </ac:spMkLst>
        </pc:spChg>
        <pc:spChg chg="add mod">
          <ac:chgData name="Maria Kureczko" userId="68525a13-0ace-4576-a37c-2deae4ec343a" providerId="ADAL" clId="{3C912A84-64D8-470A-AC28-E8F661113469}" dt="2021-10-27T19:44:17.655" v="449" actId="1076"/>
          <ac:spMkLst>
            <pc:docMk/>
            <pc:sldMk cId="93513358" sldId="300"/>
            <ac:spMk id="17" creationId="{C80C3A7B-9F5D-4623-9D36-6E9B85665E9C}"/>
          </ac:spMkLst>
        </pc:spChg>
        <pc:spChg chg="add mod">
          <ac:chgData name="Maria Kureczko" userId="68525a13-0ace-4576-a37c-2deae4ec343a" providerId="ADAL" clId="{3C912A84-64D8-470A-AC28-E8F661113469}" dt="2021-10-27T19:44:22.706" v="451" actId="1076"/>
          <ac:spMkLst>
            <pc:docMk/>
            <pc:sldMk cId="93513358" sldId="300"/>
            <ac:spMk id="18" creationId="{B208A5F6-FE54-4679-822D-057D74EE4A7E}"/>
          </ac:spMkLst>
        </pc:spChg>
        <pc:spChg chg="add mod">
          <ac:chgData name="Maria Kureczko" userId="68525a13-0ace-4576-a37c-2deae4ec343a" providerId="ADAL" clId="{3C912A84-64D8-470A-AC28-E8F661113469}" dt="2021-10-27T19:44:22.706" v="451" actId="1076"/>
          <ac:spMkLst>
            <pc:docMk/>
            <pc:sldMk cId="93513358" sldId="300"/>
            <ac:spMk id="19" creationId="{0E6D9483-09B5-4946-9706-2BFEC65914B0}"/>
          </ac:spMkLst>
        </pc:spChg>
        <pc:spChg chg="add mod">
          <ac:chgData name="Maria Kureczko" userId="68525a13-0ace-4576-a37c-2deae4ec343a" providerId="ADAL" clId="{3C912A84-64D8-470A-AC28-E8F661113469}" dt="2021-10-27T19:44:31.431" v="453" actId="1076"/>
          <ac:spMkLst>
            <pc:docMk/>
            <pc:sldMk cId="93513358" sldId="300"/>
            <ac:spMk id="20" creationId="{E171C3B8-7B6D-41F4-90FE-252AAAECA51C}"/>
          </ac:spMkLst>
        </pc:spChg>
        <pc:spChg chg="add mod">
          <ac:chgData name="Maria Kureczko" userId="68525a13-0ace-4576-a37c-2deae4ec343a" providerId="ADAL" clId="{3C912A84-64D8-470A-AC28-E8F661113469}" dt="2021-10-27T19:44:31.431" v="453" actId="1076"/>
          <ac:spMkLst>
            <pc:docMk/>
            <pc:sldMk cId="93513358" sldId="300"/>
            <ac:spMk id="21" creationId="{02F1BF4D-C0FA-4149-97B8-073E9D30321C}"/>
          </ac:spMkLst>
        </pc:spChg>
        <pc:spChg chg="add mod">
          <ac:chgData name="Maria Kureczko" userId="68525a13-0ace-4576-a37c-2deae4ec343a" providerId="ADAL" clId="{3C912A84-64D8-470A-AC28-E8F661113469}" dt="2021-10-27T19:44:38.713" v="455" actId="1076"/>
          <ac:spMkLst>
            <pc:docMk/>
            <pc:sldMk cId="93513358" sldId="300"/>
            <ac:spMk id="22" creationId="{E58C47F2-93A4-4F24-B542-4A839E5D57CD}"/>
          </ac:spMkLst>
        </pc:spChg>
        <pc:spChg chg="add mod">
          <ac:chgData name="Maria Kureczko" userId="68525a13-0ace-4576-a37c-2deae4ec343a" providerId="ADAL" clId="{3C912A84-64D8-470A-AC28-E8F661113469}" dt="2021-10-27T19:44:38.713" v="455" actId="1076"/>
          <ac:spMkLst>
            <pc:docMk/>
            <pc:sldMk cId="93513358" sldId="300"/>
            <ac:spMk id="23" creationId="{C62C11C1-CA4B-4DD7-881E-A0F789458486}"/>
          </ac:spMkLst>
        </pc:spChg>
        <pc:spChg chg="add mod">
          <ac:chgData name="Maria Kureczko" userId="68525a13-0ace-4576-a37c-2deae4ec343a" providerId="ADAL" clId="{3C912A84-64D8-470A-AC28-E8F661113469}" dt="2021-10-27T19:50:50.054" v="694" actId="1076"/>
          <ac:spMkLst>
            <pc:docMk/>
            <pc:sldMk cId="93513358" sldId="300"/>
            <ac:spMk id="32" creationId="{8CA936F8-AED6-413C-9178-589E01865C46}"/>
          </ac:spMkLst>
        </pc:spChg>
        <pc:spChg chg="add mod">
          <ac:chgData name="Maria Kureczko" userId="68525a13-0ace-4576-a37c-2deae4ec343a" providerId="ADAL" clId="{3C912A84-64D8-470A-AC28-E8F661113469}" dt="2021-10-27T19:52:22.842" v="842" actId="1076"/>
          <ac:spMkLst>
            <pc:docMk/>
            <pc:sldMk cId="93513358" sldId="300"/>
            <ac:spMk id="34" creationId="{8894FB93-CC0F-465D-B629-8889A6D81F04}"/>
          </ac:spMkLst>
        </pc:spChg>
        <pc:spChg chg="add mod">
          <ac:chgData name="Maria Kureczko" userId="68525a13-0ace-4576-a37c-2deae4ec343a" providerId="ADAL" clId="{3C912A84-64D8-470A-AC28-E8F661113469}" dt="2021-10-27T19:59:08.271" v="1469" actId="113"/>
          <ac:spMkLst>
            <pc:docMk/>
            <pc:sldMk cId="93513358" sldId="300"/>
            <ac:spMk id="35" creationId="{B8E3C7B8-861B-4ACE-929E-14328765AAFE}"/>
          </ac:spMkLst>
        </pc:spChg>
        <pc:spChg chg="add mod">
          <ac:chgData name="Maria Kureczko" userId="68525a13-0ace-4576-a37c-2deae4ec343a" providerId="ADAL" clId="{3C912A84-64D8-470A-AC28-E8F661113469}" dt="2021-10-27T19:53:26.814" v="929" actId="1076"/>
          <ac:spMkLst>
            <pc:docMk/>
            <pc:sldMk cId="93513358" sldId="300"/>
            <ac:spMk id="36" creationId="{A76EAA8F-2620-464F-A3EF-C10C477A4E1E}"/>
          </ac:spMkLst>
        </pc:spChg>
        <pc:spChg chg="add mod">
          <ac:chgData name="Maria Kureczko" userId="68525a13-0ace-4576-a37c-2deae4ec343a" providerId="ADAL" clId="{3C912A84-64D8-470A-AC28-E8F661113469}" dt="2021-10-27T19:54:08.359" v="940" actId="1076"/>
          <ac:spMkLst>
            <pc:docMk/>
            <pc:sldMk cId="93513358" sldId="300"/>
            <ac:spMk id="37" creationId="{C1207158-C449-4213-8929-7D8030589722}"/>
          </ac:spMkLst>
        </pc:spChg>
        <pc:spChg chg="add mod">
          <ac:chgData name="Maria Kureczko" userId="68525a13-0ace-4576-a37c-2deae4ec343a" providerId="ADAL" clId="{3C912A84-64D8-470A-AC28-E8F661113469}" dt="2021-10-27T19:55:04.742" v="1014" actId="1076"/>
          <ac:spMkLst>
            <pc:docMk/>
            <pc:sldMk cId="93513358" sldId="300"/>
            <ac:spMk id="38" creationId="{CB5F165A-3B95-4D9B-944F-D3E869152552}"/>
          </ac:spMkLst>
        </pc:spChg>
        <pc:spChg chg="add mod">
          <ac:chgData name="Maria Kureczko" userId="68525a13-0ace-4576-a37c-2deae4ec343a" providerId="ADAL" clId="{3C912A84-64D8-470A-AC28-E8F661113469}" dt="2021-10-27T19:55:59.020" v="1095" actId="1076"/>
          <ac:spMkLst>
            <pc:docMk/>
            <pc:sldMk cId="93513358" sldId="300"/>
            <ac:spMk id="39" creationId="{12A98F62-0EAB-46EC-BAE9-2AB1285D0F84}"/>
          </ac:spMkLst>
        </pc:spChg>
        <pc:spChg chg="add mod">
          <ac:chgData name="Maria Kureczko" userId="68525a13-0ace-4576-a37c-2deae4ec343a" providerId="ADAL" clId="{3C912A84-64D8-470A-AC28-E8F661113469}" dt="2021-10-27T19:59:17.734" v="1470" actId="1076"/>
          <ac:spMkLst>
            <pc:docMk/>
            <pc:sldMk cId="93513358" sldId="300"/>
            <ac:spMk id="40" creationId="{59128134-6A52-48C0-8DC0-17B187514D8F}"/>
          </ac:spMkLst>
        </pc:spChg>
        <pc:graphicFrameChg chg="add del mod modGraphic">
          <ac:chgData name="Maria Kureczko" userId="68525a13-0ace-4576-a37c-2deae4ec343a" providerId="ADAL" clId="{3C912A84-64D8-470A-AC28-E8F661113469}" dt="2021-10-27T19:42:35.255" v="427" actId="478"/>
          <ac:graphicFrameMkLst>
            <pc:docMk/>
            <pc:sldMk cId="93513358" sldId="300"/>
            <ac:graphicFrameMk id="7" creationId="{0BF3A6B1-F6D3-4EA7-9459-F5F88A59943A}"/>
          </ac:graphicFrameMkLst>
        </pc:graphicFrameChg>
        <pc:picChg chg="add mod">
          <ac:chgData name="Maria Kureczko" userId="68525a13-0ace-4576-a37c-2deae4ec343a" providerId="ADAL" clId="{3C912A84-64D8-470A-AC28-E8F661113469}" dt="2021-10-27T19:49:00.802" v="643" actId="1076"/>
          <ac:picMkLst>
            <pc:docMk/>
            <pc:sldMk cId="93513358" sldId="300"/>
            <ac:picMk id="24" creationId="{AA6D58C4-6F0E-4826-8CE6-1AEE3E2F4427}"/>
          </ac:picMkLst>
        </pc:picChg>
        <pc:picChg chg="add mod">
          <ac:chgData name="Maria Kureczko" userId="68525a13-0ace-4576-a37c-2deae4ec343a" providerId="ADAL" clId="{3C912A84-64D8-470A-AC28-E8F661113469}" dt="2021-10-27T19:48:53.769" v="640" actId="1076"/>
          <ac:picMkLst>
            <pc:docMk/>
            <pc:sldMk cId="93513358" sldId="300"/>
            <ac:picMk id="25" creationId="{286A611F-A82B-434B-8F23-1F1EAB6FADCF}"/>
          </ac:picMkLst>
        </pc:picChg>
        <pc:picChg chg="add mod">
          <ac:chgData name="Maria Kureczko" userId="68525a13-0ace-4576-a37c-2deae4ec343a" providerId="ADAL" clId="{3C912A84-64D8-470A-AC28-E8F661113469}" dt="2021-10-27T19:49:33.597" v="653" actId="1076"/>
          <ac:picMkLst>
            <pc:docMk/>
            <pc:sldMk cId="93513358" sldId="300"/>
            <ac:picMk id="26" creationId="{21734235-658F-45CD-BF9E-35386E7EE624}"/>
          </ac:picMkLst>
        </pc:picChg>
        <pc:picChg chg="add mod">
          <ac:chgData name="Maria Kureczko" userId="68525a13-0ace-4576-a37c-2deae4ec343a" providerId="ADAL" clId="{3C912A84-64D8-470A-AC28-E8F661113469}" dt="2021-10-27T19:49:21.896" v="650" actId="688"/>
          <ac:picMkLst>
            <pc:docMk/>
            <pc:sldMk cId="93513358" sldId="300"/>
            <ac:picMk id="27" creationId="{5E6E108F-F28A-471E-BECB-06742CDA11F0}"/>
          </ac:picMkLst>
        </pc:picChg>
        <pc:picChg chg="add mod">
          <ac:chgData name="Maria Kureczko" userId="68525a13-0ace-4576-a37c-2deae4ec343a" providerId="ADAL" clId="{3C912A84-64D8-470A-AC28-E8F661113469}" dt="2021-10-27T19:48:17.600" v="628" actId="1076"/>
          <ac:picMkLst>
            <pc:docMk/>
            <pc:sldMk cId="93513358" sldId="300"/>
            <ac:picMk id="28" creationId="{76C07B17-6D5B-402F-AE23-53DC309AA57C}"/>
          </ac:picMkLst>
        </pc:picChg>
        <pc:picChg chg="add mod">
          <ac:chgData name="Maria Kureczko" userId="68525a13-0ace-4576-a37c-2deae4ec343a" providerId="ADAL" clId="{3C912A84-64D8-470A-AC28-E8F661113469}" dt="2021-10-27T19:48:27.535" v="631" actId="688"/>
          <ac:picMkLst>
            <pc:docMk/>
            <pc:sldMk cId="93513358" sldId="300"/>
            <ac:picMk id="29" creationId="{09DC74BD-EF28-49B4-9984-7B7C713B605C}"/>
          </ac:picMkLst>
        </pc:picChg>
        <pc:picChg chg="add mod">
          <ac:chgData name="Maria Kureczko" userId="68525a13-0ace-4576-a37c-2deae4ec343a" providerId="ADAL" clId="{3C912A84-64D8-470A-AC28-E8F661113469}" dt="2021-10-27T19:49:13.452" v="648" actId="1076"/>
          <ac:picMkLst>
            <pc:docMk/>
            <pc:sldMk cId="93513358" sldId="300"/>
            <ac:picMk id="30" creationId="{B9109511-FE53-4B7E-9B12-9CD0EEFAB329}"/>
          </ac:picMkLst>
        </pc:picChg>
        <pc:picChg chg="del">
          <ac:chgData name="Maria Kureczko" userId="68525a13-0ace-4576-a37c-2deae4ec343a" providerId="ADAL" clId="{3C912A84-64D8-470A-AC28-E8F661113469}" dt="2021-10-27T19:35:58.735" v="301" actId="478"/>
          <ac:picMkLst>
            <pc:docMk/>
            <pc:sldMk cId="93513358" sldId="300"/>
            <ac:picMk id="2050" creationId="{E079B3AF-DAC6-4D8B-AB82-DB183FFBA25B}"/>
          </ac:picMkLst>
        </pc:picChg>
      </pc:sldChg>
      <pc:sldChg chg="addSp delSp modSp add mod">
        <pc:chgData name="Maria Kureczko" userId="68525a13-0ace-4576-a37c-2deae4ec343a" providerId="ADAL" clId="{3C912A84-64D8-470A-AC28-E8F661113469}" dt="2021-10-27T20:03:19.648" v="1597" actId="1076"/>
        <pc:sldMkLst>
          <pc:docMk/>
          <pc:sldMk cId="4172439516" sldId="301"/>
        </pc:sldMkLst>
        <pc:spChg chg="mod">
          <ac:chgData name="Maria Kureczko" userId="68525a13-0ace-4576-a37c-2deae4ec343a" providerId="ADAL" clId="{3C912A84-64D8-470A-AC28-E8F661113469}" dt="2021-10-27T20:02:56.450" v="1594" actId="1076"/>
          <ac:spMkLst>
            <pc:docMk/>
            <pc:sldMk cId="4172439516" sldId="301"/>
            <ac:spMk id="2" creationId="{E1F3A1D6-2C7B-4FCD-87AF-4EC83293D2B7}"/>
          </ac:spMkLst>
        </pc:spChg>
        <pc:spChg chg="del">
          <ac:chgData name="Maria Kureczko" userId="68525a13-0ace-4576-a37c-2deae4ec343a" providerId="ADAL" clId="{3C912A84-64D8-470A-AC28-E8F661113469}" dt="2021-10-27T20:00:18.938" v="1477" actId="478"/>
          <ac:spMkLst>
            <pc:docMk/>
            <pc:sldMk cId="4172439516" sldId="301"/>
            <ac:spMk id="3" creationId="{622E1B3D-B96C-439F-B138-37A4F17E2078}"/>
          </ac:spMkLst>
        </pc:spChg>
        <pc:spChg chg="del mod">
          <ac:chgData name="Maria Kureczko" userId="68525a13-0ace-4576-a37c-2deae4ec343a" providerId="ADAL" clId="{3C912A84-64D8-470A-AC28-E8F661113469}" dt="2021-10-27T20:00:30.823" v="1479" actId="478"/>
          <ac:spMkLst>
            <pc:docMk/>
            <pc:sldMk cId="4172439516" sldId="301"/>
            <ac:spMk id="4" creationId="{D702EDE6-8957-4BA6-9537-5E8845AF0CC4}"/>
          </ac:spMkLst>
        </pc:spChg>
        <pc:spChg chg="mod">
          <ac:chgData name="Maria Kureczko" userId="68525a13-0ace-4576-a37c-2deae4ec343a" providerId="ADAL" clId="{3C912A84-64D8-470A-AC28-E8F661113469}" dt="2021-10-27T20:00:53.665" v="1552" actId="20577"/>
          <ac:spMkLst>
            <pc:docMk/>
            <pc:sldMk cId="4172439516" sldId="301"/>
            <ac:spMk id="5" creationId="{744DC68E-45C1-48A6-9349-C2A3FD93CAEA}"/>
          </ac:spMkLst>
        </pc:spChg>
        <pc:spChg chg="del">
          <ac:chgData name="Maria Kureczko" userId="68525a13-0ace-4576-a37c-2deae4ec343a" providerId="ADAL" clId="{3C912A84-64D8-470A-AC28-E8F661113469}" dt="2021-10-27T20:00:15.891" v="1476" actId="478"/>
          <ac:spMkLst>
            <pc:docMk/>
            <pc:sldMk cId="4172439516" sldId="301"/>
            <ac:spMk id="6" creationId="{6EC22C56-38D3-4D80-BE48-A35E92E347E9}"/>
          </ac:spMkLst>
        </pc:spChg>
        <pc:spChg chg="add mod">
          <ac:chgData name="Maria Kureczko" userId="68525a13-0ace-4576-a37c-2deae4ec343a" providerId="ADAL" clId="{3C912A84-64D8-470A-AC28-E8F661113469}" dt="2021-10-27T20:03:19.648" v="1597" actId="1076"/>
          <ac:spMkLst>
            <pc:docMk/>
            <pc:sldMk cId="4172439516" sldId="301"/>
            <ac:spMk id="8" creationId="{6D711459-B4EC-4507-9AE5-6477F8A48083}"/>
          </ac:spMkLst>
        </pc:spChg>
        <pc:picChg chg="del">
          <ac:chgData name="Maria Kureczko" userId="68525a13-0ace-4576-a37c-2deae4ec343a" providerId="ADAL" clId="{3C912A84-64D8-470A-AC28-E8F661113469}" dt="2021-10-27T20:00:08.847" v="1473" actId="478"/>
          <ac:picMkLst>
            <pc:docMk/>
            <pc:sldMk cId="4172439516" sldId="301"/>
            <ac:picMk id="2050" creationId="{E079B3AF-DAC6-4D8B-AB82-DB183FFBA25B}"/>
          </ac:picMkLst>
        </pc:picChg>
      </pc:sldChg>
      <pc:sldChg chg="addSp delSp modSp add mod ord">
        <pc:chgData name="Maria Kureczko" userId="68525a13-0ace-4576-a37c-2deae4ec343a" providerId="ADAL" clId="{3C912A84-64D8-470A-AC28-E8F661113469}" dt="2021-10-27T20:14:56.199" v="1900" actId="20577"/>
        <pc:sldMkLst>
          <pc:docMk/>
          <pc:sldMk cId="2033148157" sldId="306"/>
        </pc:sldMkLst>
        <pc:spChg chg="mod">
          <ac:chgData name="Maria Kureczko" userId="68525a13-0ace-4576-a37c-2deae4ec343a" providerId="ADAL" clId="{3C912A84-64D8-470A-AC28-E8F661113469}" dt="2021-10-27T20:14:56.199" v="1900" actId="20577"/>
          <ac:spMkLst>
            <pc:docMk/>
            <pc:sldMk cId="2033148157" sldId="306"/>
            <ac:spMk id="2" creationId="{E1F3A1D6-2C7B-4FCD-87AF-4EC83293D2B7}"/>
          </ac:spMkLst>
        </pc:spChg>
        <pc:spChg chg="mod">
          <ac:chgData name="Maria Kureczko" userId="68525a13-0ace-4576-a37c-2deae4ec343a" providerId="ADAL" clId="{3C912A84-64D8-470A-AC28-E8F661113469}" dt="2021-10-27T20:08:18.278" v="1783" actId="20577"/>
          <ac:spMkLst>
            <pc:docMk/>
            <pc:sldMk cId="2033148157" sldId="306"/>
            <ac:spMk id="3" creationId="{622E1B3D-B96C-439F-B138-37A4F17E2078}"/>
          </ac:spMkLst>
        </pc:spChg>
        <pc:spChg chg="add mod">
          <ac:chgData name="Maria Kureczko" userId="68525a13-0ace-4576-a37c-2deae4ec343a" providerId="ADAL" clId="{3C912A84-64D8-470A-AC28-E8F661113469}" dt="2021-10-27T20:08:57.251" v="1852" actId="1076"/>
          <ac:spMkLst>
            <pc:docMk/>
            <pc:sldMk cId="2033148157" sldId="306"/>
            <ac:spMk id="8" creationId="{1D878EED-734A-4393-AB9F-B9CF05C8440F}"/>
          </ac:spMkLst>
        </pc:spChg>
        <pc:spChg chg="del">
          <ac:chgData name="Maria Kureczko" userId="68525a13-0ace-4576-a37c-2deae4ec343a" providerId="ADAL" clId="{3C912A84-64D8-470A-AC28-E8F661113469}" dt="2021-10-27T20:04:47.033" v="1625" actId="478"/>
          <ac:spMkLst>
            <pc:docMk/>
            <pc:sldMk cId="2033148157" sldId="306"/>
            <ac:spMk id="9" creationId="{BB17781A-B10C-4B5A-9C1B-FD4D382E624B}"/>
          </ac:spMkLst>
        </pc:spChg>
      </pc:sldChg>
      <pc:sldChg chg="addSp modSp add mod">
        <pc:chgData name="Maria Kureczko" userId="68525a13-0ace-4576-a37c-2deae4ec343a" providerId="ADAL" clId="{3C912A84-64D8-470A-AC28-E8F661113469}" dt="2021-10-27T20:13:44.637" v="1895" actId="14100"/>
        <pc:sldMkLst>
          <pc:docMk/>
          <pc:sldMk cId="2486062317" sldId="307"/>
        </pc:sldMkLst>
        <pc:spChg chg="mod">
          <ac:chgData name="Maria Kureczko" userId="68525a13-0ace-4576-a37c-2deae4ec343a" providerId="ADAL" clId="{3C912A84-64D8-470A-AC28-E8F661113469}" dt="2021-10-27T20:12:29.434" v="1874" actId="14100"/>
          <ac:spMkLst>
            <pc:docMk/>
            <pc:sldMk cId="2486062317" sldId="307"/>
            <ac:spMk id="2" creationId="{E1F3A1D6-2C7B-4FCD-87AF-4EC83293D2B7}"/>
          </ac:spMkLst>
        </pc:spChg>
        <pc:spChg chg="mod">
          <ac:chgData name="Maria Kureczko" userId="68525a13-0ace-4576-a37c-2deae4ec343a" providerId="ADAL" clId="{3C912A84-64D8-470A-AC28-E8F661113469}" dt="2021-10-27T20:13:44.637" v="1895" actId="14100"/>
          <ac:spMkLst>
            <pc:docMk/>
            <pc:sldMk cId="2486062317" sldId="307"/>
            <ac:spMk id="8" creationId="{44046E9C-727A-4EC2-8206-7577EF8B4E33}"/>
          </ac:spMkLst>
        </pc:spChg>
        <pc:spChg chg="add mod">
          <ac:chgData name="Maria Kureczko" userId="68525a13-0ace-4576-a37c-2deae4ec343a" providerId="ADAL" clId="{3C912A84-64D8-470A-AC28-E8F661113469}" dt="2021-10-27T20:12:58.872" v="1889" actId="1076"/>
          <ac:spMkLst>
            <pc:docMk/>
            <pc:sldMk cId="2486062317" sldId="307"/>
            <ac:spMk id="33" creationId="{A25E9B69-D078-4BB8-89F4-A9C019CDD0D6}"/>
          </ac:spMkLst>
        </pc:spChg>
        <pc:spChg chg="add mod">
          <ac:chgData name="Maria Kureczko" userId="68525a13-0ace-4576-a37c-2deae4ec343a" providerId="ADAL" clId="{3C912A84-64D8-470A-AC28-E8F661113469}" dt="2021-10-27T20:13:36.635" v="1894" actId="14100"/>
          <ac:spMkLst>
            <pc:docMk/>
            <pc:sldMk cId="2486062317" sldId="307"/>
            <ac:spMk id="41" creationId="{286D39C5-5BD1-4E2B-A4CE-13EB3F8E28B0}"/>
          </ac:spMkLst>
        </pc:spChg>
      </pc:sldChg>
      <pc:sldChg chg="modSp add mod">
        <pc:chgData name="Maria Kureczko" userId="68525a13-0ace-4576-a37c-2deae4ec343a" providerId="ADAL" clId="{3C912A84-64D8-470A-AC28-E8F661113469}" dt="2021-10-27T20:46:35.653" v="2657" actId="1076"/>
        <pc:sldMkLst>
          <pc:docMk/>
          <pc:sldMk cId="4129018774" sldId="308"/>
        </pc:sldMkLst>
        <pc:spChg chg="mod">
          <ac:chgData name="Maria Kureczko" userId="68525a13-0ace-4576-a37c-2deae4ec343a" providerId="ADAL" clId="{3C912A84-64D8-470A-AC28-E8F661113469}" dt="2021-10-27T20:46:35.653" v="2657" actId="1076"/>
          <ac:spMkLst>
            <pc:docMk/>
            <pc:sldMk cId="4129018774" sldId="308"/>
            <ac:spMk id="2" creationId="{E1F3A1D6-2C7B-4FCD-87AF-4EC83293D2B7}"/>
          </ac:spMkLst>
        </pc:spChg>
      </pc:sldChg>
      <pc:sldChg chg="modSp add mod">
        <pc:chgData name="Maria Kureczko" userId="68525a13-0ace-4576-a37c-2deae4ec343a" providerId="ADAL" clId="{3C912A84-64D8-470A-AC28-E8F661113469}" dt="2021-10-27T20:19:55.936" v="2299" actId="1076"/>
        <pc:sldMkLst>
          <pc:docMk/>
          <pc:sldMk cId="2632612581" sldId="309"/>
        </pc:sldMkLst>
        <pc:spChg chg="mod">
          <ac:chgData name="Maria Kureczko" userId="68525a13-0ace-4576-a37c-2deae4ec343a" providerId="ADAL" clId="{3C912A84-64D8-470A-AC28-E8F661113469}" dt="2021-10-27T20:19:51.380" v="2298" actId="1076"/>
          <ac:spMkLst>
            <pc:docMk/>
            <pc:sldMk cId="2632612581" sldId="309"/>
            <ac:spMk id="2" creationId="{E1F3A1D6-2C7B-4FCD-87AF-4EC83293D2B7}"/>
          </ac:spMkLst>
        </pc:spChg>
        <pc:spChg chg="mod">
          <ac:chgData name="Maria Kureczko" userId="68525a13-0ace-4576-a37c-2deae4ec343a" providerId="ADAL" clId="{3C912A84-64D8-470A-AC28-E8F661113469}" dt="2021-10-27T20:19:36.010" v="2296" actId="20577"/>
          <ac:spMkLst>
            <pc:docMk/>
            <pc:sldMk cId="2632612581" sldId="309"/>
            <ac:spMk id="3" creationId="{622E1B3D-B96C-439F-B138-37A4F17E2078}"/>
          </ac:spMkLst>
        </pc:spChg>
        <pc:spChg chg="mod">
          <ac:chgData name="Maria Kureczko" userId="68525a13-0ace-4576-a37c-2deae4ec343a" providerId="ADAL" clId="{3C912A84-64D8-470A-AC28-E8F661113469}" dt="2021-10-27T20:19:55.936" v="2299" actId="1076"/>
          <ac:spMkLst>
            <pc:docMk/>
            <pc:sldMk cId="2632612581" sldId="309"/>
            <ac:spMk id="8" creationId="{1D878EED-734A-4393-AB9F-B9CF05C8440F}"/>
          </ac:spMkLst>
        </pc:spChg>
      </pc:sldChg>
      <pc:sldChg chg="modSp add mod">
        <pc:chgData name="Maria Kureczko" userId="68525a13-0ace-4576-a37c-2deae4ec343a" providerId="ADAL" clId="{3C912A84-64D8-470A-AC28-E8F661113469}" dt="2021-10-27T20:23:01.044" v="2398" actId="20577"/>
        <pc:sldMkLst>
          <pc:docMk/>
          <pc:sldMk cId="509484254" sldId="310"/>
        </pc:sldMkLst>
        <pc:spChg chg="mod">
          <ac:chgData name="Maria Kureczko" userId="68525a13-0ace-4576-a37c-2deae4ec343a" providerId="ADAL" clId="{3C912A84-64D8-470A-AC28-E8F661113469}" dt="2021-10-27T20:23:01.044" v="2398" actId="20577"/>
          <ac:spMkLst>
            <pc:docMk/>
            <pc:sldMk cId="509484254" sldId="310"/>
            <ac:spMk id="2" creationId="{E1F3A1D6-2C7B-4FCD-87AF-4EC83293D2B7}"/>
          </ac:spMkLst>
        </pc:spChg>
        <pc:spChg chg="mod">
          <ac:chgData name="Maria Kureczko" userId="68525a13-0ace-4576-a37c-2deae4ec343a" providerId="ADAL" clId="{3C912A84-64D8-470A-AC28-E8F661113469}" dt="2021-10-27T20:22:08.752" v="2328" actId="20577"/>
          <ac:spMkLst>
            <pc:docMk/>
            <pc:sldMk cId="509484254" sldId="310"/>
            <ac:spMk id="7" creationId="{0E321FB0-6484-469C-B786-90358CA9FE49}"/>
          </ac:spMkLst>
        </pc:spChg>
      </pc:sldChg>
      <pc:sldChg chg="modSp add mod">
        <pc:chgData name="Maria Kureczko" userId="68525a13-0ace-4576-a37c-2deae4ec343a" providerId="ADAL" clId="{3C912A84-64D8-470A-AC28-E8F661113469}" dt="2021-10-27T20:40:10.334" v="2546" actId="20577"/>
        <pc:sldMkLst>
          <pc:docMk/>
          <pc:sldMk cId="3690415429" sldId="311"/>
        </pc:sldMkLst>
        <pc:spChg chg="mod">
          <ac:chgData name="Maria Kureczko" userId="68525a13-0ace-4576-a37c-2deae4ec343a" providerId="ADAL" clId="{3C912A84-64D8-470A-AC28-E8F661113469}" dt="2021-10-27T20:38:17.281" v="2445" actId="20577"/>
          <ac:spMkLst>
            <pc:docMk/>
            <pc:sldMk cId="3690415429" sldId="311"/>
            <ac:spMk id="2" creationId="{E1F3A1D6-2C7B-4FCD-87AF-4EC83293D2B7}"/>
          </ac:spMkLst>
        </pc:spChg>
        <pc:spChg chg="mod">
          <ac:chgData name="Maria Kureczko" userId="68525a13-0ace-4576-a37c-2deae4ec343a" providerId="ADAL" clId="{3C912A84-64D8-470A-AC28-E8F661113469}" dt="2021-10-27T20:40:10.334" v="2546" actId="20577"/>
          <ac:spMkLst>
            <pc:docMk/>
            <pc:sldMk cId="3690415429" sldId="311"/>
            <ac:spMk id="3" creationId="{622E1B3D-B96C-439F-B138-37A4F17E2078}"/>
          </ac:spMkLst>
        </pc:spChg>
        <pc:spChg chg="mod">
          <ac:chgData name="Maria Kureczko" userId="68525a13-0ace-4576-a37c-2deae4ec343a" providerId="ADAL" clId="{3C912A84-64D8-470A-AC28-E8F661113469}" dt="2021-10-27T20:39:42.097" v="2470" actId="20577"/>
          <ac:spMkLst>
            <pc:docMk/>
            <pc:sldMk cId="3690415429" sldId="311"/>
            <ac:spMk id="8" creationId="{1D878EED-734A-4393-AB9F-B9CF05C8440F}"/>
          </ac:spMkLst>
        </pc:spChg>
      </pc:sldChg>
      <pc:sldChg chg="modSp add mod">
        <pc:chgData name="Maria Kureczko" userId="68525a13-0ace-4576-a37c-2deae4ec343a" providerId="ADAL" clId="{3C912A84-64D8-470A-AC28-E8F661113469}" dt="2021-10-27T20:45:25.085" v="2655" actId="20577"/>
        <pc:sldMkLst>
          <pc:docMk/>
          <pc:sldMk cId="1387017663" sldId="312"/>
        </pc:sldMkLst>
        <pc:spChg chg="mod">
          <ac:chgData name="Maria Kureczko" userId="68525a13-0ace-4576-a37c-2deae4ec343a" providerId="ADAL" clId="{3C912A84-64D8-470A-AC28-E8F661113469}" dt="2021-10-27T20:40:58.880" v="2558" actId="20577"/>
          <ac:spMkLst>
            <pc:docMk/>
            <pc:sldMk cId="1387017663" sldId="312"/>
            <ac:spMk id="2" creationId="{E1F3A1D6-2C7B-4FCD-87AF-4EC83293D2B7}"/>
          </ac:spMkLst>
        </pc:spChg>
        <pc:spChg chg="mod">
          <ac:chgData name="Maria Kureczko" userId="68525a13-0ace-4576-a37c-2deae4ec343a" providerId="ADAL" clId="{3C912A84-64D8-470A-AC28-E8F661113469}" dt="2021-10-27T20:45:25.085" v="2655" actId="20577"/>
          <ac:spMkLst>
            <pc:docMk/>
            <pc:sldMk cId="1387017663" sldId="312"/>
            <ac:spMk id="3" creationId="{622E1B3D-B96C-439F-B138-37A4F17E2078}"/>
          </ac:spMkLst>
        </pc:spChg>
        <pc:spChg chg="mod">
          <ac:chgData name="Maria Kureczko" userId="68525a13-0ace-4576-a37c-2deae4ec343a" providerId="ADAL" clId="{3C912A84-64D8-470A-AC28-E8F661113469}" dt="2021-10-27T20:44:38.395" v="2606" actId="255"/>
          <ac:spMkLst>
            <pc:docMk/>
            <pc:sldMk cId="1387017663" sldId="312"/>
            <ac:spMk id="8" creationId="{1D878EED-734A-4393-AB9F-B9CF05C8440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646F3-8B45-4853-8435-50FEA8C5B6CB}" type="doc">
      <dgm:prSet loTypeId="urn:microsoft.com/office/officeart/2005/8/layout/pyramid1" loCatId="pyramid" qsTypeId="urn:microsoft.com/office/officeart/2005/8/quickstyle/simple1" qsCatId="simple" csTypeId="urn:microsoft.com/office/officeart/2005/8/colors/accent0_1" csCatId="mainScheme" phldr="0"/>
      <dgm:spPr/>
    </dgm:pt>
    <dgm:pt modelId="{E41E79F0-3CF0-4699-BAC3-D9FDD4AFBB2D}">
      <dgm:prSet phldrT="[Text]" phldr="1"/>
      <dgm:spPr/>
      <dgm:t>
        <a:bodyPr/>
        <a:lstStyle/>
        <a:p>
          <a:endParaRPr lang="en-US"/>
        </a:p>
      </dgm:t>
    </dgm:pt>
    <dgm:pt modelId="{F30D105C-89C3-48E5-9890-BAB20A966E7D}" type="parTrans" cxnId="{34F0BF2A-903B-479E-B931-7908C172C251}">
      <dgm:prSet/>
      <dgm:spPr/>
      <dgm:t>
        <a:bodyPr/>
        <a:lstStyle/>
        <a:p>
          <a:endParaRPr lang="en-US"/>
        </a:p>
      </dgm:t>
    </dgm:pt>
    <dgm:pt modelId="{28FD1BF6-0150-4792-9354-2E40F4EEF858}" type="sibTrans" cxnId="{34F0BF2A-903B-479E-B931-7908C172C251}">
      <dgm:prSet/>
      <dgm:spPr/>
      <dgm:t>
        <a:bodyPr/>
        <a:lstStyle/>
        <a:p>
          <a:endParaRPr lang="en-US"/>
        </a:p>
      </dgm:t>
    </dgm:pt>
    <dgm:pt modelId="{BCC52D18-5626-4100-8FDB-A7153AA8189D}">
      <dgm:prSet phldrT="[Text]" phldr="1"/>
      <dgm:spPr/>
      <dgm:t>
        <a:bodyPr/>
        <a:lstStyle/>
        <a:p>
          <a:endParaRPr lang="en-US" dirty="0"/>
        </a:p>
      </dgm:t>
    </dgm:pt>
    <dgm:pt modelId="{673AA10E-5FD1-4F3A-8DC1-61797E4764EF}" type="parTrans" cxnId="{D552C4C9-AD4D-4F8F-B47F-086F906FFBA7}">
      <dgm:prSet/>
      <dgm:spPr/>
      <dgm:t>
        <a:bodyPr/>
        <a:lstStyle/>
        <a:p>
          <a:endParaRPr lang="en-US"/>
        </a:p>
      </dgm:t>
    </dgm:pt>
    <dgm:pt modelId="{450B149F-8EE6-45E0-9CE0-04C3E3267A1F}" type="sibTrans" cxnId="{D552C4C9-AD4D-4F8F-B47F-086F906FFBA7}">
      <dgm:prSet/>
      <dgm:spPr/>
      <dgm:t>
        <a:bodyPr/>
        <a:lstStyle/>
        <a:p>
          <a:endParaRPr lang="en-US"/>
        </a:p>
      </dgm:t>
    </dgm:pt>
    <dgm:pt modelId="{DB73BAA8-2EFC-4CFC-BC42-144D177A16A7}">
      <dgm:prSet phldrT="[Text]" phldr="1"/>
      <dgm:spPr/>
      <dgm:t>
        <a:bodyPr/>
        <a:lstStyle/>
        <a:p>
          <a:endParaRPr lang="en-US" dirty="0"/>
        </a:p>
      </dgm:t>
    </dgm:pt>
    <dgm:pt modelId="{06FCF30D-E37F-42EF-9D05-7105A6925E40}" type="parTrans" cxnId="{C079CCC5-C465-45C3-AF72-2CDBF37A18FD}">
      <dgm:prSet/>
      <dgm:spPr/>
      <dgm:t>
        <a:bodyPr/>
        <a:lstStyle/>
        <a:p>
          <a:endParaRPr lang="en-US"/>
        </a:p>
      </dgm:t>
    </dgm:pt>
    <dgm:pt modelId="{BB465E00-E96E-4046-8C17-0FBCB26902CC}" type="sibTrans" cxnId="{C079CCC5-C465-45C3-AF72-2CDBF37A18FD}">
      <dgm:prSet/>
      <dgm:spPr/>
      <dgm:t>
        <a:bodyPr/>
        <a:lstStyle/>
        <a:p>
          <a:endParaRPr lang="en-US"/>
        </a:p>
      </dgm:t>
    </dgm:pt>
    <dgm:pt modelId="{167D3B2E-B9A4-480C-8294-AAF59CFED07D}" type="pres">
      <dgm:prSet presAssocID="{904646F3-8B45-4853-8435-50FEA8C5B6CB}" presName="Name0" presStyleCnt="0">
        <dgm:presLayoutVars>
          <dgm:dir/>
          <dgm:animLvl val="lvl"/>
          <dgm:resizeHandles val="exact"/>
        </dgm:presLayoutVars>
      </dgm:prSet>
      <dgm:spPr/>
    </dgm:pt>
    <dgm:pt modelId="{9AFE5920-FC65-4ADF-9F3D-9606DD541884}" type="pres">
      <dgm:prSet presAssocID="{E41E79F0-3CF0-4699-BAC3-D9FDD4AFBB2D}" presName="Name8" presStyleCnt="0"/>
      <dgm:spPr/>
    </dgm:pt>
    <dgm:pt modelId="{97DB8696-50AD-4474-8CD6-2D11B3DAF950}" type="pres">
      <dgm:prSet presAssocID="{E41E79F0-3CF0-4699-BAC3-D9FDD4AFBB2D}" presName="level" presStyleLbl="node1" presStyleIdx="0" presStyleCnt="3">
        <dgm:presLayoutVars>
          <dgm:chMax val="1"/>
          <dgm:bulletEnabled val="1"/>
        </dgm:presLayoutVars>
      </dgm:prSet>
      <dgm:spPr/>
    </dgm:pt>
    <dgm:pt modelId="{17ED3484-E1B1-4A76-9203-CB318453A4F8}" type="pres">
      <dgm:prSet presAssocID="{E41E79F0-3CF0-4699-BAC3-D9FDD4AFBB2D}" presName="levelTx" presStyleLbl="revTx" presStyleIdx="0" presStyleCnt="0">
        <dgm:presLayoutVars>
          <dgm:chMax val="1"/>
          <dgm:bulletEnabled val="1"/>
        </dgm:presLayoutVars>
      </dgm:prSet>
      <dgm:spPr/>
    </dgm:pt>
    <dgm:pt modelId="{EE05EDB3-6B85-433F-AB9C-5A59AD703A8D}" type="pres">
      <dgm:prSet presAssocID="{BCC52D18-5626-4100-8FDB-A7153AA8189D}" presName="Name8" presStyleCnt="0"/>
      <dgm:spPr/>
    </dgm:pt>
    <dgm:pt modelId="{4C2FF4DE-EE32-4DB3-A4CF-3FCC3906BF22}" type="pres">
      <dgm:prSet presAssocID="{BCC52D18-5626-4100-8FDB-A7153AA8189D}" presName="level" presStyleLbl="node1" presStyleIdx="1" presStyleCnt="3" custLinFactNeighborX="1343" custLinFactNeighborY="2216">
        <dgm:presLayoutVars>
          <dgm:chMax val="1"/>
          <dgm:bulletEnabled val="1"/>
        </dgm:presLayoutVars>
      </dgm:prSet>
      <dgm:spPr/>
    </dgm:pt>
    <dgm:pt modelId="{CB185492-E4AF-4BAE-866F-669D767B5B8B}" type="pres">
      <dgm:prSet presAssocID="{BCC52D18-5626-4100-8FDB-A7153AA8189D}" presName="levelTx" presStyleLbl="revTx" presStyleIdx="0" presStyleCnt="0">
        <dgm:presLayoutVars>
          <dgm:chMax val="1"/>
          <dgm:bulletEnabled val="1"/>
        </dgm:presLayoutVars>
      </dgm:prSet>
      <dgm:spPr/>
    </dgm:pt>
    <dgm:pt modelId="{2326506A-BE80-42DA-9A37-517161D8142A}" type="pres">
      <dgm:prSet presAssocID="{DB73BAA8-2EFC-4CFC-BC42-144D177A16A7}" presName="Name8" presStyleCnt="0"/>
      <dgm:spPr/>
    </dgm:pt>
    <dgm:pt modelId="{39523B4D-FFB9-445E-BE3D-BD147B2FD5C7}" type="pres">
      <dgm:prSet presAssocID="{DB73BAA8-2EFC-4CFC-BC42-144D177A16A7}" presName="level" presStyleLbl="node1" presStyleIdx="2" presStyleCnt="3">
        <dgm:presLayoutVars>
          <dgm:chMax val="1"/>
          <dgm:bulletEnabled val="1"/>
        </dgm:presLayoutVars>
      </dgm:prSet>
      <dgm:spPr/>
    </dgm:pt>
    <dgm:pt modelId="{F24BD58E-E7A4-48F0-B5AB-427EBF49150A}" type="pres">
      <dgm:prSet presAssocID="{DB73BAA8-2EFC-4CFC-BC42-144D177A16A7}" presName="levelTx" presStyleLbl="revTx" presStyleIdx="0" presStyleCnt="0">
        <dgm:presLayoutVars>
          <dgm:chMax val="1"/>
          <dgm:bulletEnabled val="1"/>
        </dgm:presLayoutVars>
      </dgm:prSet>
      <dgm:spPr/>
    </dgm:pt>
  </dgm:ptLst>
  <dgm:cxnLst>
    <dgm:cxn modelId="{FD5E512A-2EF7-41D1-A86B-955B3989DA8F}" type="presOf" srcId="{904646F3-8B45-4853-8435-50FEA8C5B6CB}" destId="{167D3B2E-B9A4-480C-8294-AAF59CFED07D}" srcOrd="0" destOrd="0" presId="urn:microsoft.com/office/officeart/2005/8/layout/pyramid1"/>
    <dgm:cxn modelId="{34F0BF2A-903B-479E-B931-7908C172C251}" srcId="{904646F3-8B45-4853-8435-50FEA8C5B6CB}" destId="{E41E79F0-3CF0-4699-BAC3-D9FDD4AFBB2D}" srcOrd="0" destOrd="0" parTransId="{F30D105C-89C3-48E5-9890-BAB20A966E7D}" sibTransId="{28FD1BF6-0150-4792-9354-2E40F4EEF858}"/>
    <dgm:cxn modelId="{1684102B-3B4D-43DE-B122-800A48550552}" type="presOf" srcId="{BCC52D18-5626-4100-8FDB-A7153AA8189D}" destId="{CB185492-E4AF-4BAE-866F-669D767B5B8B}" srcOrd="1" destOrd="0" presId="urn:microsoft.com/office/officeart/2005/8/layout/pyramid1"/>
    <dgm:cxn modelId="{ECAEF7AC-C534-4873-A7B7-9C416FE0F6F9}" type="presOf" srcId="{DB73BAA8-2EFC-4CFC-BC42-144D177A16A7}" destId="{39523B4D-FFB9-445E-BE3D-BD147B2FD5C7}" srcOrd="0" destOrd="0" presId="urn:microsoft.com/office/officeart/2005/8/layout/pyramid1"/>
    <dgm:cxn modelId="{7916AEAE-BABE-4A7E-B89E-5E1725219C70}" type="presOf" srcId="{E41E79F0-3CF0-4699-BAC3-D9FDD4AFBB2D}" destId="{97DB8696-50AD-4474-8CD6-2D11B3DAF950}" srcOrd="0" destOrd="0" presId="urn:microsoft.com/office/officeart/2005/8/layout/pyramid1"/>
    <dgm:cxn modelId="{B891AAB6-9B99-45E4-B349-5A755AF935D9}" type="presOf" srcId="{E41E79F0-3CF0-4699-BAC3-D9FDD4AFBB2D}" destId="{17ED3484-E1B1-4A76-9203-CB318453A4F8}" srcOrd="1" destOrd="0" presId="urn:microsoft.com/office/officeart/2005/8/layout/pyramid1"/>
    <dgm:cxn modelId="{4A9400C3-B2BF-465A-A85D-8203728E1BFE}" type="presOf" srcId="{BCC52D18-5626-4100-8FDB-A7153AA8189D}" destId="{4C2FF4DE-EE32-4DB3-A4CF-3FCC3906BF22}" srcOrd="0" destOrd="0" presId="urn:microsoft.com/office/officeart/2005/8/layout/pyramid1"/>
    <dgm:cxn modelId="{C079CCC5-C465-45C3-AF72-2CDBF37A18FD}" srcId="{904646F3-8B45-4853-8435-50FEA8C5B6CB}" destId="{DB73BAA8-2EFC-4CFC-BC42-144D177A16A7}" srcOrd="2" destOrd="0" parTransId="{06FCF30D-E37F-42EF-9D05-7105A6925E40}" sibTransId="{BB465E00-E96E-4046-8C17-0FBCB26902CC}"/>
    <dgm:cxn modelId="{D552C4C9-AD4D-4F8F-B47F-086F906FFBA7}" srcId="{904646F3-8B45-4853-8435-50FEA8C5B6CB}" destId="{BCC52D18-5626-4100-8FDB-A7153AA8189D}" srcOrd="1" destOrd="0" parTransId="{673AA10E-5FD1-4F3A-8DC1-61797E4764EF}" sibTransId="{450B149F-8EE6-45E0-9CE0-04C3E3267A1F}"/>
    <dgm:cxn modelId="{458D98FD-9A22-4661-9F3F-037CDD176B0C}" type="presOf" srcId="{DB73BAA8-2EFC-4CFC-BC42-144D177A16A7}" destId="{F24BD58E-E7A4-48F0-B5AB-427EBF49150A}" srcOrd="1" destOrd="0" presId="urn:microsoft.com/office/officeart/2005/8/layout/pyramid1"/>
    <dgm:cxn modelId="{4AD002B3-9606-4936-B136-AF148411BD29}" type="presParOf" srcId="{167D3B2E-B9A4-480C-8294-AAF59CFED07D}" destId="{9AFE5920-FC65-4ADF-9F3D-9606DD541884}" srcOrd="0" destOrd="0" presId="urn:microsoft.com/office/officeart/2005/8/layout/pyramid1"/>
    <dgm:cxn modelId="{31FAF65F-00A9-4F04-BFA4-C9D77399456B}" type="presParOf" srcId="{9AFE5920-FC65-4ADF-9F3D-9606DD541884}" destId="{97DB8696-50AD-4474-8CD6-2D11B3DAF950}" srcOrd="0" destOrd="0" presId="urn:microsoft.com/office/officeart/2005/8/layout/pyramid1"/>
    <dgm:cxn modelId="{6D02E0FC-A493-4A01-9B81-33CF635E83C7}" type="presParOf" srcId="{9AFE5920-FC65-4ADF-9F3D-9606DD541884}" destId="{17ED3484-E1B1-4A76-9203-CB318453A4F8}" srcOrd="1" destOrd="0" presId="urn:microsoft.com/office/officeart/2005/8/layout/pyramid1"/>
    <dgm:cxn modelId="{FAC5E7C8-9BA8-4836-9653-B4AE48BF13C6}" type="presParOf" srcId="{167D3B2E-B9A4-480C-8294-AAF59CFED07D}" destId="{EE05EDB3-6B85-433F-AB9C-5A59AD703A8D}" srcOrd="1" destOrd="0" presId="urn:microsoft.com/office/officeart/2005/8/layout/pyramid1"/>
    <dgm:cxn modelId="{35DE8F73-CB96-4847-89D6-758FB74F6E0C}" type="presParOf" srcId="{EE05EDB3-6B85-433F-AB9C-5A59AD703A8D}" destId="{4C2FF4DE-EE32-4DB3-A4CF-3FCC3906BF22}" srcOrd="0" destOrd="0" presId="urn:microsoft.com/office/officeart/2005/8/layout/pyramid1"/>
    <dgm:cxn modelId="{73B4E372-CEB0-444E-ACB1-2E3E4843BF47}" type="presParOf" srcId="{EE05EDB3-6B85-433F-AB9C-5A59AD703A8D}" destId="{CB185492-E4AF-4BAE-866F-669D767B5B8B}" srcOrd="1" destOrd="0" presId="urn:microsoft.com/office/officeart/2005/8/layout/pyramid1"/>
    <dgm:cxn modelId="{EE6F4D44-FD05-497F-B836-2CDDE72D827A}" type="presParOf" srcId="{167D3B2E-B9A4-480C-8294-AAF59CFED07D}" destId="{2326506A-BE80-42DA-9A37-517161D8142A}" srcOrd="2" destOrd="0" presId="urn:microsoft.com/office/officeart/2005/8/layout/pyramid1"/>
    <dgm:cxn modelId="{BD6E87A1-3DC4-48A6-8F88-AB70620FE42B}" type="presParOf" srcId="{2326506A-BE80-42DA-9A37-517161D8142A}" destId="{39523B4D-FFB9-445E-BE3D-BD147B2FD5C7}" srcOrd="0" destOrd="0" presId="urn:microsoft.com/office/officeart/2005/8/layout/pyramid1"/>
    <dgm:cxn modelId="{23503BED-452A-4D6D-9251-6B2EFDB4843C}" type="presParOf" srcId="{2326506A-BE80-42DA-9A37-517161D8142A}" destId="{F24BD58E-E7A4-48F0-B5AB-427EBF49150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B8696-50AD-4474-8CD6-2D11B3DAF950}">
      <dsp:nvSpPr>
        <dsp:cNvPr id="0" name=""/>
        <dsp:cNvSpPr/>
      </dsp:nvSpPr>
      <dsp:spPr>
        <a:xfrm>
          <a:off x="605729" y="0"/>
          <a:ext cx="605729" cy="416158"/>
        </a:xfrm>
        <a:prstGeom prst="trapezoid">
          <a:avLst>
            <a:gd name="adj" fmla="val 7277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05729" y="0"/>
        <a:ext cx="605729" cy="416158"/>
      </dsp:txXfrm>
    </dsp:sp>
    <dsp:sp modelId="{4C2FF4DE-EE32-4DB3-A4CF-3FCC3906BF22}">
      <dsp:nvSpPr>
        <dsp:cNvPr id="0" name=""/>
        <dsp:cNvSpPr/>
      </dsp:nvSpPr>
      <dsp:spPr>
        <a:xfrm>
          <a:off x="319134" y="425380"/>
          <a:ext cx="1211459" cy="416158"/>
        </a:xfrm>
        <a:prstGeom prst="trapezoid">
          <a:avLst>
            <a:gd name="adj" fmla="val 7277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531140" y="425380"/>
        <a:ext cx="787448" cy="416158"/>
      </dsp:txXfrm>
    </dsp:sp>
    <dsp:sp modelId="{39523B4D-FFB9-445E-BE3D-BD147B2FD5C7}">
      <dsp:nvSpPr>
        <dsp:cNvPr id="0" name=""/>
        <dsp:cNvSpPr/>
      </dsp:nvSpPr>
      <dsp:spPr>
        <a:xfrm>
          <a:off x="0" y="832317"/>
          <a:ext cx="1817189" cy="416158"/>
        </a:xfrm>
        <a:prstGeom prst="trapezoid">
          <a:avLst>
            <a:gd name="adj" fmla="val 7277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318008" y="832317"/>
        <a:ext cx="1181172" cy="41615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8D2671A-8976-48F5-806E-762D8EB65A7D}" type="datetimeFigureOut">
              <a:rPr lang="en-GB" smtClean="0"/>
              <a:t>29/11/2021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1814719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D2671A-8976-48F5-806E-762D8EB65A7D}" type="datetimeFigureOut">
              <a:rPr lang="en-GB" smtClean="0"/>
              <a:t>29/11/2021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156907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D2671A-8976-48F5-806E-762D8EB65A7D}" type="datetimeFigureOut">
              <a:rPr lang="en-GB" smtClean="0"/>
              <a:t>29/11/2021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164937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D2671A-8976-48F5-806E-762D8EB65A7D}" type="datetimeFigureOut">
              <a:rPr lang="en-GB" smtClean="0"/>
              <a:t>29/11/2021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375684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2671A-8976-48F5-806E-762D8EB65A7D}" type="datetimeFigureOut">
              <a:rPr lang="en-GB" smtClean="0"/>
              <a:t>29/11/2021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89126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8D2671A-8976-48F5-806E-762D8EB65A7D}" type="datetimeFigureOut">
              <a:rPr lang="en-GB" smtClean="0"/>
              <a:t>29/11/2021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92560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8D2671A-8976-48F5-806E-762D8EB65A7D}" type="datetimeFigureOut">
              <a:rPr lang="en-GB" smtClean="0"/>
              <a:t>29/11/2021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421779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D2671A-8976-48F5-806E-762D8EB65A7D}" type="datetimeFigureOut">
              <a:rPr lang="en-GB" smtClean="0"/>
              <a:t>29/11/2021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368119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2671A-8976-48F5-806E-762D8EB65A7D}" type="datetimeFigureOut">
              <a:rPr lang="en-GB" smtClean="0"/>
              <a:t>29/11/2021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388958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D2671A-8976-48F5-806E-762D8EB65A7D}" type="datetimeFigureOut">
              <a:rPr lang="en-GB" smtClean="0"/>
              <a:t>29/11/2021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60038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D2671A-8976-48F5-806E-762D8EB65A7D}" type="datetimeFigureOut">
              <a:rPr lang="en-GB" smtClean="0"/>
              <a:t>29/11/2021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7B9ECC-7AFE-4A5B-B181-47C31380EAA5}" type="slidenum">
              <a:rPr lang="en-GB" smtClean="0"/>
              <a:t>‹#›</a:t>
            </a:fld>
            <a:endParaRPr lang="en-GB"/>
          </a:p>
        </p:txBody>
      </p:sp>
    </p:spTree>
    <p:extLst>
      <p:ext uri="{BB962C8B-B14F-4D97-AF65-F5344CB8AC3E}">
        <p14:creationId xmlns:p14="http://schemas.microsoft.com/office/powerpoint/2010/main" val="2410045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2671A-8976-48F5-806E-762D8EB65A7D}" type="datetimeFigureOut">
              <a:rPr lang="en-GB" smtClean="0"/>
              <a:t>29/11/2021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B9ECC-7AFE-4A5B-B181-47C31380EAA5}" type="slidenum">
              <a:rPr lang="en-GB" smtClean="0"/>
              <a:t>‹#›</a:t>
            </a:fld>
            <a:endParaRPr lang="en-GB"/>
          </a:p>
        </p:txBody>
      </p:sp>
    </p:spTree>
    <p:extLst>
      <p:ext uri="{BB962C8B-B14F-4D97-AF65-F5344CB8AC3E}">
        <p14:creationId xmlns:p14="http://schemas.microsoft.com/office/powerpoint/2010/main" val="33533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E83C-01DC-4254-8AE4-78283310488E}"/>
              </a:ext>
            </a:extLst>
          </p:cNvPr>
          <p:cNvSpPr>
            <a:spLocks noGrp="1"/>
          </p:cNvSpPr>
          <p:nvPr>
            <p:ph type="ctrTitle"/>
          </p:nvPr>
        </p:nvSpPr>
        <p:spPr>
          <a:xfrm>
            <a:off x="1524000" y="703385"/>
            <a:ext cx="9144000" cy="1642012"/>
          </a:xfrm>
          <a:solidFill>
            <a:schemeClr val="bg1">
              <a:lumMod val="85000"/>
            </a:schemeClr>
          </a:solidFill>
        </p:spPr>
        <p:txBody>
          <a:bodyPr>
            <a:normAutofit fontScale="90000"/>
          </a:bodyPr>
          <a:lstStyle/>
          <a:p>
            <a:r>
              <a:rPr lang="en-GB" dirty="0">
                <a:cs typeface="Calibri Light"/>
              </a:rPr>
              <a:t>Weekly Homework Grids and Extended Responses</a:t>
            </a:r>
            <a:endParaRPr lang="en-GB" dirty="0"/>
          </a:p>
        </p:txBody>
      </p:sp>
      <p:sp>
        <p:nvSpPr>
          <p:cNvPr id="3" name="Subtitle 2">
            <a:extLst>
              <a:ext uri="{FF2B5EF4-FFF2-40B4-BE49-F238E27FC236}">
                <a16:creationId xmlns:a16="http://schemas.microsoft.com/office/drawing/2014/main" id="{C25CDF2E-525D-4A43-8E4E-9A0272DC171D}"/>
              </a:ext>
            </a:extLst>
          </p:cNvPr>
          <p:cNvSpPr>
            <a:spLocks noGrp="1"/>
          </p:cNvSpPr>
          <p:nvPr>
            <p:ph type="subTitle" idx="1"/>
          </p:nvPr>
        </p:nvSpPr>
        <p:spPr>
          <a:xfrm>
            <a:off x="1524000" y="2638755"/>
            <a:ext cx="9144000" cy="3395422"/>
          </a:xfrm>
        </p:spPr>
        <p:txBody>
          <a:bodyPr vert="horz" lIns="91440" tIns="45720" rIns="91440" bIns="45720" rtlCol="0" anchor="t">
            <a:normAutofit/>
          </a:bodyPr>
          <a:lstStyle/>
          <a:p>
            <a:r>
              <a:rPr lang="en-US" b="1" dirty="0">
                <a:ea typeface="+mn-lt"/>
                <a:cs typeface="+mn-lt"/>
              </a:rPr>
              <a:t>YEAR 10 BOOKLET – Part 2 </a:t>
            </a:r>
            <a:endParaRPr lang="en-US" dirty="0">
              <a:ea typeface="+mn-lt"/>
              <a:cs typeface="+mn-lt"/>
            </a:endParaRPr>
          </a:p>
          <a:p>
            <a:endParaRPr lang="en-US" dirty="0">
              <a:ea typeface="+mn-lt"/>
              <a:cs typeface="+mn-lt"/>
            </a:endParaRPr>
          </a:p>
          <a:p>
            <a:r>
              <a:rPr lang="en-US" b="1" dirty="0">
                <a:ea typeface="+mn-lt"/>
                <a:cs typeface="+mn-lt"/>
              </a:rPr>
              <a:t>SPRING</a:t>
            </a:r>
            <a:endParaRPr lang="en-US" dirty="0">
              <a:ea typeface="+mn-lt"/>
              <a:cs typeface="+mn-lt"/>
            </a:endParaRPr>
          </a:p>
          <a:p>
            <a:endParaRPr lang="en-US" dirty="0">
              <a:ea typeface="+mn-lt"/>
              <a:cs typeface="+mn-lt"/>
            </a:endParaRPr>
          </a:p>
          <a:p>
            <a:pPr algn="l"/>
            <a:r>
              <a:rPr lang="en-US" dirty="0">
                <a:ea typeface="+mn-lt"/>
                <a:cs typeface="+mn-lt"/>
              </a:rPr>
              <a:t>Name: _____________________________</a:t>
            </a:r>
          </a:p>
          <a:p>
            <a:pPr algn="l"/>
            <a:r>
              <a:rPr lang="en-US" dirty="0">
                <a:ea typeface="+mn-lt"/>
                <a:cs typeface="+mn-lt"/>
              </a:rPr>
              <a:t>Teacher: ____________________________</a:t>
            </a:r>
          </a:p>
          <a:p>
            <a:pPr algn="l"/>
            <a:r>
              <a:rPr lang="en-US" dirty="0">
                <a:ea typeface="+mn-lt"/>
                <a:cs typeface="+mn-lt"/>
              </a:rPr>
              <a:t>Room: ______________________________</a:t>
            </a:r>
          </a:p>
          <a:p>
            <a:endParaRPr lang="en-GB" dirty="0">
              <a:cs typeface="Calibri"/>
            </a:endParaRPr>
          </a:p>
        </p:txBody>
      </p:sp>
    </p:spTree>
    <p:extLst>
      <p:ext uri="{BB962C8B-B14F-4D97-AF65-F5344CB8AC3E}">
        <p14:creationId xmlns:p14="http://schemas.microsoft.com/office/powerpoint/2010/main" val="941046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Autofit/>
          </a:bodyPr>
          <a:lstStyle/>
          <a:p>
            <a:r>
              <a:rPr lang="en-GB" sz="1800" b="1" dirty="0"/>
              <a:t>Year 10 Weekly Homework                    Name: ________________________________________	      	Spring  1. 10</a:t>
            </a:r>
          </a:p>
        </p:txBody>
      </p:sp>
      <p:graphicFrame>
        <p:nvGraphicFramePr>
          <p:cNvPr id="4" name="Table 3"/>
          <p:cNvGraphicFramePr>
            <a:graphicFrameLocks noGrp="1"/>
          </p:cNvGraphicFramePr>
          <p:nvPr>
            <p:extLst>
              <p:ext uri="{D42A27DB-BD31-4B8C-83A1-F6EECF244321}">
                <p14:modId xmlns:p14="http://schemas.microsoft.com/office/powerpoint/2010/main" val="2867760333"/>
              </p:ext>
            </p:extLst>
          </p:nvPr>
        </p:nvGraphicFramePr>
        <p:xfrm>
          <a:off x="78375" y="563880"/>
          <a:ext cx="11913327" cy="6294120"/>
        </p:xfrm>
        <a:graphic>
          <a:graphicData uri="http://schemas.openxmlformats.org/drawingml/2006/table">
            <a:tbl>
              <a:tblPr firstRow="1" bandRow="1">
                <a:tableStyleId>{5940675A-B579-460E-94D1-54222C63F5DA}</a:tableStyleId>
              </a:tblPr>
              <a:tblGrid>
                <a:gridCol w="3971109">
                  <a:extLst>
                    <a:ext uri="{9D8B030D-6E8A-4147-A177-3AD203B41FA5}">
                      <a16:colId xmlns:a16="http://schemas.microsoft.com/office/drawing/2014/main" val="1663066600"/>
                    </a:ext>
                  </a:extLst>
                </a:gridCol>
                <a:gridCol w="3971109">
                  <a:extLst>
                    <a:ext uri="{9D8B030D-6E8A-4147-A177-3AD203B41FA5}">
                      <a16:colId xmlns:a16="http://schemas.microsoft.com/office/drawing/2014/main" val="2551129518"/>
                    </a:ext>
                  </a:extLst>
                </a:gridCol>
                <a:gridCol w="3971109">
                  <a:extLst>
                    <a:ext uri="{9D8B030D-6E8A-4147-A177-3AD203B41FA5}">
                      <a16:colId xmlns:a16="http://schemas.microsoft.com/office/drawing/2014/main" val="3101194455"/>
                    </a:ext>
                  </a:extLst>
                </a:gridCol>
              </a:tblGrid>
              <a:tr h="3072455">
                <a:tc>
                  <a:txBody>
                    <a:bodyPr/>
                    <a:lstStyle/>
                    <a:p>
                      <a:pPr marL="228600" indent="-228600">
                        <a:buAutoNum type="arabicPeriod"/>
                      </a:pPr>
                      <a:r>
                        <a:rPr lang="en-GB" sz="1200" b="1" baseline="0" dirty="0"/>
                        <a:t>Transform the following events from ‘Romeo and Juliet’ and explain the themes and ideas they emphasise. </a:t>
                      </a:r>
                    </a:p>
                    <a:p>
                      <a:pPr marL="0" indent="0">
                        <a:buNone/>
                      </a:pPr>
                      <a:endParaRPr lang="en-GB" sz="1200" b="1" baseline="0" dirty="0"/>
                    </a:p>
                    <a:p>
                      <a:pPr marL="0" indent="0">
                        <a:buNone/>
                      </a:pPr>
                      <a:r>
                        <a:rPr lang="en-GB" sz="1200" b="1" baseline="0" dirty="0"/>
                        <a:t>a)                                b)                                  c)     </a:t>
                      </a:r>
                    </a:p>
                    <a:p>
                      <a:pPr marL="0" indent="0">
                        <a:buNone/>
                      </a:pPr>
                      <a:endParaRPr lang="en-GB" sz="1200" b="1" baseline="0" dirty="0"/>
                    </a:p>
                    <a:p>
                      <a:pPr marL="0" indent="0">
                        <a:buNone/>
                      </a:pPr>
                      <a:endParaRPr lang="en-GB" sz="1200" b="1" baseline="0" dirty="0"/>
                    </a:p>
                    <a:p>
                      <a:pPr marL="0" indent="0">
                        <a:buNone/>
                      </a:pPr>
                      <a:endParaRPr lang="en-GB" sz="1200" b="1" baseline="0" dirty="0"/>
                    </a:p>
                    <a:p>
                      <a:pPr marL="0" indent="0">
                        <a:buNone/>
                      </a:pPr>
                      <a:endParaRPr lang="en-GB" sz="1200" b="1" baseline="0" dirty="0"/>
                    </a:p>
                    <a:p>
                      <a:pPr marL="0" indent="0">
                        <a:buNone/>
                      </a:pPr>
                      <a:endParaRPr lang="en-GB" sz="1200" b="1" baseline="0" dirty="0"/>
                    </a:p>
                    <a:p>
                      <a:pPr marL="0" indent="0">
                        <a:buNone/>
                      </a:pPr>
                      <a:endParaRPr lang="en-GB" sz="1200" b="1" baseline="0" dirty="0"/>
                    </a:p>
                    <a:p>
                      <a:pPr marL="0" indent="0">
                        <a:buNone/>
                      </a:pPr>
                      <a:endParaRPr lang="en-GB" sz="1200" b="1" baseline="0" dirty="0"/>
                    </a:p>
                    <a:p>
                      <a:pPr marL="0" indent="0">
                        <a:buNone/>
                      </a:pPr>
                      <a:r>
                        <a:rPr lang="en-GB" sz="1200" b="1" baseline="0" dirty="0"/>
                        <a:t>Why are these events significant? </a:t>
                      </a:r>
                    </a:p>
                    <a:p>
                      <a:pPr marL="0" indent="0">
                        <a:buNone/>
                      </a:pPr>
                      <a:r>
                        <a:rPr lang="en-GB" sz="1400" b="1" baseline="0" dirty="0"/>
                        <a:t>________________________________________________________________________________________________________________________________________________________________________</a:t>
                      </a:r>
                    </a:p>
                  </a:txBody>
                  <a:tcPr/>
                </a:tc>
                <a:tc>
                  <a:txBody>
                    <a:bodyPr/>
                    <a:lstStyle/>
                    <a:p>
                      <a:r>
                        <a:rPr lang="en-GB" sz="1200" b="1" dirty="0"/>
                        <a:t>2.</a:t>
                      </a:r>
                      <a:r>
                        <a:rPr lang="en-GB" sz="1200" b="1" baseline="0" dirty="0"/>
                        <a:t> Think of 3 words to describe Juliet and explain one of them. </a:t>
                      </a:r>
                    </a:p>
                    <a:p>
                      <a:endParaRPr lang="en-GB" sz="1200" b="1" baseline="0" dirty="0"/>
                    </a:p>
                    <a:p>
                      <a:endParaRPr lang="en-GB" sz="1200" b="1" baseline="0" dirty="0"/>
                    </a:p>
                    <a:p>
                      <a:endParaRPr lang="en-GB" sz="1200" b="1" baseline="0" dirty="0"/>
                    </a:p>
                    <a:p>
                      <a:endParaRPr lang="en-GB" sz="1200" b="1" baseline="0" dirty="0"/>
                    </a:p>
                    <a:p>
                      <a:endParaRPr lang="en-GB" sz="1200" b="1" baseline="0" dirty="0"/>
                    </a:p>
                    <a:p>
                      <a:endParaRPr lang="en-GB" sz="1200" b="1" baseline="0" dirty="0"/>
                    </a:p>
                    <a:p>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GB" sz="1200" b="1" baseline="0" dirty="0"/>
                    </a:p>
                  </a:txBody>
                  <a:tcPr/>
                </a:tc>
                <a:tc rowSpan="2">
                  <a:txBody>
                    <a:bodyPr/>
                    <a:lstStyle/>
                    <a:p>
                      <a:r>
                        <a:rPr lang="en-GB" sz="1200" b="1" dirty="0"/>
                        <a:t>3. A student having read the below extract</a:t>
                      </a:r>
                      <a:r>
                        <a:rPr lang="en-GB" sz="1200" b="1" baseline="0" dirty="0"/>
                        <a:t> said: ‘Uncle Jim is truly terrifying’ </a:t>
                      </a:r>
                    </a:p>
                    <a:p>
                      <a:r>
                        <a:rPr lang="en-GB" sz="1200" b="1" baseline="0" dirty="0"/>
                        <a:t>To what extent do you agree? </a:t>
                      </a:r>
                    </a:p>
                    <a:p>
                      <a:r>
                        <a:rPr lang="en-GB" sz="1200" b="1" i="0" kern="1200" baseline="0" dirty="0">
                          <a:solidFill>
                            <a:schemeClr val="tx1"/>
                          </a:solidFill>
                          <a:effectLst/>
                          <a:latin typeface="+mn-lt"/>
                          <a:ea typeface="+mn-ea"/>
                          <a:cs typeface="+mn-cs"/>
                        </a:rPr>
                        <a:t>(Remember to use SEAL, ‘magic circles’ AND evaluative adverbs (successfully/effectively) to develop your answer) </a:t>
                      </a:r>
                    </a:p>
                    <a:p>
                      <a:endParaRPr lang="en-GB" sz="1200" b="1" i="0" kern="1200" baseline="0" dirty="0">
                        <a:solidFill>
                          <a:schemeClr val="tx1"/>
                        </a:solidFill>
                        <a:effectLst/>
                        <a:latin typeface="+mn-lt"/>
                        <a:ea typeface="+mn-ea"/>
                        <a:cs typeface="+mn-cs"/>
                      </a:endParaRPr>
                    </a:p>
                    <a:p>
                      <a:pPr algn="l"/>
                      <a:r>
                        <a:rPr lang="en-GB" sz="1200" kern="1200" dirty="0">
                          <a:solidFill>
                            <a:schemeClr val="tx1"/>
                          </a:solidFill>
                          <a:effectLst/>
                          <a:latin typeface="+mn-lt"/>
                          <a:ea typeface="+mn-ea"/>
                          <a:cs typeface="+mn-cs"/>
                        </a:rPr>
                        <a:t>Then Uncle Jim came in like a devil with a red face and a wet nose and trembling hairy hands. His walk was thick. He stumbled against the dresser and shook the coronation plates, and a lean cat shot booted out from the settle corner. Uncle looked nearly twice as tall as Annie. He could have carried her about under his coat and brought her out suddenly, a little, brown-skinned, toothless, hunchbacked woman with a cracked sing-song voice.</a:t>
                      </a:r>
                    </a:p>
                    <a:p>
                      <a:pPr algn="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From ‘The Peaches’ by Dylan Thomas</a:t>
                      </a:r>
                      <a:endParaRPr lang="en-GB" sz="1200" kern="1200" dirty="0">
                        <a:solidFill>
                          <a:schemeClr val="tx1"/>
                        </a:solidFill>
                        <a:effectLst/>
                        <a:latin typeface="+mn-lt"/>
                        <a:ea typeface="+mn-ea"/>
                        <a:cs typeface="+mn-cs"/>
                      </a:endParaRPr>
                    </a:p>
                    <a:p>
                      <a:r>
                        <a:rPr lang="en-US" sz="1400" b="0" i="0" kern="1200" baseline="0" dirty="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txBody>
                  <a:tcPr/>
                </a:tc>
                <a:extLst>
                  <a:ext uri="{0D108BD9-81ED-4DB2-BD59-A6C34878D82A}">
                    <a16:rowId xmlns:a16="http://schemas.microsoft.com/office/drawing/2014/main" val="3606664193"/>
                  </a:ext>
                </a:extLst>
              </a:tr>
              <a:tr h="2948316">
                <a:tc>
                  <a:txBody>
                    <a:bodyPr/>
                    <a:lstStyle/>
                    <a:p>
                      <a:r>
                        <a:rPr lang="en-GB" sz="1200" b="1" dirty="0"/>
                        <a:t>4. What are the following characters from ‘A</a:t>
                      </a:r>
                      <a:r>
                        <a:rPr lang="en-GB" sz="1200" b="1" baseline="0" dirty="0"/>
                        <a:t> Christmas Carol</a:t>
                      </a:r>
                      <a:r>
                        <a:rPr lang="en-GB" sz="1200" b="1" dirty="0"/>
                        <a:t>’ symbolic</a:t>
                      </a:r>
                      <a:r>
                        <a:rPr lang="en-GB" sz="1200" b="1" baseline="0" dirty="0"/>
                        <a:t> of? Explain your answer: </a:t>
                      </a:r>
                    </a:p>
                    <a:p>
                      <a:endParaRPr lang="en-GB" sz="1200" b="1" baseline="0" dirty="0"/>
                    </a:p>
                    <a:p>
                      <a:r>
                        <a:rPr lang="en-GB" sz="1300" b="1" baseline="0" dirty="0"/>
                        <a:t>The Ghost of Christmas Yet to Come:                     </a:t>
                      </a:r>
                      <a:r>
                        <a:rPr lang="en-GB" sz="1300" b="0" baseline="0" dirty="0"/>
                        <a:t>Symbolic of _______________________. </a:t>
                      </a:r>
                    </a:p>
                    <a:p>
                      <a:r>
                        <a:rPr lang="en-GB" sz="1300" b="0" baseline="0" dirty="0"/>
                        <a:t>Explanation: _________________________________</a:t>
                      </a:r>
                    </a:p>
                    <a:p>
                      <a:r>
                        <a:rPr lang="en-GB" sz="1300" b="0" baseline="0" dirty="0"/>
                        <a:t>_________________________________________________________________________________________. </a:t>
                      </a:r>
                    </a:p>
                    <a:p>
                      <a:endParaRPr lang="en-GB" sz="1200" b="1" baseline="0" dirty="0"/>
                    </a:p>
                    <a:p>
                      <a:r>
                        <a:rPr lang="en-GB" sz="1300" b="1" baseline="0" dirty="0"/>
                        <a:t>Tiny Tim: </a:t>
                      </a:r>
                      <a:r>
                        <a:rPr lang="en-GB" sz="1300" b="0" baseline="0" dirty="0"/>
                        <a:t>Symbolic of ____________________. </a:t>
                      </a:r>
                    </a:p>
                    <a:p>
                      <a:r>
                        <a:rPr lang="en-GB" sz="1300" b="0" baseline="0" dirty="0"/>
                        <a:t>Explanation: _________________________________</a:t>
                      </a:r>
                    </a:p>
                    <a:p>
                      <a:r>
                        <a:rPr lang="en-GB" sz="1300" b="0" baseline="0" dirty="0"/>
                        <a:t>_________________________________________________________________________________________. </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Challenge: </a:t>
                      </a:r>
                      <a:r>
                        <a:rPr lang="en-GB" sz="1200" b="0" baseline="0" dirty="0"/>
                        <a:t>Create a character profile for one of the above characters: summary of what they do, key quotes and contextual link. </a:t>
                      </a:r>
                    </a:p>
                  </a:txBody>
                  <a:tcPr/>
                </a:tc>
                <a:tc>
                  <a:txBody>
                    <a:bodyPr/>
                    <a:lstStyle/>
                    <a:p>
                      <a:r>
                        <a:rPr lang="en-GB" sz="1200" b="1" dirty="0"/>
                        <a:t>5.</a:t>
                      </a:r>
                      <a:r>
                        <a:rPr lang="en-GB" sz="1200" b="1" baseline="0" dirty="0"/>
                        <a:t> Compare and contrast Marley and Scrooge :</a:t>
                      </a:r>
                    </a:p>
                  </a:txBody>
                  <a:tcPr/>
                </a:tc>
                <a:tc vMerge="1">
                  <a:txBody>
                    <a:bodyPr/>
                    <a:lstStyle/>
                    <a:p>
                      <a:pPr rtl="0" fontAlgn="base"/>
                      <a:endParaRPr lang="en-US" sz="1400" b="0" i="0" kern="1200" baseline="0" dirty="0">
                        <a:solidFill>
                          <a:schemeClr val="tx1"/>
                        </a:solidFill>
                        <a:effectLst/>
                        <a:latin typeface="+mn-lt"/>
                        <a:ea typeface="+mn-ea"/>
                        <a:cs typeface="+mn-cs"/>
                      </a:endParaRPr>
                    </a:p>
                  </a:txBody>
                  <a:tcPr/>
                </a:tc>
                <a:extLst>
                  <a:ext uri="{0D108BD9-81ED-4DB2-BD59-A6C34878D82A}">
                    <a16:rowId xmlns:a16="http://schemas.microsoft.com/office/drawing/2014/main" val="4145184444"/>
                  </a:ext>
                </a:extLst>
              </a:tr>
            </a:tbl>
          </a:graphicData>
        </a:graphic>
      </p:graphicFrame>
      <p:sp>
        <p:nvSpPr>
          <p:cNvPr id="7" name="Oval 6"/>
          <p:cNvSpPr/>
          <p:nvPr/>
        </p:nvSpPr>
        <p:spPr>
          <a:xfrm>
            <a:off x="4127863" y="4032069"/>
            <a:ext cx="2534193" cy="2560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Oval 7"/>
          <p:cNvSpPr/>
          <p:nvPr/>
        </p:nvSpPr>
        <p:spPr>
          <a:xfrm>
            <a:off x="5394959" y="4025537"/>
            <a:ext cx="2560319" cy="256032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5" name="Picture 14"/>
          <p:cNvPicPr>
            <a:picLocks noChangeAspect="1"/>
          </p:cNvPicPr>
          <p:nvPr/>
        </p:nvPicPr>
        <p:blipFill>
          <a:blip r:embed="rId2"/>
          <a:stretch>
            <a:fillRect/>
          </a:stretch>
        </p:blipFill>
        <p:spPr>
          <a:xfrm>
            <a:off x="380565" y="1007964"/>
            <a:ext cx="864598" cy="772898"/>
          </a:xfrm>
          <a:prstGeom prst="rect">
            <a:avLst/>
          </a:prstGeom>
        </p:spPr>
      </p:pic>
      <p:pic>
        <p:nvPicPr>
          <p:cNvPr id="16" name="Picture 15"/>
          <p:cNvPicPr>
            <a:picLocks noChangeAspect="1"/>
          </p:cNvPicPr>
          <p:nvPr/>
        </p:nvPicPr>
        <p:blipFill>
          <a:blip r:embed="rId2"/>
          <a:stretch>
            <a:fillRect/>
          </a:stretch>
        </p:blipFill>
        <p:spPr>
          <a:xfrm>
            <a:off x="1731254" y="1007964"/>
            <a:ext cx="876326" cy="772898"/>
          </a:xfrm>
          <a:prstGeom prst="rect">
            <a:avLst/>
          </a:prstGeom>
        </p:spPr>
      </p:pic>
      <p:pic>
        <p:nvPicPr>
          <p:cNvPr id="17" name="Picture 16"/>
          <p:cNvPicPr>
            <a:picLocks noChangeAspect="1"/>
          </p:cNvPicPr>
          <p:nvPr/>
        </p:nvPicPr>
        <p:blipFill>
          <a:blip r:embed="rId2"/>
          <a:stretch>
            <a:fillRect/>
          </a:stretch>
        </p:blipFill>
        <p:spPr>
          <a:xfrm>
            <a:off x="3009001" y="1013479"/>
            <a:ext cx="876326" cy="772898"/>
          </a:xfrm>
          <a:prstGeom prst="rect">
            <a:avLst/>
          </a:prstGeom>
        </p:spPr>
      </p:pic>
      <p:pic>
        <p:nvPicPr>
          <p:cNvPr id="12" name="Picture 5" descr="A close up of a logo&#10;&#10;Description generated with very high confidence">
            <a:extLst>
              <a:ext uri="{FF2B5EF4-FFF2-40B4-BE49-F238E27FC236}">
                <a16:creationId xmlns:a16="http://schemas.microsoft.com/office/drawing/2014/main" id="{89EE1264-C9D1-4A20-B385-C2E6112C6431}"/>
              </a:ext>
            </a:extLst>
          </p:cNvPr>
          <p:cNvPicPr>
            <a:picLocks noChangeAspect="1"/>
          </p:cNvPicPr>
          <p:nvPr/>
        </p:nvPicPr>
        <p:blipFill>
          <a:blip r:embed="rId3"/>
          <a:stretch>
            <a:fillRect/>
          </a:stretch>
        </p:blipFill>
        <p:spPr>
          <a:xfrm>
            <a:off x="4127863" y="1007964"/>
            <a:ext cx="1132714" cy="953137"/>
          </a:xfrm>
          <a:prstGeom prst="rect">
            <a:avLst/>
          </a:prstGeom>
        </p:spPr>
      </p:pic>
    </p:spTree>
    <p:extLst>
      <p:ext uri="{BB962C8B-B14F-4D97-AF65-F5344CB8AC3E}">
        <p14:creationId xmlns:p14="http://schemas.microsoft.com/office/powerpoint/2010/main" val="332390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a:off x="1175216" y="279790"/>
            <a:ext cx="5181600" cy="1114170"/>
          </a:xfrm>
        </p:spPr>
        <p:txBody>
          <a:bodyPr>
            <a:noAutofit/>
          </a:bodyPr>
          <a:lstStyle/>
          <a:p>
            <a:r>
              <a:rPr lang="en-GB" sz="1600" b="1" dirty="0"/>
              <a:t>Week 10 Literature HW</a:t>
            </a:r>
            <a:r>
              <a:rPr lang="en-GB" sz="1600" dirty="0"/>
              <a:t>:</a:t>
            </a:r>
            <a:br>
              <a:rPr lang="en-GB" sz="1600" dirty="0"/>
            </a:br>
            <a:r>
              <a:rPr lang="en-GB" sz="1600" dirty="0"/>
              <a:t>200 Words Analysis Task </a:t>
            </a:r>
            <a:br>
              <a:rPr lang="en-GB" sz="1600" dirty="0"/>
            </a:br>
            <a:br>
              <a:rPr lang="en-GB" sz="1600" dirty="0"/>
            </a:br>
            <a:r>
              <a:rPr lang="en-GB" sz="1600" dirty="0"/>
              <a:t>Explore how Shakespeare presents the character of Mercutio.</a:t>
            </a:r>
            <a:br>
              <a:rPr lang="en-GB" sz="1600" dirty="0"/>
            </a:br>
            <a:endParaRPr lang="en-GB" sz="1600" b="1" dirty="0"/>
          </a:p>
        </p:txBody>
      </p:sp>
      <p:sp>
        <p:nvSpPr>
          <p:cNvPr id="4" name="TextBox 3">
            <a:extLst>
              <a:ext uri="{FF2B5EF4-FFF2-40B4-BE49-F238E27FC236}">
                <a16:creationId xmlns:a16="http://schemas.microsoft.com/office/drawing/2014/main" id="{D702EDE6-8957-4BA6-9537-5E8845AF0CC4}"/>
              </a:ext>
            </a:extLst>
          </p:cNvPr>
          <p:cNvSpPr txBox="1"/>
          <p:nvPr/>
        </p:nvSpPr>
        <p:spPr>
          <a:xfrm>
            <a:off x="1175216" y="1911820"/>
            <a:ext cx="5181600" cy="4801314"/>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5" name="TextBox 4">
            <a:extLst>
              <a:ext uri="{FF2B5EF4-FFF2-40B4-BE49-F238E27FC236}">
                <a16:creationId xmlns:a16="http://schemas.microsoft.com/office/drawing/2014/main" id="{744DC68E-45C1-48A6-9349-C2A3FD93CAEA}"/>
              </a:ext>
            </a:extLst>
          </p:cNvPr>
          <p:cNvSpPr txBox="1"/>
          <p:nvPr/>
        </p:nvSpPr>
        <p:spPr>
          <a:xfrm>
            <a:off x="6623539" y="279790"/>
            <a:ext cx="5181600" cy="6463308"/>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 name="TextBox 2">
            <a:extLst>
              <a:ext uri="{FF2B5EF4-FFF2-40B4-BE49-F238E27FC236}">
                <a16:creationId xmlns:a16="http://schemas.microsoft.com/office/drawing/2014/main" id="{622E1B3D-B96C-439F-B138-37A4F17E2078}"/>
              </a:ext>
            </a:extLst>
          </p:cNvPr>
          <p:cNvSpPr txBox="1"/>
          <p:nvPr/>
        </p:nvSpPr>
        <p:spPr>
          <a:xfrm rot="16200000">
            <a:off x="-2087920" y="3166511"/>
            <a:ext cx="5632311" cy="1169551"/>
          </a:xfrm>
          <a:prstGeom prst="rect">
            <a:avLst/>
          </a:prstGeom>
          <a:noFill/>
        </p:spPr>
        <p:txBody>
          <a:bodyPr wrap="square" rtlCol="0">
            <a:spAutoFit/>
          </a:bodyPr>
          <a:lstStyle/>
          <a:p>
            <a:r>
              <a:rPr lang="en-GB" sz="1400" b="1" dirty="0"/>
              <a:t>Success Criteria:</a:t>
            </a:r>
          </a:p>
          <a:p>
            <a:pPr marL="285750" indent="-285750">
              <a:buFont typeface="Wingdings" panose="05000000000000000000" pitchFamily="2" charset="2"/>
              <a:buChar char="q"/>
            </a:pPr>
            <a:r>
              <a:rPr lang="en-GB" sz="1400" dirty="0"/>
              <a:t>Summarise why Mercutio may be saying this. </a:t>
            </a:r>
          </a:p>
          <a:p>
            <a:pPr marL="285750" indent="-285750">
              <a:buFont typeface="Wingdings" panose="05000000000000000000" pitchFamily="2" charset="2"/>
              <a:buChar char="q"/>
            </a:pPr>
            <a:r>
              <a:rPr lang="en-GB" sz="1400" dirty="0"/>
              <a:t>Explain what does this tell you about Mercutio’s view of relationships.</a:t>
            </a:r>
          </a:p>
          <a:p>
            <a:pPr marL="285750" indent="-285750">
              <a:buFont typeface="Wingdings" panose="05000000000000000000" pitchFamily="2" charset="2"/>
              <a:buChar char="q"/>
            </a:pPr>
            <a:r>
              <a:rPr lang="en-GB" sz="1400" dirty="0"/>
              <a:t>Can you compare or contrast him to another character. </a:t>
            </a:r>
          </a:p>
          <a:p>
            <a:endParaRPr lang="en-GB" sz="1400" dirty="0"/>
          </a:p>
        </p:txBody>
      </p:sp>
      <p:sp>
        <p:nvSpPr>
          <p:cNvPr id="8" name="TextBox 7">
            <a:extLst>
              <a:ext uri="{FF2B5EF4-FFF2-40B4-BE49-F238E27FC236}">
                <a16:creationId xmlns:a16="http://schemas.microsoft.com/office/drawing/2014/main" id="{1D878EED-734A-4393-AB9F-B9CF05C8440F}"/>
              </a:ext>
            </a:extLst>
          </p:cNvPr>
          <p:cNvSpPr txBox="1"/>
          <p:nvPr/>
        </p:nvSpPr>
        <p:spPr>
          <a:xfrm>
            <a:off x="1175216" y="1393960"/>
            <a:ext cx="5016034" cy="1092607"/>
          </a:xfrm>
          <a:prstGeom prst="rect">
            <a:avLst/>
          </a:prstGeom>
          <a:solidFill>
            <a:schemeClr val="bg1">
              <a:lumMod val="95000"/>
            </a:schemeClr>
          </a:solidFill>
        </p:spPr>
        <p:txBody>
          <a:bodyPr wrap="square">
            <a:spAutoFit/>
          </a:bodyPr>
          <a:lstStyle/>
          <a:p>
            <a:pPr algn="l" fontAlgn="base"/>
            <a:r>
              <a:rPr lang="en-GB" sz="1300" b="1" i="0" cap="small" dirty="0">
                <a:solidFill>
                  <a:srgbClr val="000000"/>
                </a:solidFill>
                <a:effectLst/>
              </a:rPr>
              <a:t>Mercutio</a:t>
            </a:r>
            <a:br>
              <a:rPr lang="en-GB" sz="1300" b="0" i="0" dirty="0">
                <a:solidFill>
                  <a:srgbClr val="000000"/>
                </a:solidFill>
                <a:effectLst/>
              </a:rPr>
            </a:br>
            <a:r>
              <a:rPr lang="en-GB" sz="1300" b="0" i="0" dirty="0">
                <a:solidFill>
                  <a:srgbClr val="333333"/>
                </a:solidFill>
                <a:effectLst/>
              </a:rPr>
              <a:t>“If love be rough with you, be rough with love.</a:t>
            </a:r>
          </a:p>
          <a:p>
            <a:pPr algn="l" fontAlgn="base"/>
            <a:r>
              <a:rPr lang="en-GB" sz="1300" b="0" i="0" dirty="0">
                <a:solidFill>
                  <a:srgbClr val="333333"/>
                </a:solidFill>
                <a:effectLst/>
              </a:rPr>
              <a:t>Prick love for pricking, and you beat love down.”</a:t>
            </a:r>
          </a:p>
          <a:p>
            <a:pPr algn="l" fontAlgn="base"/>
            <a:endParaRPr lang="en-GB" sz="1300" b="0" i="0" dirty="0">
              <a:solidFill>
                <a:srgbClr val="333333"/>
              </a:solidFill>
              <a:effectLst/>
            </a:endParaRPr>
          </a:p>
          <a:p>
            <a:pPr algn="l"/>
            <a:r>
              <a:rPr lang="en-GB" sz="1300" b="1" i="0" dirty="0">
                <a:solidFill>
                  <a:srgbClr val="000000"/>
                </a:solidFill>
                <a:effectLst/>
              </a:rPr>
              <a:t>(ACT 1 SCENE 5 – on the way to the ball)</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4822" y="541191"/>
            <a:ext cx="609600" cy="609600"/>
          </a:xfrm>
          <a:prstGeom prst="rect">
            <a:avLst/>
          </a:prstGeom>
        </p:spPr>
      </p:pic>
    </p:spTree>
    <p:extLst>
      <p:ext uri="{BB962C8B-B14F-4D97-AF65-F5344CB8AC3E}">
        <p14:creationId xmlns:p14="http://schemas.microsoft.com/office/powerpoint/2010/main" val="1387017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rot="16200000">
            <a:off x="-2127514" y="2749288"/>
            <a:ext cx="6257927" cy="1540406"/>
          </a:xfrm>
        </p:spPr>
        <p:txBody>
          <a:bodyPr>
            <a:noAutofit/>
          </a:bodyPr>
          <a:lstStyle/>
          <a:p>
            <a:r>
              <a:rPr lang="en-GB" sz="1400" b="1" dirty="0"/>
              <a:t>Week 11 Language HW</a:t>
            </a:r>
            <a:r>
              <a:rPr lang="en-GB" sz="1400" dirty="0"/>
              <a:t>:</a:t>
            </a:r>
            <a:br>
              <a:rPr lang="en-GB" sz="1400" dirty="0"/>
            </a:br>
            <a:r>
              <a:rPr lang="en-GB" sz="1400" dirty="0"/>
              <a:t>Planning your idea in detail. </a:t>
            </a:r>
            <a:br>
              <a:rPr lang="en-GB" sz="1400" dirty="0"/>
            </a:br>
            <a:br>
              <a:rPr lang="en-GB" sz="1400" dirty="0"/>
            </a:br>
            <a:r>
              <a:rPr lang="en-GB" sz="1400" dirty="0"/>
              <a:t>“People assume it’s the younger generation that is rude, selfish and ignorant but this isn't always the case.“</a:t>
            </a:r>
            <a:br>
              <a:rPr lang="en-GB" sz="1400" dirty="0"/>
            </a:br>
            <a:br>
              <a:rPr lang="en-GB" sz="1400" dirty="0"/>
            </a:br>
            <a:r>
              <a:rPr lang="en-GB" sz="1400" dirty="0"/>
              <a:t>Write an article for a newspaper in which you voice your opinion on this matter. </a:t>
            </a:r>
            <a:endParaRPr lang="en-GB" sz="1400" b="1" dirty="0"/>
          </a:p>
        </p:txBody>
      </p:sp>
      <p:sp>
        <p:nvSpPr>
          <p:cNvPr id="8" name="TextBox 7">
            <a:extLst>
              <a:ext uri="{FF2B5EF4-FFF2-40B4-BE49-F238E27FC236}">
                <a16:creationId xmlns:a16="http://schemas.microsoft.com/office/drawing/2014/main" id="{44046E9C-727A-4EC2-8206-7577EF8B4E33}"/>
              </a:ext>
            </a:extLst>
          </p:cNvPr>
          <p:cNvSpPr txBox="1"/>
          <p:nvPr/>
        </p:nvSpPr>
        <p:spPr>
          <a:xfrm rot="16200000">
            <a:off x="-691839" y="3363007"/>
            <a:ext cx="57721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Genre:______________                    Subject: ___________</a:t>
            </a:r>
          </a:p>
          <a:p>
            <a:r>
              <a:rPr lang="en-GB" dirty="0"/>
              <a:t>Audience: ___________                    Purpose: ___________</a:t>
            </a:r>
          </a:p>
        </p:txBody>
      </p:sp>
      <p:sp>
        <p:nvSpPr>
          <p:cNvPr id="9" name="TextBox 8">
            <a:extLst>
              <a:ext uri="{FF2B5EF4-FFF2-40B4-BE49-F238E27FC236}">
                <a16:creationId xmlns:a16="http://schemas.microsoft.com/office/drawing/2014/main" id="{E2281E63-0F46-4E57-8867-507220921725}"/>
              </a:ext>
            </a:extLst>
          </p:cNvPr>
          <p:cNvSpPr txBox="1"/>
          <p:nvPr/>
        </p:nvSpPr>
        <p:spPr>
          <a:xfrm rot="16200000">
            <a:off x="1593059" y="2412207"/>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1" name="TextBox 10">
            <a:extLst>
              <a:ext uri="{FF2B5EF4-FFF2-40B4-BE49-F238E27FC236}">
                <a16:creationId xmlns:a16="http://schemas.microsoft.com/office/drawing/2014/main" id="{2CEACB38-D203-41F7-BD6F-29320B51B39F}"/>
              </a:ext>
            </a:extLst>
          </p:cNvPr>
          <p:cNvSpPr txBox="1"/>
          <p:nvPr/>
        </p:nvSpPr>
        <p:spPr>
          <a:xfrm rot="16200000">
            <a:off x="3140873" y="5407821"/>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2" name="TextBox 11">
            <a:extLst>
              <a:ext uri="{FF2B5EF4-FFF2-40B4-BE49-F238E27FC236}">
                <a16:creationId xmlns:a16="http://schemas.microsoft.com/office/drawing/2014/main" id="{45C1A9B6-F43B-40CC-9C8C-BF4BCA8BDA26}"/>
              </a:ext>
            </a:extLst>
          </p:cNvPr>
          <p:cNvSpPr txBox="1"/>
          <p:nvPr/>
        </p:nvSpPr>
        <p:spPr>
          <a:xfrm rot="16200000">
            <a:off x="2873911" y="2412207"/>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3" name="TextBox 12">
            <a:extLst>
              <a:ext uri="{FF2B5EF4-FFF2-40B4-BE49-F238E27FC236}">
                <a16:creationId xmlns:a16="http://schemas.microsoft.com/office/drawing/2014/main" id="{37353D83-D3E5-4B58-B348-42E4E3306A05}"/>
              </a:ext>
            </a:extLst>
          </p:cNvPr>
          <p:cNvSpPr txBox="1"/>
          <p:nvPr/>
        </p:nvSpPr>
        <p:spPr>
          <a:xfrm rot="16200000">
            <a:off x="4421725" y="5407821"/>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4" name="TextBox 13">
            <a:extLst>
              <a:ext uri="{FF2B5EF4-FFF2-40B4-BE49-F238E27FC236}">
                <a16:creationId xmlns:a16="http://schemas.microsoft.com/office/drawing/2014/main" id="{1FFF017F-CF87-45D3-9642-538BE81B2632}"/>
              </a:ext>
            </a:extLst>
          </p:cNvPr>
          <p:cNvSpPr txBox="1"/>
          <p:nvPr/>
        </p:nvSpPr>
        <p:spPr>
          <a:xfrm rot="16200000">
            <a:off x="4175039" y="2402678"/>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5" name="TextBox 14">
            <a:extLst>
              <a:ext uri="{FF2B5EF4-FFF2-40B4-BE49-F238E27FC236}">
                <a16:creationId xmlns:a16="http://schemas.microsoft.com/office/drawing/2014/main" id="{1F3B8D38-DBB6-4959-869A-ECFDA414D73A}"/>
              </a:ext>
            </a:extLst>
          </p:cNvPr>
          <p:cNvSpPr txBox="1"/>
          <p:nvPr/>
        </p:nvSpPr>
        <p:spPr>
          <a:xfrm rot="16200000">
            <a:off x="5711843" y="5398292"/>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6" name="TextBox 15">
            <a:extLst>
              <a:ext uri="{FF2B5EF4-FFF2-40B4-BE49-F238E27FC236}">
                <a16:creationId xmlns:a16="http://schemas.microsoft.com/office/drawing/2014/main" id="{C7814486-7DEE-46DD-B837-02B97C2439D1}"/>
              </a:ext>
            </a:extLst>
          </p:cNvPr>
          <p:cNvSpPr txBox="1"/>
          <p:nvPr/>
        </p:nvSpPr>
        <p:spPr>
          <a:xfrm rot="16200000">
            <a:off x="5454146" y="2402678"/>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7" name="TextBox 16">
            <a:extLst>
              <a:ext uri="{FF2B5EF4-FFF2-40B4-BE49-F238E27FC236}">
                <a16:creationId xmlns:a16="http://schemas.microsoft.com/office/drawing/2014/main" id="{C80C3A7B-9F5D-4623-9D36-6E9B85665E9C}"/>
              </a:ext>
            </a:extLst>
          </p:cNvPr>
          <p:cNvSpPr txBox="1"/>
          <p:nvPr/>
        </p:nvSpPr>
        <p:spPr>
          <a:xfrm rot="16200000">
            <a:off x="7001960" y="5398292"/>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8" name="TextBox 17">
            <a:extLst>
              <a:ext uri="{FF2B5EF4-FFF2-40B4-BE49-F238E27FC236}">
                <a16:creationId xmlns:a16="http://schemas.microsoft.com/office/drawing/2014/main" id="{B208A5F6-FE54-4679-822D-057D74EE4A7E}"/>
              </a:ext>
            </a:extLst>
          </p:cNvPr>
          <p:cNvSpPr txBox="1"/>
          <p:nvPr/>
        </p:nvSpPr>
        <p:spPr>
          <a:xfrm rot="16200000">
            <a:off x="6734480" y="2402678"/>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19" name="TextBox 18">
            <a:extLst>
              <a:ext uri="{FF2B5EF4-FFF2-40B4-BE49-F238E27FC236}">
                <a16:creationId xmlns:a16="http://schemas.microsoft.com/office/drawing/2014/main" id="{0E6D9483-09B5-4946-9706-2BFEC65914B0}"/>
              </a:ext>
            </a:extLst>
          </p:cNvPr>
          <p:cNvSpPr txBox="1"/>
          <p:nvPr/>
        </p:nvSpPr>
        <p:spPr>
          <a:xfrm rot="16200000">
            <a:off x="8282294" y="5398292"/>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20" name="TextBox 19">
            <a:extLst>
              <a:ext uri="{FF2B5EF4-FFF2-40B4-BE49-F238E27FC236}">
                <a16:creationId xmlns:a16="http://schemas.microsoft.com/office/drawing/2014/main" id="{E171C3B8-7B6D-41F4-90FE-252AAAECA51C}"/>
              </a:ext>
            </a:extLst>
          </p:cNvPr>
          <p:cNvSpPr txBox="1"/>
          <p:nvPr/>
        </p:nvSpPr>
        <p:spPr>
          <a:xfrm rot="16200000">
            <a:off x="8014813" y="2402678"/>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21" name="TextBox 20">
            <a:extLst>
              <a:ext uri="{FF2B5EF4-FFF2-40B4-BE49-F238E27FC236}">
                <a16:creationId xmlns:a16="http://schemas.microsoft.com/office/drawing/2014/main" id="{02F1BF4D-C0FA-4149-97B8-073E9D30321C}"/>
              </a:ext>
            </a:extLst>
          </p:cNvPr>
          <p:cNvSpPr txBox="1"/>
          <p:nvPr/>
        </p:nvSpPr>
        <p:spPr>
          <a:xfrm rot="16200000">
            <a:off x="9562627" y="5398292"/>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22" name="TextBox 21">
            <a:extLst>
              <a:ext uri="{FF2B5EF4-FFF2-40B4-BE49-F238E27FC236}">
                <a16:creationId xmlns:a16="http://schemas.microsoft.com/office/drawing/2014/main" id="{E58C47F2-93A4-4F24-B542-4A839E5D57CD}"/>
              </a:ext>
            </a:extLst>
          </p:cNvPr>
          <p:cNvSpPr txBox="1"/>
          <p:nvPr/>
        </p:nvSpPr>
        <p:spPr>
          <a:xfrm rot="16200000">
            <a:off x="9239246" y="2402678"/>
            <a:ext cx="4343404"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sp>
        <p:nvSpPr>
          <p:cNvPr id="23" name="TextBox 22">
            <a:extLst>
              <a:ext uri="{FF2B5EF4-FFF2-40B4-BE49-F238E27FC236}">
                <a16:creationId xmlns:a16="http://schemas.microsoft.com/office/drawing/2014/main" id="{C62C11C1-CA4B-4DD7-881E-A0F789458486}"/>
              </a:ext>
            </a:extLst>
          </p:cNvPr>
          <p:cNvSpPr txBox="1"/>
          <p:nvPr/>
        </p:nvSpPr>
        <p:spPr>
          <a:xfrm rot="16200000">
            <a:off x="10787060" y="5398292"/>
            <a:ext cx="1247775" cy="11191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p:txBody>
      </p:sp>
      <p:pic>
        <p:nvPicPr>
          <p:cNvPr id="24" name="Picture 23" descr="A picture containing text, weapon&#10;&#10;Description automatically generated">
            <a:extLst>
              <a:ext uri="{FF2B5EF4-FFF2-40B4-BE49-F238E27FC236}">
                <a16:creationId xmlns:a16="http://schemas.microsoft.com/office/drawing/2014/main" id="{AA6D58C4-6F0E-4826-8CE6-1AEE3E2F44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865086" y="5462470"/>
            <a:ext cx="940251" cy="965178"/>
          </a:xfrm>
          <a:prstGeom prst="rect">
            <a:avLst/>
          </a:prstGeom>
          <a:noFill/>
          <a:ln>
            <a:noFill/>
          </a:ln>
        </p:spPr>
      </p:pic>
      <p:pic>
        <p:nvPicPr>
          <p:cNvPr id="25" name="Picture 24" descr="A picture containing text, weapon&#10;&#10;Description automatically generated">
            <a:extLst>
              <a:ext uri="{FF2B5EF4-FFF2-40B4-BE49-F238E27FC236}">
                <a16:creationId xmlns:a16="http://schemas.microsoft.com/office/drawing/2014/main" id="{286A611F-A82B-434B-8F23-1F1EAB6FAD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263322" y="5489505"/>
            <a:ext cx="887580" cy="911111"/>
          </a:xfrm>
          <a:prstGeom prst="rect">
            <a:avLst/>
          </a:prstGeom>
          <a:noFill/>
          <a:ln>
            <a:noFill/>
          </a:ln>
        </p:spPr>
      </p:pic>
      <p:pic>
        <p:nvPicPr>
          <p:cNvPr id="26" name="Picture 25" descr="A picture containing arrow&#10;&#10;Description automatically generated">
            <a:extLst>
              <a:ext uri="{FF2B5EF4-FFF2-40B4-BE49-F238E27FC236}">
                <a16:creationId xmlns:a16="http://schemas.microsoft.com/office/drawing/2014/main" id="{21734235-658F-45CD-BF9E-35386E7EE6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385594" y="5570054"/>
            <a:ext cx="943518" cy="764876"/>
          </a:xfrm>
          <a:prstGeom prst="rect">
            <a:avLst/>
          </a:prstGeom>
          <a:noFill/>
          <a:ln>
            <a:noFill/>
          </a:ln>
        </p:spPr>
      </p:pic>
      <p:pic>
        <p:nvPicPr>
          <p:cNvPr id="27" name="Picture 26" descr="Shape&#10;&#10;Description automatically generated with medium confidence">
            <a:extLst>
              <a:ext uri="{FF2B5EF4-FFF2-40B4-BE49-F238E27FC236}">
                <a16:creationId xmlns:a16="http://schemas.microsoft.com/office/drawing/2014/main" id="{5E6E108F-F28A-471E-BECB-06742CDA11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852446" y="5422265"/>
            <a:ext cx="994393" cy="966586"/>
          </a:xfrm>
          <a:prstGeom prst="rect">
            <a:avLst/>
          </a:prstGeom>
          <a:noFill/>
          <a:ln>
            <a:noFill/>
          </a:ln>
        </p:spPr>
      </p:pic>
      <p:pic>
        <p:nvPicPr>
          <p:cNvPr id="28" name="Picture 27" descr="Shape&#10;&#10;Description automatically generated with medium confidence">
            <a:extLst>
              <a:ext uri="{FF2B5EF4-FFF2-40B4-BE49-F238E27FC236}">
                <a16:creationId xmlns:a16="http://schemas.microsoft.com/office/drawing/2014/main" id="{76C07B17-6D5B-402F-AE23-53DC309AA5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290706" y="5475503"/>
            <a:ext cx="992522" cy="964767"/>
          </a:xfrm>
          <a:prstGeom prst="rect">
            <a:avLst/>
          </a:prstGeom>
          <a:noFill/>
          <a:ln>
            <a:noFill/>
          </a:ln>
        </p:spPr>
      </p:pic>
      <p:pic>
        <p:nvPicPr>
          <p:cNvPr id="29" name="Picture 28" descr="Shape&#10;&#10;Description automatically generated with medium confidence">
            <a:extLst>
              <a:ext uri="{FF2B5EF4-FFF2-40B4-BE49-F238E27FC236}">
                <a16:creationId xmlns:a16="http://schemas.microsoft.com/office/drawing/2014/main" id="{09DC74BD-EF28-49B4-9984-7B7C713B60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513038" y="5541673"/>
            <a:ext cx="912475" cy="912475"/>
          </a:xfrm>
          <a:prstGeom prst="rect">
            <a:avLst/>
          </a:prstGeom>
          <a:noFill/>
          <a:ln>
            <a:noFill/>
          </a:ln>
        </p:spPr>
      </p:pic>
      <p:pic>
        <p:nvPicPr>
          <p:cNvPr id="30" name="Picture 29" descr="Text&#10;&#10;Description automatically generated with medium confidence">
            <a:extLst>
              <a:ext uri="{FF2B5EF4-FFF2-40B4-BE49-F238E27FC236}">
                <a16:creationId xmlns:a16="http://schemas.microsoft.com/office/drawing/2014/main" id="{B9109511-FE53-4B7E-9B12-9CD0EEFAB3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668716" y="5523185"/>
            <a:ext cx="1035596" cy="912476"/>
          </a:xfrm>
          <a:prstGeom prst="rect">
            <a:avLst/>
          </a:prstGeom>
          <a:noFill/>
          <a:ln>
            <a:noFill/>
          </a:ln>
        </p:spPr>
      </p:pic>
      <p:sp>
        <p:nvSpPr>
          <p:cNvPr id="32" name="TextBox 31">
            <a:extLst>
              <a:ext uri="{FF2B5EF4-FFF2-40B4-BE49-F238E27FC236}">
                <a16:creationId xmlns:a16="http://schemas.microsoft.com/office/drawing/2014/main" id="{8CA936F8-AED6-413C-9178-589E01865C46}"/>
              </a:ext>
            </a:extLst>
          </p:cNvPr>
          <p:cNvSpPr txBox="1"/>
          <p:nvPr/>
        </p:nvSpPr>
        <p:spPr>
          <a:xfrm rot="16200000">
            <a:off x="2123650" y="3585031"/>
            <a:ext cx="2667000" cy="430887"/>
          </a:xfrm>
          <a:prstGeom prst="rect">
            <a:avLst/>
          </a:prstGeom>
          <a:noFill/>
        </p:spPr>
        <p:txBody>
          <a:bodyPr wrap="square">
            <a:spAutoFit/>
          </a:bodyPr>
          <a:lstStyle/>
          <a:p>
            <a:r>
              <a:rPr lang="en-GB" sz="1100" dirty="0"/>
              <a:t>STATE YOUR POSITION- </a:t>
            </a:r>
          </a:p>
          <a:p>
            <a:r>
              <a:rPr lang="en-GB" sz="1100" dirty="0"/>
              <a:t>Use a technique.</a:t>
            </a:r>
          </a:p>
        </p:txBody>
      </p:sp>
      <p:sp>
        <p:nvSpPr>
          <p:cNvPr id="34" name="TextBox 33">
            <a:extLst>
              <a:ext uri="{FF2B5EF4-FFF2-40B4-BE49-F238E27FC236}">
                <a16:creationId xmlns:a16="http://schemas.microsoft.com/office/drawing/2014/main" id="{8894FB93-CC0F-465D-B629-8889A6D81F04}"/>
              </a:ext>
            </a:extLst>
          </p:cNvPr>
          <p:cNvSpPr txBox="1"/>
          <p:nvPr/>
        </p:nvSpPr>
        <p:spPr>
          <a:xfrm rot="16200000">
            <a:off x="4047130" y="3627924"/>
            <a:ext cx="2015497" cy="1015663"/>
          </a:xfrm>
          <a:prstGeom prst="rect">
            <a:avLst/>
          </a:prstGeom>
          <a:noFill/>
        </p:spPr>
        <p:txBody>
          <a:bodyPr wrap="square">
            <a:spAutoFit/>
          </a:bodyPr>
          <a:lstStyle/>
          <a:p>
            <a:r>
              <a:rPr lang="en-GB" sz="1200" dirty="0"/>
              <a:t>INTRODUCE YOUR POSITION</a:t>
            </a:r>
          </a:p>
          <a:p>
            <a:r>
              <a:rPr lang="en-GB" sz="1200" dirty="0"/>
              <a:t>Explain why is this topic important.</a:t>
            </a:r>
          </a:p>
          <a:p>
            <a:r>
              <a:rPr lang="en-GB" sz="1200" dirty="0"/>
              <a:t>Explain why you feel this way. </a:t>
            </a:r>
          </a:p>
          <a:p>
            <a:r>
              <a:rPr lang="en-GB" sz="1200" dirty="0"/>
              <a:t>Use techniques.  </a:t>
            </a:r>
          </a:p>
        </p:txBody>
      </p:sp>
      <p:sp>
        <p:nvSpPr>
          <p:cNvPr id="36" name="TextBox 35">
            <a:extLst>
              <a:ext uri="{FF2B5EF4-FFF2-40B4-BE49-F238E27FC236}">
                <a16:creationId xmlns:a16="http://schemas.microsoft.com/office/drawing/2014/main" id="{A76EAA8F-2620-464F-A3EF-C10C477A4E1E}"/>
              </a:ext>
            </a:extLst>
          </p:cNvPr>
          <p:cNvSpPr txBox="1"/>
          <p:nvPr/>
        </p:nvSpPr>
        <p:spPr>
          <a:xfrm rot="16200000">
            <a:off x="3271065" y="1587672"/>
            <a:ext cx="6096000" cy="1015663"/>
          </a:xfrm>
          <a:prstGeom prst="rect">
            <a:avLst/>
          </a:prstGeom>
          <a:noFill/>
        </p:spPr>
        <p:txBody>
          <a:bodyPr wrap="square">
            <a:spAutoFit/>
          </a:bodyPr>
          <a:lstStyle/>
          <a:p>
            <a:r>
              <a:rPr lang="en-GB" sz="1200" dirty="0"/>
              <a:t>EXPLAIN YOUR FIRST IDEA</a:t>
            </a:r>
          </a:p>
          <a:p>
            <a:r>
              <a:rPr lang="en-GB" sz="1200" dirty="0"/>
              <a:t>Point </a:t>
            </a:r>
          </a:p>
          <a:p>
            <a:r>
              <a:rPr lang="en-GB" sz="1200" dirty="0"/>
              <a:t>Explain</a:t>
            </a:r>
          </a:p>
          <a:p>
            <a:r>
              <a:rPr lang="en-GB" sz="1200" dirty="0"/>
              <a:t>Example</a:t>
            </a:r>
          </a:p>
          <a:p>
            <a:r>
              <a:rPr lang="en-GB" sz="1200" dirty="0"/>
              <a:t>Develop</a:t>
            </a:r>
          </a:p>
        </p:txBody>
      </p:sp>
      <p:sp>
        <p:nvSpPr>
          <p:cNvPr id="37" name="TextBox 36">
            <a:extLst>
              <a:ext uri="{FF2B5EF4-FFF2-40B4-BE49-F238E27FC236}">
                <a16:creationId xmlns:a16="http://schemas.microsoft.com/office/drawing/2014/main" id="{C1207158-C449-4213-8929-7D8030589722}"/>
              </a:ext>
            </a:extLst>
          </p:cNvPr>
          <p:cNvSpPr txBox="1"/>
          <p:nvPr/>
        </p:nvSpPr>
        <p:spPr>
          <a:xfrm rot="16200000">
            <a:off x="4548105" y="1578143"/>
            <a:ext cx="6096000" cy="1015663"/>
          </a:xfrm>
          <a:prstGeom prst="rect">
            <a:avLst/>
          </a:prstGeom>
          <a:noFill/>
        </p:spPr>
        <p:txBody>
          <a:bodyPr wrap="square">
            <a:spAutoFit/>
          </a:bodyPr>
          <a:lstStyle/>
          <a:p>
            <a:r>
              <a:rPr lang="en-GB" sz="1200" dirty="0"/>
              <a:t>EXPLAIN YOUR SECOND IDEA</a:t>
            </a:r>
          </a:p>
          <a:p>
            <a:r>
              <a:rPr lang="en-GB" sz="1200" dirty="0"/>
              <a:t>Point </a:t>
            </a:r>
          </a:p>
          <a:p>
            <a:r>
              <a:rPr lang="en-GB" sz="1200" dirty="0"/>
              <a:t>Explain</a:t>
            </a:r>
          </a:p>
          <a:p>
            <a:r>
              <a:rPr lang="en-GB" sz="1200" dirty="0"/>
              <a:t>Example</a:t>
            </a:r>
          </a:p>
          <a:p>
            <a:r>
              <a:rPr lang="en-GB" sz="1200" dirty="0"/>
              <a:t>Develop</a:t>
            </a:r>
          </a:p>
        </p:txBody>
      </p:sp>
      <p:sp>
        <p:nvSpPr>
          <p:cNvPr id="38" name="TextBox 37">
            <a:extLst>
              <a:ext uri="{FF2B5EF4-FFF2-40B4-BE49-F238E27FC236}">
                <a16:creationId xmlns:a16="http://schemas.microsoft.com/office/drawing/2014/main" id="{CB5F165A-3B95-4D9B-944F-D3E869152552}"/>
              </a:ext>
            </a:extLst>
          </p:cNvPr>
          <p:cNvSpPr txBox="1"/>
          <p:nvPr/>
        </p:nvSpPr>
        <p:spPr>
          <a:xfrm rot="16200000">
            <a:off x="7769461" y="3975142"/>
            <a:ext cx="1775394" cy="646331"/>
          </a:xfrm>
          <a:prstGeom prst="rect">
            <a:avLst/>
          </a:prstGeom>
          <a:noFill/>
        </p:spPr>
        <p:txBody>
          <a:bodyPr wrap="square">
            <a:spAutoFit/>
          </a:bodyPr>
          <a:lstStyle/>
          <a:p>
            <a:r>
              <a:rPr lang="en-GB" sz="1200" dirty="0"/>
              <a:t>INTRODUCE A COUNTER-ARGUMENT</a:t>
            </a:r>
          </a:p>
          <a:p>
            <a:r>
              <a:rPr lang="en-GB" sz="1200" dirty="0"/>
              <a:t>Some say that … but…</a:t>
            </a:r>
          </a:p>
        </p:txBody>
      </p:sp>
      <p:sp>
        <p:nvSpPr>
          <p:cNvPr id="39" name="TextBox 38">
            <a:extLst>
              <a:ext uri="{FF2B5EF4-FFF2-40B4-BE49-F238E27FC236}">
                <a16:creationId xmlns:a16="http://schemas.microsoft.com/office/drawing/2014/main" id="{12A98F62-0EAB-46EC-BAE9-2AB1285D0F84}"/>
              </a:ext>
            </a:extLst>
          </p:cNvPr>
          <p:cNvSpPr txBox="1"/>
          <p:nvPr/>
        </p:nvSpPr>
        <p:spPr>
          <a:xfrm rot="16200000">
            <a:off x="8978255" y="4015445"/>
            <a:ext cx="1775394" cy="461665"/>
          </a:xfrm>
          <a:prstGeom prst="rect">
            <a:avLst/>
          </a:prstGeom>
          <a:noFill/>
        </p:spPr>
        <p:txBody>
          <a:bodyPr wrap="square">
            <a:spAutoFit/>
          </a:bodyPr>
          <a:lstStyle/>
          <a:p>
            <a:r>
              <a:rPr lang="en-GB" sz="1200" dirty="0"/>
              <a:t>OFFER A SOLUTION OR SOLUTIONS</a:t>
            </a:r>
          </a:p>
        </p:txBody>
      </p:sp>
      <p:sp>
        <p:nvSpPr>
          <p:cNvPr id="40" name="TextBox 39">
            <a:extLst>
              <a:ext uri="{FF2B5EF4-FFF2-40B4-BE49-F238E27FC236}">
                <a16:creationId xmlns:a16="http://schemas.microsoft.com/office/drawing/2014/main" id="{59128134-6A52-48C0-8DC0-17B187514D8F}"/>
              </a:ext>
            </a:extLst>
          </p:cNvPr>
          <p:cNvSpPr txBox="1"/>
          <p:nvPr/>
        </p:nvSpPr>
        <p:spPr>
          <a:xfrm rot="16200000">
            <a:off x="10681824" y="4033157"/>
            <a:ext cx="1304925" cy="938719"/>
          </a:xfrm>
          <a:prstGeom prst="rect">
            <a:avLst/>
          </a:prstGeom>
          <a:noFill/>
        </p:spPr>
        <p:txBody>
          <a:bodyPr wrap="square">
            <a:spAutoFit/>
          </a:bodyPr>
          <a:lstStyle/>
          <a:p>
            <a:r>
              <a:rPr lang="en-GB" sz="1100" dirty="0"/>
              <a:t>STATE YOUR POSITION AGAIN</a:t>
            </a:r>
          </a:p>
          <a:p>
            <a:r>
              <a:rPr lang="en-GB" sz="1100" dirty="0"/>
              <a:t>Repeat a line or a technique from the start</a:t>
            </a:r>
          </a:p>
        </p:txBody>
      </p:sp>
      <p:sp>
        <p:nvSpPr>
          <p:cNvPr id="35" name="Rectangle 34">
            <a:extLst>
              <a:ext uri="{FF2B5EF4-FFF2-40B4-BE49-F238E27FC236}">
                <a16:creationId xmlns:a16="http://schemas.microsoft.com/office/drawing/2014/main" id="{B8E3C7B8-861B-4ACE-929E-14328765AAFE}"/>
              </a:ext>
            </a:extLst>
          </p:cNvPr>
          <p:cNvSpPr/>
          <p:nvPr/>
        </p:nvSpPr>
        <p:spPr>
          <a:xfrm>
            <a:off x="3241705" y="190500"/>
            <a:ext cx="8728837" cy="4724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400" b="1" dirty="0"/>
              <a:t>Techniques you could use:</a:t>
            </a:r>
          </a:p>
          <a:p>
            <a:r>
              <a:rPr lang="en-GB" sz="1400" dirty="0"/>
              <a:t>Anaphora    Hypophora    Triplets     Simile    Metaphors   Rhetorical Question    Allusions    Direct Address      Figures   </a:t>
            </a:r>
          </a:p>
        </p:txBody>
      </p:sp>
      <p:sp>
        <p:nvSpPr>
          <p:cNvPr id="33" name="TextBox 32">
            <a:extLst>
              <a:ext uri="{FF2B5EF4-FFF2-40B4-BE49-F238E27FC236}">
                <a16:creationId xmlns:a16="http://schemas.microsoft.com/office/drawing/2014/main" id="{A25E9B69-D078-4BB8-89F4-A9C019CDD0D6}"/>
              </a:ext>
            </a:extLst>
          </p:cNvPr>
          <p:cNvSpPr txBox="1"/>
          <p:nvPr/>
        </p:nvSpPr>
        <p:spPr>
          <a:xfrm rot="16200000">
            <a:off x="2197427" y="5782750"/>
            <a:ext cx="124777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HEADLINE</a:t>
            </a:r>
          </a:p>
        </p:txBody>
      </p:sp>
      <p:sp>
        <p:nvSpPr>
          <p:cNvPr id="41" name="TextBox 40">
            <a:extLst>
              <a:ext uri="{FF2B5EF4-FFF2-40B4-BE49-F238E27FC236}">
                <a16:creationId xmlns:a16="http://schemas.microsoft.com/office/drawing/2014/main" id="{286D39C5-5BD1-4E2B-A4CE-13EB3F8E28B0}"/>
              </a:ext>
            </a:extLst>
          </p:cNvPr>
          <p:cNvSpPr txBox="1"/>
          <p:nvPr/>
        </p:nvSpPr>
        <p:spPr>
          <a:xfrm rot="16200000">
            <a:off x="632382" y="2808386"/>
            <a:ext cx="438590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 </a:t>
            </a:r>
          </a:p>
        </p:txBody>
      </p:sp>
    </p:spTree>
    <p:extLst>
      <p:ext uri="{BB962C8B-B14F-4D97-AF65-F5344CB8AC3E}">
        <p14:creationId xmlns:p14="http://schemas.microsoft.com/office/powerpoint/2010/main" val="2486062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a:off x="259395" y="279790"/>
            <a:ext cx="5709139" cy="1114170"/>
          </a:xfrm>
        </p:spPr>
        <p:txBody>
          <a:bodyPr>
            <a:noAutofit/>
          </a:bodyPr>
          <a:lstStyle/>
          <a:p>
            <a:r>
              <a:rPr lang="en-GB" sz="1400" b="1" dirty="0"/>
              <a:t>Week  11 Language HW</a:t>
            </a:r>
            <a:r>
              <a:rPr lang="en-GB" sz="1400" dirty="0"/>
              <a:t>:</a:t>
            </a:r>
            <a:br>
              <a:rPr lang="en-GB" sz="1200" dirty="0"/>
            </a:br>
            <a:br>
              <a:rPr lang="en-GB" sz="1200" dirty="0"/>
            </a:br>
            <a:r>
              <a:rPr lang="en-GB" sz="1400" dirty="0"/>
              <a:t>“People assume it’s the younger generation that are rude, selfish and ignorant but this isn't always the case.“</a:t>
            </a:r>
            <a:br>
              <a:rPr lang="en-GB" sz="1400" dirty="0"/>
            </a:br>
            <a:br>
              <a:rPr lang="en-GB" sz="1400" dirty="0"/>
            </a:br>
            <a:r>
              <a:rPr lang="en-GB" sz="1400" dirty="0"/>
              <a:t>Write an article for a newspaper in which you voice your opinion on this matter.</a:t>
            </a:r>
            <a:endParaRPr lang="en-GB" sz="1200" b="1" dirty="0"/>
          </a:p>
        </p:txBody>
      </p:sp>
      <p:sp>
        <p:nvSpPr>
          <p:cNvPr id="5" name="TextBox 4">
            <a:extLst>
              <a:ext uri="{FF2B5EF4-FFF2-40B4-BE49-F238E27FC236}">
                <a16:creationId xmlns:a16="http://schemas.microsoft.com/office/drawing/2014/main" id="{744DC68E-45C1-48A6-9349-C2A3FD93CAEA}"/>
              </a:ext>
            </a:extLst>
          </p:cNvPr>
          <p:cNvSpPr txBox="1"/>
          <p:nvPr/>
        </p:nvSpPr>
        <p:spPr>
          <a:xfrm>
            <a:off x="6356816" y="279790"/>
            <a:ext cx="5448323" cy="6463308"/>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TextBox 7">
            <a:extLst>
              <a:ext uri="{FF2B5EF4-FFF2-40B4-BE49-F238E27FC236}">
                <a16:creationId xmlns:a16="http://schemas.microsoft.com/office/drawing/2014/main" id="{6D711459-B4EC-4507-9AE5-6477F8A48083}"/>
              </a:ext>
            </a:extLst>
          </p:cNvPr>
          <p:cNvSpPr txBox="1"/>
          <p:nvPr/>
        </p:nvSpPr>
        <p:spPr>
          <a:xfrm>
            <a:off x="259396" y="1387786"/>
            <a:ext cx="5709139" cy="5355312"/>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1238" y="723181"/>
            <a:ext cx="609600" cy="609600"/>
          </a:xfrm>
          <a:prstGeom prst="rect">
            <a:avLst/>
          </a:prstGeom>
        </p:spPr>
      </p:pic>
    </p:spTree>
    <p:extLst>
      <p:ext uri="{BB962C8B-B14F-4D97-AF65-F5344CB8AC3E}">
        <p14:creationId xmlns:p14="http://schemas.microsoft.com/office/powerpoint/2010/main" val="412901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Autofit/>
          </a:bodyPr>
          <a:lstStyle/>
          <a:p>
            <a:r>
              <a:rPr lang="en-GB" sz="1800" b="1" dirty="0"/>
              <a:t>Year 10 Weekly Homework                    Name: ________________________________________	      	Spring  1.6</a:t>
            </a:r>
          </a:p>
        </p:txBody>
      </p:sp>
      <p:graphicFrame>
        <p:nvGraphicFramePr>
          <p:cNvPr id="4" name="Table 3"/>
          <p:cNvGraphicFramePr>
            <a:graphicFrameLocks noGrp="1"/>
          </p:cNvGraphicFramePr>
          <p:nvPr>
            <p:extLst>
              <p:ext uri="{D42A27DB-BD31-4B8C-83A1-F6EECF244321}">
                <p14:modId xmlns:p14="http://schemas.microsoft.com/office/powerpoint/2010/main" val="2528534711"/>
              </p:ext>
            </p:extLst>
          </p:nvPr>
        </p:nvGraphicFramePr>
        <p:xfrm>
          <a:off x="121917" y="676119"/>
          <a:ext cx="11913327" cy="6020771"/>
        </p:xfrm>
        <a:graphic>
          <a:graphicData uri="http://schemas.openxmlformats.org/drawingml/2006/table">
            <a:tbl>
              <a:tblPr firstRow="1" bandRow="1">
                <a:tableStyleId>{5940675A-B579-460E-94D1-54222C63F5DA}</a:tableStyleId>
              </a:tblPr>
              <a:tblGrid>
                <a:gridCol w="3971109">
                  <a:extLst>
                    <a:ext uri="{9D8B030D-6E8A-4147-A177-3AD203B41FA5}">
                      <a16:colId xmlns:a16="http://schemas.microsoft.com/office/drawing/2014/main" val="1663066600"/>
                    </a:ext>
                  </a:extLst>
                </a:gridCol>
                <a:gridCol w="3971109">
                  <a:extLst>
                    <a:ext uri="{9D8B030D-6E8A-4147-A177-3AD203B41FA5}">
                      <a16:colId xmlns:a16="http://schemas.microsoft.com/office/drawing/2014/main" val="2551129518"/>
                    </a:ext>
                  </a:extLst>
                </a:gridCol>
                <a:gridCol w="3971109">
                  <a:extLst>
                    <a:ext uri="{9D8B030D-6E8A-4147-A177-3AD203B41FA5}">
                      <a16:colId xmlns:a16="http://schemas.microsoft.com/office/drawing/2014/main" val="3101194455"/>
                    </a:ext>
                  </a:extLst>
                </a:gridCol>
              </a:tblGrid>
              <a:tr h="3072455">
                <a:tc>
                  <a:txBody>
                    <a:bodyPr/>
                    <a:lstStyle/>
                    <a:p>
                      <a:pPr marL="0" indent="0">
                        <a:buNone/>
                      </a:pPr>
                      <a:r>
                        <a:rPr lang="en-GB" sz="1200" b="1" baseline="0" dirty="0"/>
                        <a:t>1. Think of 3 words to describe the Moses: </a:t>
                      </a:r>
                    </a:p>
                    <a:p>
                      <a:pPr marL="0" indent="0">
                        <a:buNone/>
                      </a:pPr>
                      <a:r>
                        <a:rPr lang="en-GB" sz="1200" b="1" baseline="0" dirty="0"/>
                        <a:t>1. </a:t>
                      </a:r>
                    </a:p>
                    <a:p>
                      <a:pPr marL="0" indent="0">
                        <a:buNone/>
                      </a:pPr>
                      <a:endParaRPr lang="en-GB" sz="1200" b="1" baseline="0" dirty="0"/>
                    </a:p>
                    <a:p>
                      <a:pPr marL="0" indent="0">
                        <a:buNone/>
                      </a:pPr>
                      <a:r>
                        <a:rPr lang="en-GB" sz="1200" b="1" baseline="0" dirty="0"/>
                        <a:t>2. </a:t>
                      </a:r>
                    </a:p>
                    <a:p>
                      <a:pPr marL="0" indent="0">
                        <a:buNone/>
                      </a:pPr>
                      <a:endParaRPr lang="en-GB" sz="1200" b="1" baseline="0" dirty="0"/>
                    </a:p>
                    <a:p>
                      <a:pPr marL="0" indent="0">
                        <a:buNone/>
                      </a:pPr>
                      <a:r>
                        <a:rPr lang="en-GB" sz="1200" b="1" baseline="0" dirty="0"/>
                        <a:t>3. </a:t>
                      </a:r>
                    </a:p>
                    <a:p>
                      <a:pPr marL="0" indent="0">
                        <a:buNone/>
                      </a:pPr>
                      <a:endParaRPr lang="en-GB" sz="1200" b="1" baseline="0" dirty="0"/>
                    </a:p>
                    <a:p>
                      <a:pPr marL="0" indent="0">
                        <a:buNone/>
                      </a:pPr>
                      <a:r>
                        <a:rPr lang="en-GB" sz="1200" b="1" baseline="0" dirty="0"/>
                        <a:t>What do you think Orwell explores through Moses?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__________________________________________________________________________________________________________________________________________________________________________________________________________________</a:t>
                      </a:r>
                    </a:p>
                  </a:txBody>
                  <a:tcPr/>
                </a:tc>
                <a:tc>
                  <a:txBody>
                    <a:bodyPr/>
                    <a:lstStyle/>
                    <a:p>
                      <a:r>
                        <a:rPr lang="en-GB" sz="1200" b="1" dirty="0"/>
                        <a:t>2.</a:t>
                      </a:r>
                      <a:r>
                        <a:rPr lang="en-GB" sz="1200" b="1" baseline="0" dirty="0"/>
                        <a:t> Improve the following similes (you may avoid a simile after all) :</a:t>
                      </a:r>
                      <a:endParaRPr lang="en-GB" sz="1200" b="0" baseline="0" dirty="0"/>
                    </a:p>
                    <a:p>
                      <a:pPr marL="228600" indent="-228600">
                        <a:buAutoNum type="arabicParenR"/>
                      </a:pPr>
                      <a:r>
                        <a:rPr lang="en-GB" sz="1200" b="0" baseline="0" dirty="0"/>
                        <a:t>He was as fast as a cheetah.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a:t>
                      </a:r>
                      <a:endParaRPr lang="en-GB" sz="300" b="0" baseline="0" dirty="0"/>
                    </a:p>
                    <a:p>
                      <a:pPr marL="0" indent="0">
                        <a:buNone/>
                      </a:pPr>
                      <a:r>
                        <a:rPr lang="en-GB" sz="1200" b="0" baseline="0" dirty="0"/>
                        <a:t>2) She was as silent as a mouse.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a:t>
                      </a:r>
                    </a:p>
                    <a:p>
                      <a:pPr marL="0" indent="0">
                        <a:buNone/>
                      </a:pPr>
                      <a:r>
                        <a:rPr lang="en-GB" sz="1200" b="0" baseline="0" dirty="0"/>
                        <a:t>3) He was as tall as a six-foot, three inch tree.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a:t>
                      </a:r>
                    </a:p>
                  </a:txBody>
                  <a:tcPr/>
                </a:tc>
                <a:tc>
                  <a:txBody>
                    <a:bodyPr/>
                    <a:lstStyle/>
                    <a:p>
                      <a:r>
                        <a:rPr lang="en-GB" sz="1200" b="1" dirty="0"/>
                        <a:t>3. Which</a:t>
                      </a:r>
                      <a:r>
                        <a:rPr lang="en-GB" sz="1200" b="1" baseline="0" dirty="0"/>
                        <a:t> theme is the most significant in ‘Romeo and Juliet’? Rank the following themes and explain your top one: fate, family and gender. </a:t>
                      </a:r>
                    </a:p>
                    <a:p>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__________________________________________________________________________________________________________________________________________________________________________________________________________________</a:t>
                      </a:r>
                    </a:p>
                  </a:txBody>
                  <a:tcPr/>
                </a:tc>
                <a:extLst>
                  <a:ext uri="{0D108BD9-81ED-4DB2-BD59-A6C34878D82A}">
                    <a16:rowId xmlns:a16="http://schemas.microsoft.com/office/drawing/2014/main" val="3606664193"/>
                  </a:ext>
                </a:extLst>
              </a:tr>
              <a:tr h="2948316">
                <a:tc>
                  <a:txBody>
                    <a:bodyPr/>
                    <a:lstStyle/>
                    <a:p>
                      <a:pPr rtl="0" fontAlgn="base"/>
                      <a:r>
                        <a:rPr lang="en-GB" sz="1200" b="1" i="0" kern="1200" dirty="0">
                          <a:solidFill>
                            <a:schemeClr val="tx1"/>
                          </a:solidFill>
                          <a:effectLst/>
                          <a:latin typeface="+mn-lt"/>
                          <a:ea typeface="+mn-ea"/>
                          <a:cs typeface="+mn-cs"/>
                        </a:rPr>
                        <a:t>4.</a:t>
                      </a:r>
                      <a:r>
                        <a:rPr lang="en-GB" sz="1200" b="1" i="0" kern="1200" baseline="0" dirty="0">
                          <a:solidFill>
                            <a:schemeClr val="tx1"/>
                          </a:solidFill>
                          <a:effectLst/>
                          <a:latin typeface="+mn-lt"/>
                          <a:ea typeface="+mn-ea"/>
                          <a:cs typeface="+mn-cs"/>
                        </a:rPr>
                        <a:t> </a:t>
                      </a:r>
                      <a:r>
                        <a:rPr lang="en-GB" sz="1800" b="1" i="1" kern="1200" dirty="0">
                          <a:solidFill>
                            <a:schemeClr val="tx1"/>
                          </a:solidFill>
                          <a:effectLst/>
                          <a:latin typeface="+mn-lt"/>
                          <a:ea typeface="+mn-ea"/>
                          <a:cs typeface="+mn-cs"/>
                        </a:rPr>
                        <a:t> </a:t>
                      </a:r>
                      <a:r>
                        <a:rPr lang="en-GB" sz="1400" b="1" i="1" kern="1200" dirty="0">
                          <a:solidFill>
                            <a:schemeClr val="tx1"/>
                          </a:solidFill>
                          <a:effectLst/>
                          <a:latin typeface="+mn-lt"/>
                          <a:ea typeface="+mn-ea"/>
                          <a:cs typeface="+mn-cs"/>
                        </a:rPr>
                        <a:t>Vocabulary</a:t>
                      </a:r>
                      <a:r>
                        <a:rPr lang="en-US" sz="1400" b="0" i="0" kern="1200" dirty="0">
                          <a:solidFill>
                            <a:schemeClr val="tx1"/>
                          </a:solidFill>
                          <a:effectLst/>
                          <a:latin typeface="+mn-lt"/>
                          <a:ea typeface="+mn-ea"/>
                          <a:cs typeface="+mn-cs"/>
                        </a:rPr>
                        <a:t>​</a:t>
                      </a:r>
                    </a:p>
                    <a:p>
                      <a:pPr lvl="0">
                        <a:buNone/>
                      </a:pPr>
                      <a:r>
                        <a:rPr lang="en-GB" sz="1400" b="0" i="0" u="none" strike="noStrike" kern="1200" baseline="0" noProof="0" dirty="0">
                          <a:solidFill>
                            <a:schemeClr val="tx1"/>
                          </a:solidFill>
                          <a:effectLst/>
                          <a:latin typeface="Calibri"/>
                        </a:rPr>
                        <a:t>How does Shakespeare explore ideas of the patriarchy through Lord Capulet? </a:t>
                      </a:r>
                      <a:endParaRPr lang="en-GB" dirty="0"/>
                    </a:p>
                    <a:p>
                      <a:pPr rtl="0" fontAlgn="base"/>
                      <a:endParaRPr lang="en-GB" sz="14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__________________________________________________________________________________________________________________________________________________________________________________________________________________</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a:t>
                      </a:r>
                    </a:p>
                  </a:txBody>
                  <a:tcPr/>
                </a:tc>
                <a:tc>
                  <a:txBody>
                    <a:bodyPr/>
                    <a:lstStyle/>
                    <a:p>
                      <a:r>
                        <a:rPr lang="en-GB" sz="1200" b="1" dirty="0"/>
                        <a:t>5.</a:t>
                      </a:r>
                      <a:r>
                        <a:rPr lang="en-GB" sz="1200" b="1" baseline="0" dirty="0"/>
                        <a:t> Put the following events from Stave 1 from ‘A Christmas Carol’ in the correct order: </a:t>
                      </a:r>
                    </a:p>
                    <a:p>
                      <a:endParaRPr lang="en-GB" sz="1200" b="1" baseline="0" dirty="0"/>
                    </a:p>
                    <a:p>
                      <a:pPr marL="228600" indent="-228600">
                        <a:buAutoNum type="alphaLcParenR"/>
                      </a:pPr>
                      <a:r>
                        <a:rPr lang="en-GB" sz="1400" b="0" baseline="0" dirty="0"/>
                        <a:t>Scrooge is visited by Marley’s ghost and Marley informs Scrooge that he will be visited by three other Ghosts. </a:t>
                      </a:r>
                    </a:p>
                    <a:p>
                      <a:pPr marL="228600" indent="-228600">
                        <a:buAutoNum type="alphaLcParenR"/>
                      </a:pPr>
                      <a:r>
                        <a:rPr lang="en-GB" sz="1400" b="0" baseline="0" dirty="0"/>
                        <a:t>We are told that Marley is dead and that he was Scrooge’s business partner. </a:t>
                      </a:r>
                    </a:p>
                    <a:p>
                      <a:pPr marL="228600" indent="-228600">
                        <a:buAutoNum type="alphaLcParenR"/>
                      </a:pPr>
                      <a:r>
                        <a:rPr lang="en-GB" sz="1400" b="0" baseline="0" dirty="0"/>
                        <a:t>Two charity workers ask Scrooge for donations. </a:t>
                      </a:r>
                    </a:p>
                    <a:p>
                      <a:pPr marL="228600" indent="-228600">
                        <a:buAutoNum type="alphaLcParenR"/>
                      </a:pPr>
                      <a:r>
                        <a:rPr lang="en-GB" sz="1400" b="0" baseline="0" dirty="0"/>
                        <a:t>Bob Cratchit warms his hands by a candle. </a:t>
                      </a:r>
                    </a:p>
                    <a:p>
                      <a:pPr marL="228600" indent="-228600">
                        <a:buAutoNum type="alphaLcParenR"/>
                      </a:pPr>
                      <a:r>
                        <a:rPr lang="en-GB" sz="1400" b="0" baseline="0" dirty="0"/>
                        <a:t>Fred invites Scrooge for Christmas dinner but Scrooge refuses. </a:t>
                      </a:r>
                    </a:p>
                    <a:p>
                      <a:r>
                        <a:rPr lang="en-GB" sz="1200" b="1" dirty="0"/>
                        <a:t>Order:</a:t>
                      </a:r>
                      <a:r>
                        <a:rPr lang="en-GB" sz="1200" b="1" baseline="0" dirty="0"/>
                        <a:t> ________________________________________</a:t>
                      </a:r>
                    </a:p>
                    <a:p>
                      <a:r>
                        <a:rPr lang="en-GB" sz="1200" b="1" baseline="0" dirty="0"/>
                        <a:t>Challenge: </a:t>
                      </a:r>
                      <a:r>
                        <a:rPr lang="en-GB" sz="1200" b="0" baseline="0" dirty="0"/>
                        <a:t>Find quotations to support the above events. </a:t>
                      </a:r>
                    </a:p>
                  </a:txBody>
                  <a:tcPr/>
                </a:tc>
                <a:tc>
                  <a:txBody>
                    <a:bodyPr/>
                    <a:lstStyle/>
                    <a:p>
                      <a:pPr rtl="0" fontAlgn="base"/>
                      <a:r>
                        <a:rPr lang="en-GB" sz="1200" b="1" dirty="0"/>
                        <a:t>6</a:t>
                      </a:r>
                      <a:r>
                        <a:rPr lang="en-GB" sz="1400" b="1" dirty="0"/>
                        <a:t>. </a:t>
                      </a:r>
                      <a:r>
                        <a:rPr lang="en-GB" sz="1400" b="1" i="0" kern="1200" dirty="0">
                          <a:solidFill>
                            <a:schemeClr val="tx1"/>
                          </a:solidFill>
                          <a:effectLst/>
                          <a:latin typeface="+mn-lt"/>
                          <a:ea typeface="+mn-ea"/>
                          <a:cs typeface="+mn-cs"/>
                        </a:rPr>
                        <a:t>Give</a:t>
                      </a:r>
                      <a:r>
                        <a:rPr lang="en-GB" sz="1400" b="1" i="0" kern="1200" baseline="0" dirty="0">
                          <a:solidFill>
                            <a:schemeClr val="tx1"/>
                          </a:solidFill>
                          <a:effectLst/>
                          <a:latin typeface="+mn-lt"/>
                          <a:ea typeface="+mn-ea"/>
                          <a:cs typeface="+mn-cs"/>
                        </a:rPr>
                        <a:t> a step-by-step guide as to how to answer Paper 1 Question 4.</a:t>
                      </a:r>
                      <a:endParaRPr lang="en-US" sz="1400" b="0" i="0" kern="1200" dirty="0">
                        <a:solidFill>
                          <a:schemeClr val="tx1"/>
                        </a:solidFill>
                        <a:effectLst/>
                        <a:latin typeface="+mn-lt"/>
                        <a:ea typeface="+mn-ea"/>
                        <a:cs typeface="+mn-cs"/>
                      </a:endParaRPr>
                    </a:p>
                  </a:txBody>
                  <a:tcPr/>
                </a:tc>
                <a:extLst>
                  <a:ext uri="{0D108BD9-81ED-4DB2-BD59-A6C34878D82A}">
                    <a16:rowId xmlns:a16="http://schemas.microsoft.com/office/drawing/2014/main" val="4145184444"/>
                  </a:ext>
                </a:extLst>
              </a:tr>
            </a:tbl>
          </a:graphicData>
        </a:graphic>
      </p:graphicFrame>
      <p:sp>
        <p:nvSpPr>
          <p:cNvPr id="8" name="Rectangle 7"/>
          <p:cNvSpPr/>
          <p:nvPr/>
        </p:nvSpPr>
        <p:spPr>
          <a:xfrm>
            <a:off x="10101943" y="1436135"/>
            <a:ext cx="1820090" cy="13149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aphicFrame>
        <p:nvGraphicFramePr>
          <p:cNvPr id="7" name="Diagram 6"/>
          <p:cNvGraphicFramePr/>
          <p:nvPr>
            <p:extLst>
              <p:ext uri="{D42A27DB-BD31-4B8C-83A1-F6EECF244321}">
                <p14:modId xmlns:p14="http://schemas.microsoft.com/office/powerpoint/2010/main" val="486447977"/>
              </p:ext>
            </p:extLst>
          </p:nvPr>
        </p:nvGraphicFramePr>
        <p:xfrm>
          <a:off x="10104844" y="1436135"/>
          <a:ext cx="1817189" cy="1248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667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a:off x="1161331" y="44700"/>
            <a:ext cx="5181600" cy="1114170"/>
          </a:xfrm>
        </p:spPr>
        <p:txBody>
          <a:bodyPr>
            <a:noAutofit/>
          </a:bodyPr>
          <a:lstStyle/>
          <a:p>
            <a:r>
              <a:rPr lang="en-GB" sz="1600" b="1" dirty="0"/>
              <a:t>Week 6 Literature HW</a:t>
            </a:r>
            <a:r>
              <a:rPr lang="en-GB" sz="1600" dirty="0"/>
              <a:t>:</a:t>
            </a:r>
            <a:br>
              <a:rPr lang="en-GB" sz="1600" dirty="0"/>
            </a:br>
            <a:r>
              <a:rPr lang="en-GB" sz="1600" dirty="0"/>
              <a:t>200 Words Analysis Task </a:t>
            </a:r>
            <a:br>
              <a:rPr lang="en-GB" sz="1600" dirty="0"/>
            </a:br>
            <a:r>
              <a:rPr lang="en-GB" sz="1600" dirty="0"/>
              <a:t>What ideas does Dickens present about Christmas through Fred’s words? </a:t>
            </a:r>
            <a:endParaRPr lang="en-GB" sz="1600" b="1" dirty="0"/>
          </a:p>
        </p:txBody>
      </p:sp>
      <p:sp>
        <p:nvSpPr>
          <p:cNvPr id="4" name="TextBox 3">
            <a:extLst>
              <a:ext uri="{FF2B5EF4-FFF2-40B4-BE49-F238E27FC236}">
                <a16:creationId xmlns:a16="http://schemas.microsoft.com/office/drawing/2014/main" id="{D702EDE6-8957-4BA6-9537-5E8845AF0CC4}"/>
              </a:ext>
            </a:extLst>
          </p:cNvPr>
          <p:cNvSpPr txBox="1"/>
          <p:nvPr/>
        </p:nvSpPr>
        <p:spPr>
          <a:xfrm>
            <a:off x="1175216" y="1911820"/>
            <a:ext cx="5181600" cy="4801314"/>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5" name="TextBox 4">
            <a:extLst>
              <a:ext uri="{FF2B5EF4-FFF2-40B4-BE49-F238E27FC236}">
                <a16:creationId xmlns:a16="http://schemas.microsoft.com/office/drawing/2014/main" id="{744DC68E-45C1-48A6-9349-C2A3FD93CAEA}"/>
              </a:ext>
            </a:extLst>
          </p:cNvPr>
          <p:cNvSpPr txBox="1"/>
          <p:nvPr/>
        </p:nvSpPr>
        <p:spPr>
          <a:xfrm>
            <a:off x="6623539" y="279790"/>
            <a:ext cx="5181600" cy="6463308"/>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 name="TextBox 2">
            <a:extLst>
              <a:ext uri="{FF2B5EF4-FFF2-40B4-BE49-F238E27FC236}">
                <a16:creationId xmlns:a16="http://schemas.microsoft.com/office/drawing/2014/main" id="{622E1B3D-B96C-439F-B138-37A4F17E2078}"/>
              </a:ext>
            </a:extLst>
          </p:cNvPr>
          <p:cNvSpPr txBox="1"/>
          <p:nvPr/>
        </p:nvSpPr>
        <p:spPr>
          <a:xfrm rot="16200000">
            <a:off x="-2087920" y="3058789"/>
            <a:ext cx="5632311" cy="1384995"/>
          </a:xfrm>
          <a:prstGeom prst="rect">
            <a:avLst/>
          </a:prstGeom>
          <a:noFill/>
        </p:spPr>
        <p:txBody>
          <a:bodyPr wrap="square" rtlCol="0">
            <a:spAutoFit/>
          </a:bodyPr>
          <a:lstStyle/>
          <a:p>
            <a:r>
              <a:rPr lang="en-GB" sz="1400" b="1" dirty="0"/>
              <a:t>Success Criteria:</a:t>
            </a:r>
          </a:p>
          <a:p>
            <a:pPr marL="285750" indent="-285750">
              <a:buFont typeface="Wingdings" panose="05000000000000000000" pitchFamily="2" charset="2"/>
              <a:buChar char="q"/>
            </a:pPr>
            <a:r>
              <a:rPr lang="en-GB" sz="1400" dirty="0"/>
              <a:t>Summarise what Fred is saying in his speech. </a:t>
            </a:r>
          </a:p>
          <a:p>
            <a:pPr marL="285750" indent="-285750">
              <a:buFont typeface="Wingdings" panose="05000000000000000000" pitchFamily="2" charset="2"/>
              <a:buChar char="q"/>
            </a:pPr>
            <a:r>
              <a:rPr lang="en-GB" sz="1400" dirty="0"/>
              <a:t>Explain what does this tell you about Christmas.</a:t>
            </a:r>
          </a:p>
          <a:p>
            <a:pPr marL="285750" indent="-285750">
              <a:buFont typeface="Wingdings" panose="05000000000000000000" pitchFamily="2" charset="2"/>
              <a:buChar char="q"/>
            </a:pPr>
            <a:r>
              <a:rPr lang="en-GB" sz="1400" dirty="0"/>
              <a:t>Use the word ‘allegory’ and explain what Dickens is teaching us as readers. </a:t>
            </a:r>
          </a:p>
          <a:p>
            <a:endParaRPr lang="en-GB" sz="1400" dirty="0"/>
          </a:p>
        </p:txBody>
      </p:sp>
      <p:sp>
        <p:nvSpPr>
          <p:cNvPr id="8" name="TextBox 7">
            <a:extLst>
              <a:ext uri="{FF2B5EF4-FFF2-40B4-BE49-F238E27FC236}">
                <a16:creationId xmlns:a16="http://schemas.microsoft.com/office/drawing/2014/main" id="{1D878EED-734A-4393-AB9F-B9CF05C8440F}"/>
              </a:ext>
            </a:extLst>
          </p:cNvPr>
          <p:cNvSpPr txBox="1"/>
          <p:nvPr/>
        </p:nvSpPr>
        <p:spPr>
          <a:xfrm>
            <a:off x="1244114" y="1126990"/>
            <a:ext cx="5016034" cy="1569660"/>
          </a:xfrm>
          <a:prstGeom prst="rect">
            <a:avLst/>
          </a:prstGeom>
          <a:solidFill>
            <a:schemeClr val="bg1">
              <a:lumMod val="95000"/>
            </a:schemeClr>
          </a:solidFill>
        </p:spPr>
        <p:txBody>
          <a:bodyPr wrap="square">
            <a:spAutoFit/>
          </a:bodyPr>
          <a:lstStyle/>
          <a:p>
            <a:pPr algn="l"/>
            <a:r>
              <a:rPr lang="en-GB" sz="1200" dirty="0">
                <a:solidFill>
                  <a:srgbClr val="000000"/>
                </a:solidFill>
              </a:rPr>
              <a:t>‘</a:t>
            </a:r>
            <a:r>
              <a:rPr lang="en-GB" sz="1200" i="0" dirty="0">
                <a:solidFill>
                  <a:srgbClr val="000000"/>
                </a:solidFill>
                <a:effectLst/>
              </a:rPr>
              <a:t>But I am sure I have always thought of Christmas time, when it has come round -- apart from the veneration due to its sacred name and origin, if anything belonging to it can be apart from that -- as a good time: a kind, forgiving, charitable, pleasant time: the only time I know of, in the long calendar of the year, when men and women seem by one consent to open their shut-up hearts freely, and to think of people below them as if they really were fellow-passengers to the grave, and not another race of creatures bound on other journeys. ’ Fred, Stave 1</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7636" y="296776"/>
            <a:ext cx="609600" cy="609600"/>
          </a:xfrm>
          <a:prstGeom prst="rect">
            <a:avLst/>
          </a:prstGeom>
        </p:spPr>
      </p:pic>
    </p:spTree>
    <p:extLst>
      <p:ext uri="{BB962C8B-B14F-4D97-AF65-F5344CB8AC3E}">
        <p14:creationId xmlns:p14="http://schemas.microsoft.com/office/powerpoint/2010/main" val="263261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Autofit/>
          </a:bodyPr>
          <a:lstStyle/>
          <a:p>
            <a:r>
              <a:rPr lang="en-GB" sz="1800" b="1" dirty="0"/>
              <a:t>Year 10 Weekly Homework                    Name: ________________________________________	      	Spring  1.7</a:t>
            </a:r>
          </a:p>
        </p:txBody>
      </p:sp>
      <p:graphicFrame>
        <p:nvGraphicFramePr>
          <p:cNvPr id="4" name="Table 3"/>
          <p:cNvGraphicFramePr>
            <a:graphicFrameLocks noGrp="1"/>
          </p:cNvGraphicFramePr>
          <p:nvPr>
            <p:extLst>
              <p:ext uri="{D42A27DB-BD31-4B8C-83A1-F6EECF244321}">
                <p14:modId xmlns:p14="http://schemas.microsoft.com/office/powerpoint/2010/main" val="1214504870"/>
              </p:ext>
            </p:extLst>
          </p:nvPr>
        </p:nvGraphicFramePr>
        <p:xfrm>
          <a:off x="121917" y="676119"/>
          <a:ext cx="11913327" cy="6020771"/>
        </p:xfrm>
        <a:graphic>
          <a:graphicData uri="http://schemas.openxmlformats.org/drawingml/2006/table">
            <a:tbl>
              <a:tblPr firstRow="1" bandRow="1">
                <a:tableStyleId>{5940675A-B579-460E-94D1-54222C63F5DA}</a:tableStyleId>
              </a:tblPr>
              <a:tblGrid>
                <a:gridCol w="3971109">
                  <a:extLst>
                    <a:ext uri="{9D8B030D-6E8A-4147-A177-3AD203B41FA5}">
                      <a16:colId xmlns:a16="http://schemas.microsoft.com/office/drawing/2014/main" val="1663066600"/>
                    </a:ext>
                  </a:extLst>
                </a:gridCol>
                <a:gridCol w="3971109">
                  <a:extLst>
                    <a:ext uri="{9D8B030D-6E8A-4147-A177-3AD203B41FA5}">
                      <a16:colId xmlns:a16="http://schemas.microsoft.com/office/drawing/2014/main" val="2551129518"/>
                    </a:ext>
                  </a:extLst>
                </a:gridCol>
                <a:gridCol w="3971109">
                  <a:extLst>
                    <a:ext uri="{9D8B030D-6E8A-4147-A177-3AD203B41FA5}">
                      <a16:colId xmlns:a16="http://schemas.microsoft.com/office/drawing/2014/main" val="3101194455"/>
                    </a:ext>
                  </a:extLst>
                </a:gridCol>
              </a:tblGrid>
              <a:tr h="3072455">
                <a:tc>
                  <a:txBody>
                    <a:bodyPr/>
                    <a:lstStyle/>
                    <a:p>
                      <a:pPr marL="0" indent="0">
                        <a:buNone/>
                      </a:pPr>
                      <a:r>
                        <a:rPr lang="en-GB" sz="1200" b="1" baseline="0" dirty="0"/>
                        <a:t>1. Think of 3 words to describe the  in ‘Benvolio’:</a:t>
                      </a:r>
                    </a:p>
                    <a:p>
                      <a:pPr marL="0" indent="0">
                        <a:buNone/>
                      </a:pPr>
                      <a:r>
                        <a:rPr lang="en-GB" sz="1200" b="1" baseline="0" dirty="0"/>
                        <a:t>1. </a:t>
                      </a:r>
                    </a:p>
                    <a:p>
                      <a:pPr marL="0" indent="0">
                        <a:buNone/>
                      </a:pPr>
                      <a:endParaRPr lang="en-GB" sz="1200" b="1" baseline="0" dirty="0"/>
                    </a:p>
                    <a:p>
                      <a:pPr marL="0" indent="0">
                        <a:buNone/>
                      </a:pPr>
                      <a:r>
                        <a:rPr lang="en-GB" sz="1200" b="1" baseline="0" dirty="0"/>
                        <a:t>2. </a:t>
                      </a:r>
                    </a:p>
                    <a:p>
                      <a:pPr marL="0" indent="0">
                        <a:buNone/>
                      </a:pPr>
                      <a:endParaRPr lang="en-GB" sz="1200" b="1" baseline="0" dirty="0"/>
                    </a:p>
                    <a:p>
                      <a:pPr marL="0" indent="0">
                        <a:buNone/>
                      </a:pPr>
                      <a:r>
                        <a:rPr lang="en-GB" sz="1200" b="1" baseline="0" dirty="0"/>
                        <a:t>3. </a:t>
                      </a:r>
                    </a:p>
                    <a:p>
                      <a:pPr marL="0" indent="0">
                        <a:buNone/>
                      </a:pPr>
                      <a:endParaRPr lang="en-GB" sz="1200" b="1" baseline="0" dirty="0"/>
                    </a:p>
                    <a:p>
                      <a:pPr marL="0" indent="0">
                        <a:buNone/>
                      </a:pPr>
                      <a:r>
                        <a:rPr lang="en-GB" sz="1200" b="1" baseline="0" dirty="0"/>
                        <a:t>Why do you think Shakespeare presents him in this way? Who is he a foil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__________________________________________________________________________________________________________________________________________________________________________________________________________________</a:t>
                      </a:r>
                    </a:p>
                  </a:txBody>
                  <a:tcPr/>
                </a:tc>
                <a:tc>
                  <a:txBody>
                    <a:bodyPr/>
                    <a:lstStyle/>
                    <a:p>
                      <a:r>
                        <a:rPr lang="en-GB" sz="1200" b="1" dirty="0"/>
                        <a:t>2.</a:t>
                      </a:r>
                      <a:r>
                        <a:rPr lang="en-GB" sz="1200" b="1" baseline="0" dirty="0"/>
                        <a:t> What technique as been used in the below phrase: </a:t>
                      </a:r>
                      <a:endParaRPr lang="en-GB" sz="1700" b="1" baseline="0" dirty="0"/>
                    </a:p>
                    <a:p>
                      <a:pPr rtl="0" fontAlgn="base"/>
                      <a:r>
                        <a:rPr lang="en-GB" sz="1800" b="1" i="1" kern="1200" dirty="0">
                          <a:solidFill>
                            <a:schemeClr val="tx1"/>
                          </a:solidFill>
                          <a:effectLst/>
                          <a:latin typeface="+mn-lt"/>
                          <a:ea typeface="+mn-ea"/>
                          <a:cs typeface="+mn-cs"/>
                        </a:rPr>
                        <a:t>She</a:t>
                      </a:r>
                      <a:r>
                        <a:rPr lang="en-GB" sz="1800" b="1" i="1" kern="1200" baseline="0" dirty="0">
                          <a:solidFill>
                            <a:schemeClr val="tx1"/>
                          </a:solidFill>
                          <a:effectLst/>
                          <a:latin typeface="+mn-lt"/>
                          <a:ea typeface="+mn-ea"/>
                          <a:cs typeface="+mn-cs"/>
                        </a:rPr>
                        <a:t> is an old flame. </a:t>
                      </a:r>
                      <a:r>
                        <a:rPr lang="en-GB" sz="1800" b="1" i="1" kern="1200" dirty="0">
                          <a:solidFill>
                            <a:schemeClr val="tx1"/>
                          </a:solidFill>
                          <a:effectLst/>
                          <a:latin typeface="+mn-lt"/>
                          <a:ea typeface="+mn-ea"/>
                          <a:cs typeface="+mn-cs"/>
                        </a:rPr>
                        <a:t>​</a:t>
                      </a:r>
                    </a:p>
                    <a:p>
                      <a:pPr rtl="0" fontAlgn="base"/>
                      <a:endParaRPr lang="en-GB" sz="1800" b="1" i="1" kern="1200" dirty="0">
                        <a:solidFill>
                          <a:schemeClr val="tx1"/>
                        </a:solidFill>
                        <a:effectLst/>
                        <a:latin typeface="+mn-lt"/>
                        <a:ea typeface="+mn-ea"/>
                        <a:cs typeface="+mn-cs"/>
                      </a:endParaRPr>
                    </a:p>
                    <a:p>
                      <a:pPr rtl="0" fontAlgn="base"/>
                      <a:r>
                        <a:rPr lang="en-GB" sz="1600" b="0" i="0" kern="1200" dirty="0">
                          <a:solidFill>
                            <a:schemeClr val="tx1"/>
                          </a:solidFill>
                          <a:effectLst/>
                          <a:latin typeface="+mn-lt"/>
                          <a:ea typeface="+mn-ea"/>
                          <a:cs typeface="+mn-cs"/>
                        </a:rPr>
                        <a:t>What is this technique? ____________</a:t>
                      </a:r>
                      <a:r>
                        <a:rPr lang="en-US" sz="1600" b="0" i="0" kern="1200" dirty="0">
                          <a:solidFill>
                            <a:schemeClr val="tx1"/>
                          </a:solidFill>
                          <a:effectLst/>
                          <a:latin typeface="+mn-lt"/>
                          <a:ea typeface="+mn-ea"/>
                          <a:cs typeface="+mn-cs"/>
                        </a:rPr>
                        <a:t>​</a:t>
                      </a:r>
                    </a:p>
                    <a:p>
                      <a:pPr rtl="0" fontAlgn="base"/>
                      <a:r>
                        <a:rPr lang="en-GB" sz="1600" b="0" i="0" kern="1200" dirty="0">
                          <a:solidFill>
                            <a:schemeClr val="tx1"/>
                          </a:solidFill>
                          <a:effectLst/>
                          <a:latin typeface="+mn-lt"/>
                          <a:ea typeface="+mn-ea"/>
                          <a:cs typeface="+mn-cs"/>
                        </a:rPr>
                        <a:t>​What is the effect?    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600" b="1" baseline="0" dirty="0"/>
                    </a:p>
                  </a:txBody>
                  <a:tcPr/>
                </a:tc>
                <a:tc>
                  <a:txBody>
                    <a:bodyPr/>
                    <a:lstStyle/>
                    <a:p>
                      <a:pPr lvl="0">
                        <a:buNone/>
                      </a:pPr>
                      <a:r>
                        <a:rPr lang="en-GB" sz="1200" b="1" i="0" u="none" strike="noStrike" noProof="0" dirty="0">
                          <a:latin typeface="Calibri"/>
                        </a:rPr>
                        <a:t>3.  Re-write the following using Standard English:</a:t>
                      </a:r>
                      <a:endParaRPr lang="en-GB" sz="1200" b="0" i="0" u="none" strike="noStrike" noProof="0" dirty="0">
                        <a:latin typeface="Calibri"/>
                      </a:endParaRPr>
                    </a:p>
                    <a:p>
                      <a:pPr lvl="0">
                        <a:buNone/>
                      </a:pPr>
                      <a:endParaRPr lang="en-GB" sz="1200" b="0" i="0" u="none" strike="noStrike" noProof="0" dirty="0">
                        <a:latin typeface="Calibri"/>
                      </a:endParaRPr>
                    </a:p>
                    <a:p>
                      <a:pPr lvl="0">
                        <a:buNone/>
                      </a:pPr>
                      <a:r>
                        <a:rPr lang="en-GB" sz="1200" b="1" i="0" u="none" strike="noStrike" noProof="0" dirty="0">
                          <a:latin typeface="Calibri"/>
                        </a:rPr>
                        <a:t>1. Me and Hayley is going to town tomorrow. </a:t>
                      </a:r>
                      <a:endParaRPr lang="en-US" sz="1200" b="0" i="0" u="none" strike="noStrike" noProof="0" dirty="0">
                        <a:latin typeface="Calibri"/>
                      </a:endParaRPr>
                    </a:p>
                    <a:p>
                      <a:pPr lvl="0">
                        <a:buNone/>
                      </a:pPr>
                      <a:r>
                        <a:rPr lang="en-GB" sz="1200" b="1" i="0" u="none" strike="noStrike" noProof="0" dirty="0">
                          <a:latin typeface="Calibri"/>
                        </a:rPr>
                        <a:t>___________________________________________________________________________________________________________________________________________________</a:t>
                      </a:r>
                      <a:endParaRPr lang="en-GB" sz="1200" b="0" i="0" u="none" strike="noStrike" noProof="0" dirty="0">
                        <a:latin typeface="Calibri"/>
                      </a:endParaRPr>
                    </a:p>
                    <a:p>
                      <a:pPr lvl="0">
                        <a:buNone/>
                      </a:pPr>
                      <a:endParaRPr lang="en-GB" sz="1200" b="0" i="0" u="none" strike="noStrike" noProof="0" dirty="0">
                        <a:latin typeface="Calibri"/>
                      </a:endParaRPr>
                    </a:p>
                    <a:p>
                      <a:pPr lvl="0">
                        <a:buNone/>
                      </a:pPr>
                      <a:r>
                        <a:rPr lang="en-GB" sz="1200" b="1" i="0" u="none" strike="noStrike" noProof="0" dirty="0">
                          <a:latin typeface="Calibri"/>
                        </a:rPr>
                        <a:t>2. We was well chuffed with what we bought. </a:t>
                      </a:r>
                      <a:endParaRPr lang="en-US" sz="1200" b="0" i="0" u="none" strike="noStrike" noProof="0" dirty="0">
                        <a:latin typeface="Calibri"/>
                      </a:endParaRPr>
                    </a:p>
                    <a:p>
                      <a:pPr lvl="0">
                        <a:buNone/>
                      </a:pPr>
                      <a:r>
                        <a:rPr lang="en-GB" sz="1200" b="1" i="0" u="none" strike="noStrike" noProof="0" dirty="0">
                          <a:latin typeface="Calibri"/>
                        </a:rPr>
                        <a:t>___________________________________________________________________________________________________________________________________________________</a:t>
                      </a:r>
                      <a:endParaRPr lang="en-US" sz="1200" b="0" i="0" u="none" strike="noStrike" noProof="0" dirty="0">
                        <a:latin typeface="Calibri"/>
                      </a:endParaRPr>
                    </a:p>
                    <a:p>
                      <a:pPr lvl="0">
                        <a:buNone/>
                      </a:pPr>
                      <a:endParaRPr lang="en-GB" sz="1200" b="0" i="0" u="none" strike="noStrike" noProof="0" dirty="0">
                        <a:latin typeface="Calibri"/>
                      </a:endParaRPr>
                    </a:p>
                    <a:p>
                      <a:pPr lvl="0">
                        <a:buNone/>
                      </a:pPr>
                      <a:r>
                        <a:rPr lang="en-GB" sz="1200" b="1" i="0" u="none" strike="noStrike" noProof="0" dirty="0">
                          <a:latin typeface="Calibri"/>
                        </a:rPr>
                        <a:t>3. I don't know nothing about what they done at school. </a:t>
                      </a:r>
                      <a:endParaRPr lang="en-US" sz="1200" b="0" i="0" u="none" strike="noStrike" noProof="0" dirty="0">
                        <a:latin typeface="Calibri"/>
                      </a:endParaRPr>
                    </a:p>
                    <a:p>
                      <a:pPr lvl="0">
                        <a:buNone/>
                      </a:pPr>
                      <a:r>
                        <a:rPr lang="en-GB" sz="1200" b="1" i="0" u="none" strike="noStrike" noProof="0" dirty="0">
                          <a:latin typeface="Calibri"/>
                        </a:rPr>
                        <a:t>___________________________________________________________________________________________________________________________________________________</a:t>
                      </a:r>
                      <a:endParaRPr lang="en-GB" dirty="0"/>
                    </a:p>
                  </a:txBody>
                  <a:tcPr/>
                </a:tc>
                <a:extLst>
                  <a:ext uri="{0D108BD9-81ED-4DB2-BD59-A6C34878D82A}">
                    <a16:rowId xmlns:a16="http://schemas.microsoft.com/office/drawing/2014/main" val="3606664193"/>
                  </a:ext>
                </a:extLst>
              </a:tr>
              <a:tr h="2948316">
                <a:tc>
                  <a:txBody>
                    <a:bodyPr/>
                    <a:lstStyle/>
                    <a:p>
                      <a:pPr rtl="0" fontAlgn="base"/>
                      <a:r>
                        <a:rPr lang="en-GB" sz="1200" b="1" i="0" kern="1200" dirty="0">
                          <a:solidFill>
                            <a:schemeClr val="tx1"/>
                          </a:solidFill>
                          <a:effectLst/>
                          <a:latin typeface="+mn-lt"/>
                          <a:ea typeface="+mn-ea"/>
                          <a:cs typeface="+mn-cs"/>
                        </a:rPr>
                        <a:t>4.</a:t>
                      </a:r>
                      <a:r>
                        <a:rPr lang="en-GB" sz="1200" b="1" i="0" kern="1200" baseline="0" dirty="0">
                          <a:solidFill>
                            <a:schemeClr val="tx1"/>
                          </a:solidFill>
                          <a:effectLst/>
                          <a:latin typeface="+mn-lt"/>
                          <a:ea typeface="+mn-ea"/>
                          <a:cs typeface="+mn-cs"/>
                        </a:rPr>
                        <a:t> </a:t>
                      </a:r>
                      <a:r>
                        <a:rPr lang="en-GB" sz="1800" b="1" i="1" kern="1200" dirty="0">
                          <a:solidFill>
                            <a:schemeClr val="tx1"/>
                          </a:solidFill>
                          <a:effectLst/>
                          <a:latin typeface="+mn-lt"/>
                          <a:ea typeface="+mn-ea"/>
                          <a:cs typeface="+mn-cs"/>
                        </a:rPr>
                        <a:t> </a:t>
                      </a:r>
                      <a:r>
                        <a:rPr lang="en-GB" sz="1400" b="1" i="1" kern="1200" dirty="0">
                          <a:solidFill>
                            <a:schemeClr val="tx1"/>
                          </a:solidFill>
                          <a:effectLst/>
                          <a:latin typeface="+mn-lt"/>
                          <a:ea typeface="+mn-ea"/>
                          <a:cs typeface="+mn-cs"/>
                        </a:rPr>
                        <a:t>Vocabulary</a:t>
                      </a:r>
                      <a:r>
                        <a:rPr lang="en-US" sz="1400" b="0" i="0" kern="1200" dirty="0">
                          <a:solidFill>
                            <a:schemeClr val="tx1"/>
                          </a:solidFill>
                          <a:effectLst/>
                          <a:latin typeface="+mn-lt"/>
                          <a:ea typeface="+mn-ea"/>
                          <a:cs typeface="+mn-cs"/>
                        </a:rPr>
                        <a:t>​</a:t>
                      </a:r>
                    </a:p>
                    <a:p>
                      <a:pPr rtl="0" fontAlgn="base"/>
                      <a:r>
                        <a:rPr lang="en-GB" sz="1400" b="0" i="0" kern="1200" dirty="0">
                          <a:solidFill>
                            <a:schemeClr val="tx1"/>
                          </a:solidFill>
                          <a:effectLst/>
                          <a:latin typeface="+mn-lt"/>
                          <a:ea typeface="+mn-ea"/>
                          <a:cs typeface="+mn-cs"/>
                        </a:rPr>
                        <a:t>How</a:t>
                      </a:r>
                      <a:r>
                        <a:rPr lang="en-GB" sz="1400" b="0" i="0" kern="1200" baseline="0" dirty="0">
                          <a:solidFill>
                            <a:schemeClr val="tx1"/>
                          </a:solidFill>
                          <a:effectLst/>
                          <a:latin typeface="+mn-lt"/>
                          <a:ea typeface="+mn-ea"/>
                          <a:cs typeface="+mn-cs"/>
                        </a:rPr>
                        <a:t> are both ‘A Christmas Carol’ and ‘London’ by Blake about </a:t>
                      </a:r>
                      <a:r>
                        <a:rPr lang="en-GB" sz="1400" b="1" i="0" kern="1200" baseline="0" dirty="0">
                          <a:solidFill>
                            <a:schemeClr val="tx1"/>
                          </a:solidFill>
                          <a:effectLst/>
                          <a:latin typeface="+mn-lt"/>
                          <a:ea typeface="+mn-ea"/>
                          <a:cs typeface="+mn-cs"/>
                        </a:rPr>
                        <a:t>injustice</a:t>
                      </a:r>
                      <a:r>
                        <a:rPr lang="en-GB" sz="1400" b="0" i="0" kern="1200" baseline="0" dirty="0">
                          <a:solidFill>
                            <a:schemeClr val="tx1"/>
                          </a:solidFill>
                          <a:effectLst/>
                          <a:latin typeface="+mn-lt"/>
                          <a:ea typeface="+mn-ea"/>
                          <a:cs typeface="+mn-cs"/>
                        </a:rPr>
                        <a:t>? </a:t>
                      </a:r>
                    </a:p>
                    <a:p>
                      <a:pPr rtl="0" fontAlgn="base"/>
                      <a:endParaRPr lang="en-GB" sz="14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__________________________________________________________________________________________________________________________________________________________________________________________________________________</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1" baseline="0" dirty="0"/>
                        <a:t>_______________________________________________________________________________________________________________________________________________________________________</a:t>
                      </a:r>
                    </a:p>
                  </a:txBody>
                  <a:tcPr/>
                </a:tc>
                <a:tc>
                  <a:txBody>
                    <a:bodyPr/>
                    <a:lstStyle/>
                    <a:p>
                      <a:r>
                        <a:rPr lang="en-GB" sz="1200" b="1" dirty="0"/>
                        <a:t>5.</a:t>
                      </a:r>
                      <a:r>
                        <a:rPr lang="en-GB" sz="1200" b="1" baseline="0" dirty="0"/>
                        <a:t> What ideas do the below images emphasise about ideas explored in 'A Christmas Carol'. </a:t>
                      </a:r>
                      <a:endParaRPr lang="en-US" sz="1200" dirty="0"/>
                    </a:p>
                  </a:txBody>
                  <a:tcPr/>
                </a:tc>
                <a:tc>
                  <a:txBody>
                    <a:bodyPr/>
                    <a:lstStyle/>
                    <a:p>
                      <a:pPr lvl="0" algn="l">
                        <a:lnSpc>
                          <a:spcPct val="100000"/>
                        </a:lnSpc>
                        <a:spcBef>
                          <a:spcPts val="0"/>
                        </a:spcBef>
                        <a:spcAft>
                          <a:spcPts val="0"/>
                        </a:spcAft>
                        <a:buNone/>
                      </a:pPr>
                      <a:r>
                        <a:rPr lang="en-GB" sz="1200" b="1" i="0" u="none" strike="noStrike" noProof="0" dirty="0">
                          <a:latin typeface="Calibri"/>
                        </a:rPr>
                        <a:t>6.  How do you answer English Language Paper 1, Question 2? </a:t>
                      </a:r>
                      <a:endParaRPr lang="en-GB" sz="1200" b="0" i="0" u="none" strike="noStrike" noProof="0" dirty="0">
                        <a:latin typeface="Calibri"/>
                      </a:endParaRPr>
                    </a:p>
                    <a:p>
                      <a:pPr lvl="0">
                        <a:buNone/>
                      </a:pPr>
                      <a:endParaRPr lang="en-GB" sz="1200" b="1" dirty="0"/>
                    </a:p>
                  </a:txBody>
                  <a:tcPr/>
                </a:tc>
                <a:extLst>
                  <a:ext uri="{0D108BD9-81ED-4DB2-BD59-A6C34878D82A}">
                    <a16:rowId xmlns:a16="http://schemas.microsoft.com/office/drawing/2014/main" val="4145184444"/>
                  </a:ext>
                </a:extLst>
              </a:tr>
            </a:tbl>
          </a:graphicData>
        </a:graphic>
      </p:graphicFrame>
      <p:pic>
        <p:nvPicPr>
          <p:cNvPr id="5" name="Picture 4"/>
          <p:cNvPicPr>
            <a:picLocks noChangeAspect="1"/>
          </p:cNvPicPr>
          <p:nvPr/>
        </p:nvPicPr>
        <p:blipFill>
          <a:blip r:embed="rId2"/>
          <a:stretch>
            <a:fillRect/>
          </a:stretch>
        </p:blipFill>
        <p:spPr>
          <a:xfrm>
            <a:off x="3141073" y="1080422"/>
            <a:ext cx="497560" cy="638175"/>
          </a:xfrm>
          <a:prstGeom prst="rect">
            <a:avLst/>
          </a:prstGeom>
        </p:spPr>
      </p:pic>
      <p:pic>
        <p:nvPicPr>
          <p:cNvPr id="14" name="Picture 5" descr="A close up of a logo&#10;&#10;Description generated with very high confidence">
            <a:extLst>
              <a:ext uri="{FF2B5EF4-FFF2-40B4-BE49-F238E27FC236}">
                <a16:creationId xmlns:a16="http://schemas.microsoft.com/office/drawing/2014/main" id="{1C481D83-EA5D-49A2-BD1F-256E7A341FF4}"/>
              </a:ext>
            </a:extLst>
          </p:cNvPr>
          <p:cNvPicPr>
            <a:picLocks noChangeAspect="1"/>
          </p:cNvPicPr>
          <p:nvPr/>
        </p:nvPicPr>
        <p:blipFill>
          <a:blip r:embed="rId3"/>
          <a:stretch>
            <a:fillRect/>
          </a:stretch>
        </p:blipFill>
        <p:spPr>
          <a:xfrm>
            <a:off x="4487988" y="4274280"/>
            <a:ext cx="659577" cy="659577"/>
          </a:xfrm>
          <a:prstGeom prst="rect">
            <a:avLst/>
          </a:prstGeom>
        </p:spPr>
      </p:pic>
      <p:pic>
        <p:nvPicPr>
          <p:cNvPr id="15" name="Picture 7" descr="A close up of a logo&#10;&#10;Description generated with very high confidence">
            <a:extLst>
              <a:ext uri="{FF2B5EF4-FFF2-40B4-BE49-F238E27FC236}">
                <a16:creationId xmlns:a16="http://schemas.microsoft.com/office/drawing/2014/main" id="{E5CC6114-DE42-490F-918C-EA752C6A3F19}"/>
              </a:ext>
            </a:extLst>
          </p:cNvPr>
          <p:cNvPicPr>
            <a:picLocks noChangeAspect="1"/>
          </p:cNvPicPr>
          <p:nvPr/>
        </p:nvPicPr>
        <p:blipFill>
          <a:blip r:embed="rId4"/>
          <a:stretch>
            <a:fillRect/>
          </a:stretch>
        </p:blipFill>
        <p:spPr>
          <a:xfrm>
            <a:off x="6440530" y="4139129"/>
            <a:ext cx="368413" cy="588272"/>
          </a:xfrm>
          <a:prstGeom prst="rect">
            <a:avLst/>
          </a:prstGeom>
        </p:spPr>
      </p:pic>
      <p:pic>
        <p:nvPicPr>
          <p:cNvPr id="16" name="Picture 9">
            <a:extLst>
              <a:ext uri="{FF2B5EF4-FFF2-40B4-BE49-F238E27FC236}">
                <a16:creationId xmlns:a16="http://schemas.microsoft.com/office/drawing/2014/main" id="{CF1DB762-203B-4986-BFED-46518DB069C3}"/>
              </a:ext>
            </a:extLst>
          </p:cNvPr>
          <p:cNvPicPr>
            <a:picLocks noChangeAspect="1"/>
          </p:cNvPicPr>
          <p:nvPr/>
        </p:nvPicPr>
        <p:blipFill>
          <a:blip r:embed="rId5"/>
          <a:stretch>
            <a:fillRect/>
          </a:stretch>
        </p:blipFill>
        <p:spPr>
          <a:xfrm>
            <a:off x="6871731" y="4405570"/>
            <a:ext cx="528850" cy="647693"/>
          </a:xfrm>
          <a:prstGeom prst="rect">
            <a:avLst/>
          </a:prstGeom>
        </p:spPr>
      </p:pic>
      <p:sp>
        <p:nvSpPr>
          <p:cNvPr id="17" name="Arrow: Right 12">
            <a:extLst>
              <a:ext uri="{FF2B5EF4-FFF2-40B4-BE49-F238E27FC236}">
                <a16:creationId xmlns:a16="http://schemas.microsoft.com/office/drawing/2014/main" id="{F58155BA-426D-4D18-AD8B-0E822619C24B}"/>
              </a:ext>
            </a:extLst>
          </p:cNvPr>
          <p:cNvSpPr/>
          <p:nvPr/>
        </p:nvSpPr>
        <p:spPr>
          <a:xfrm>
            <a:off x="5616746" y="4558413"/>
            <a:ext cx="477713" cy="32119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370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a:off x="1175216" y="279790"/>
            <a:ext cx="5181600" cy="1114170"/>
          </a:xfrm>
        </p:spPr>
        <p:txBody>
          <a:bodyPr>
            <a:noAutofit/>
          </a:bodyPr>
          <a:lstStyle/>
          <a:p>
            <a:r>
              <a:rPr lang="en-GB" sz="1600" b="1" dirty="0"/>
              <a:t>Week 7 Literature HW</a:t>
            </a:r>
            <a:r>
              <a:rPr lang="en-GB" sz="1600" dirty="0"/>
              <a:t>:</a:t>
            </a:r>
            <a:br>
              <a:rPr lang="en-GB" sz="1600" dirty="0"/>
            </a:br>
            <a:r>
              <a:rPr lang="en-GB" sz="1600" dirty="0"/>
              <a:t>200 Words Analysis Task </a:t>
            </a:r>
            <a:br>
              <a:rPr lang="en-GB" sz="1600" dirty="0"/>
            </a:br>
            <a:br>
              <a:rPr lang="en-GB" sz="1600" dirty="0"/>
            </a:br>
            <a:r>
              <a:rPr lang="en-GB" sz="1600" dirty="0"/>
              <a:t>Explore how Shakespeare presents the character of Lady Capulet. </a:t>
            </a:r>
            <a:br>
              <a:rPr lang="en-GB" sz="1600" dirty="0"/>
            </a:br>
            <a:endParaRPr lang="en-GB" sz="1600" b="1" dirty="0"/>
          </a:p>
        </p:txBody>
      </p:sp>
      <p:sp>
        <p:nvSpPr>
          <p:cNvPr id="4" name="TextBox 3">
            <a:extLst>
              <a:ext uri="{FF2B5EF4-FFF2-40B4-BE49-F238E27FC236}">
                <a16:creationId xmlns:a16="http://schemas.microsoft.com/office/drawing/2014/main" id="{D702EDE6-8957-4BA6-9537-5E8845AF0CC4}"/>
              </a:ext>
            </a:extLst>
          </p:cNvPr>
          <p:cNvSpPr txBox="1"/>
          <p:nvPr/>
        </p:nvSpPr>
        <p:spPr>
          <a:xfrm>
            <a:off x="1377475" y="1941784"/>
            <a:ext cx="5181600" cy="4801314"/>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5" name="TextBox 4">
            <a:extLst>
              <a:ext uri="{FF2B5EF4-FFF2-40B4-BE49-F238E27FC236}">
                <a16:creationId xmlns:a16="http://schemas.microsoft.com/office/drawing/2014/main" id="{744DC68E-45C1-48A6-9349-C2A3FD93CAEA}"/>
              </a:ext>
            </a:extLst>
          </p:cNvPr>
          <p:cNvSpPr txBox="1"/>
          <p:nvPr/>
        </p:nvSpPr>
        <p:spPr>
          <a:xfrm>
            <a:off x="6623539" y="279790"/>
            <a:ext cx="5181600" cy="6463308"/>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 name="TextBox 2">
            <a:extLst>
              <a:ext uri="{FF2B5EF4-FFF2-40B4-BE49-F238E27FC236}">
                <a16:creationId xmlns:a16="http://schemas.microsoft.com/office/drawing/2014/main" id="{622E1B3D-B96C-439F-B138-37A4F17E2078}"/>
              </a:ext>
            </a:extLst>
          </p:cNvPr>
          <p:cNvSpPr txBox="1"/>
          <p:nvPr/>
        </p:nvSpPr>
        <p:spPr>
          <a:xfrm rot="16200000">
            <a:off x="-2087920" y="3166511"/>
            <a:ext cx="5632311" cy="1169551"/>
          </a:xfrm>
          <a:prstGeom prst="rect">
            <a:avLst/>
          </a:prstGeom>
          <a:noFill/>
        </p:spPr>
        <p:txBody>
          <a:bodyPr wrap="square" rtlCol="0">
            <a:spAutoFit/>
          </a:bodyPr>
          <a:lstStyle/>
          <a:p>
            <a:r>
              <a:rPr lang="en-GB" sz="1400" b="1" dirty="0"/>
              <a:t>Success Criteria:</a:t>
            </a:r>
          </a:p>
          <a:p>
            <a:pPr marL="285750" indent="-285750">
              <a:buFont typeface="Wingdings" panose="05000000000000000000" pitchFamily="2" charset="2"/>
              <a:buChar char="q"/>
            </a:pPr>
            <a:r>
              <a:rPr lang="en-GB" sz="1400" dirty="0"/>
              <a:t>Summarise why Lady Capulet may be saying this. </a:t>
            </a:r>
          </a:p>
          <a:p>
            <a:pPr marL="285750" indent="-285750">
              <a:buFont typeface="Wingdings" panose="05000000000000000000" pitchFamily="2" charset="2"/>
              <a:buChar char="q"/>
            </a:pPr>
            <a:r>
              <a:rPr lang="en-GB" sz="1400" dirty="0"/>
              <a:t>Explain what does this tell you about Lady Capulet’s role in the play.</a:t>
            </a:r>
          </a:p>
          <a:p>
            <a:pPr marL="285750" indent="-285750">
              <a:buFont typeface="Wingdings" panose="05000000000000000000" pitchFamily="2" charset="2"/>
              <a:buChar char="q"/>
            </a:pPr>
            <a:r>
              <a:rPr lang="en-GB" sz="1400" dirty="0"/>
              <a:t>Can you compare or contrast her to another character. </a:t>
            </a:r>
          </a:p>
          <a:p>
            <a:endParaRPr lang="en-GB" sz="1400" dirty="0"/>
          </a:p>
        </p:txBody>
      </p:sp>
      <p:sp>
        <p:nvSpPr>
          <p:cNvPr id="8" name="TextBox 7">
            <a:extLst>
              <a:ext uri="{FF2B5EF4-FFF2-40B4-BE49-F238E27FC236}">
                <a16:creationId xmlns:a16="http://schemas.microsoft.com/office/drawing/2014/main" id="{1D878EED-734A-4393-AB9F-B9CF05C8440F}"/>
              </a:ext>
            </a:extLst>
          </p:cNvPr>
          <p:cNvSpPr txBox="1"/>
          <p:nvPr/>
        </p:nvSpPr>
        <p:spPr>
          <a:xfrm>
            <a:off x="1175216" y="1393960"/>
            <a:ext cx="5016034" cy="1384995"/>
          </a:xfrm>
          <a:prstGeom prst="rect">
            <a:avLst/>
          </a:prstGeom>
          <a:solidFill>
            <a:schemeClr val="bg1">
              <a:lumMod val="95000"/>
            </a:schemeClr>
          </a:solidFill>
        </p:spPr>
        <p:txBody>
          <a:bodyPr wrap="square">
            <a:spAutoFit/>
          </a:bodyPr>
          <a:lstStyle/>
          <a:p>
            <a:pPr algn="l"/>
            <a:r>
              <a:rPr lang="en-GB" sz="1200" b="1" i="0" cap="small" dirty="0">
                <a:solidFill>
                  <a:srgbClr val="000000"/>
                </a:solidFill>
                <a:effectLst/>
              </a:rPr>
              <a:t>LADY CAPULET</a:t>
            </a:r>
            <a:r>
              <a:rPr lang="en-GB" sz="1200" b="1" i="0" dirty="0">
                <a:solidFill>
                  <a:srgbClr val="000000"/>
                </a:solidFill>
                <a:effectLst/>
              </a:rPr>
              <a:t> </a:t>
            </a:r>
            <a:br>
              <a:rPr lang="en-GB" sz="1200" b="0" i="0" dirty="0">
                <a:solidFill>
                  <a:srgbClr val="000000"/>
                </a:solidFill>
                <a:effectLst/>
              </a:rPr>
            </a:br>
            <a:r>
              <a:rPr lang="en-GB" sz="1200" b="0" i="0" dirty="0">
                <a:solidFill>
                  <a:srgbClr val="000000"/>
                </a:solidFill>
                <a:effectLst/>
              </a:rPr>
              <a:t>Well, think of marriage now. Younger than you</a:t>
            </a:r>
            <a:br>
              <a:rPr lang="en-GB" sz="1200" b="0" i="0" dirty="0">
                <a:solidFill>
                  <a:srgbClr val="000000"/>
                </a:solidFill>
                <a:effectLst/>
              </a:rPr>
            </a:br>
            <a:r>
              <a:rPr lang="en-GB" sz="1200" b="0" i="0" dirty="0">
                <a:solidFill>
                  <a:srgbClr val="000000"/>
                </a:solidFill>
                <a:effectLst/>
              </a:rPr>
              <a:t>Here in Verona, ladies of esteem,</a:t>
            </a:r>
            <a:br>
              <a:rPr lang="en-GB" sz="1200" b="0" i="0" dirty="0">
                <a:solidFill>
                  <a:srgbClr val="000000"/>
                </a:solidFill>
                <a:effectLst/>
              </a:rPr>
            </a:br>
            <a:r>
              <a:rPr lang="en-GB" sz="1200" b="0" i="0" dirty="0">
                <a:solidFill>
                  <a:srgbClr val="000000"/>
                </a:solidFill>
                <a:effectLst/>
              </a:rPr>
              <a:t>Are made already mothers. By my count</a:t>
            </a:r>
            <a:br>
              <a:rPr lang="en-GB" sz="1200" b="0" i="0" dirty="0">
                <a:solidFill>
                  <a:srgbClr val="000000"/>
                </a:solidFill>
                <a:effectLst/>
              </a:rPr>
            </a:br>
            <a:r>
              <a:rPr lang="en-GB" sz="1200" b="0" i="0" dirty="0">
                <a:solidFill>
                  <a:srgbClr val="000000"/>
                </a:solidFill>
                <a:effectLst/>
              </a:rPr>
              <a:t>I was your mother much upon these years</a:t>
            </a:r>
            <a:br>
              <a:rPr lang="en-GB" sz="1200" b="0" i="0" dirty="0">
                <a:solidFill>
                  <a:srgbClr val="000000"/>
                </a:solidFill>
                <a:effectLst/>
              </a:rPr>
            </a:br>
            <a:r>
              <a:rPr lang="en-GB" sz="1200" b="0" i="0" dirty="0">
                <a:solidFill>
                  <a:srgbClr val="000000"/>
                </a:solidFill>
                <a:effectLst/>
              </a:rPr>
              <a:t>That you are now a maid. Thus, then, in brief:</a:t>
            </a:r>
            <a:br>
              <a:rPr lang="en-GB" sz="1200" b="0" i="0" dirty="0">
                <a:solidFill>
                  <a:srgbClr val="000000"/>
                </a:solidFill>
                <a:effectLst/>
              </a:rPr>
            </a:br>
            <a:r>
              <a:rPr lang="en-GB" sz="1200" b="0" i="0" dirty="0">
                <a:solidFill>
                  <a:srgbClr val="000000"/>
                </a:solidFill>
                <a:effectLst/>
              </a:rPr>
              <a:t>The valiant Paris seeks you for his love</a:t>
            </a:r>
            <a:r>
              <a:rPr lang="en-GB" sz="1200" b="1" i="0" dirty="0">
                <a:solidFill>
                  <a:srgbClr val="000000"/>
                </a:solidFill>
                <a:effectLst/>
              </a:rPr>
              <a:t>.                                        (ACT 1 SCENE 3)</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33810" y="340430"/>
            <a:ext cx="609600" cy="609600"/>
          </a:xfrm>
          <a:prstGeom prst="rect">
            <a:avLst/>
          </a:prstGeom>
        </p:spPr>
      </p:pic>
    </p:spTree>
    <p:extLst>
      <p:ext uri="{BB962C8B-B14F-4D97-AF65-F5344CB8AC3E}">
        <p14:creationId xmlns:p14="http://schemas.microsoft.com/office/powerpoint/2010/main" val="203314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Autofit/>
          </a:bodyPr>
          <a:lstStyle/>
          <a:p>
            <a:r>
              <a:rPr lang="en-GB" sz="1800" b="1" dirty="0"/>
              <a:t>Year 10 Weekly Homework                    Name: ________________________________________	      	Spring  1.8</a:t>
            </a:r>
          </a:p>
        </p:txBody>
      </p:sp>
      <p:graphicFrame>
        <p:nvGraphicFramePr>
          <p:cNvPr id="4" name="Table 3"/>
          <p:cNvGraphicFramePr>
            <a:graphicFrameLocks noGrp="1"/>
          </p:cNvGraphicFramePr>
          <p:nvPr>
            <p:extLst>
              <p:ext uri="{D42A27DB-BD31-4B8C-83A1-F6EECF244321}">
                <p14:modId xmlns:p14="http://schemas.microsoft.com/office/powerpoint/2010/main" val="3565686903"/>
              </p:ext>
            </p:extLst>
          </p:nvPr>
        </p:nvGraphicFramePr>
        <p:xfrm>
          <a:off x="121917" y="600959"/>
          <a:ext cx="11913327" cy="6248400"/>
        </p:xfrm>
        <a:graphic>
          <a:graphicData uri="http://schemas.openxmlformats.org/drawingml/2006/table">
            <a:tbl>
              <a:tblPr firstRow="1" bandRow="1">
                <a:tableStyleId>{5940675A-B579-460E-94D1-54222C63F5DA}</a:tableStyleId>
              </a:tblPr>
              <a:tblGrid>
                <a:gridCol w="3971109">
                  <a:extLst>
                    <a:ext uri="{9D8B030D-6E8A-4147-A177-3AD203B41FA5}">
                      <a16:colId xmlns:a16="http://schemas.microsoft.com/office/drawing/2014/main" val="1663066600"/>
                    </a:ext>
                  </a:extLst>
                </a:gridCol>
                <a:gridCol w="3971109">
                  <a:extLst>
                    <a:ext uri="{9D8B030D-6E8A-4147-A177-3AD203B41FA5}">
                      <a16:colId xmlns:a16="http://schemas.microsoft.com/office/drawing/2014/main" val="2551129518"/>
                    </a:ext>
                  </a:extLst>
                </a:gridCol>
                <a:gridCol w="3971109">
                  <a:extLst>
                    <a:ext uri="{9D8B030D-6E8A-4147-A177-3AD203B41FA5}">
                      <a16:colId xmlns:a16="http://schemas.microsoft.com/office/drawing/2014/main" val="3101194455"/>
                    </a:ext>
                  </a:extLst>
                </a:gridCol>
              </a:tblGrid>
              <a:tr h="3072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dirty="0"/>
                        <a:t>1. Think of 3 words to describe Squealer and explain one of them: </a:t>
                      </a:r>
                    </a:p>
                    <a:p>
                      <a:pPr marL="0" indent="0">
                        <a:buNone/>
                      </a:pPr>
                      <a:endParaRPr lang="en-GB" sz="1100" b="0" i="0" u="none" strike="noStrike" baseline="0" noProof="0" dirty="0">
                        <a:latin typeface="+mn-lt"/>
                      </a:endParaRPr>
                    </a:p>
                    <a:p>
                      <a:pPr marL="0" indent="0">
                        <a:buNone/>
                      </a:pPr>
                      <a:endParaRPr lang="en-GB" sz="1100" b="0" i="0" u="none" strike="noStrike" baseline="0" noProof="0" dirty="0">
                        <a:latin typeface="+mn-lt"/>
                      </a:endParaRPr>
                    </a:p>
                    <a:p>
                      <a:pPr marL="0" indent="0">
                        <a:buNone/>
                      </a:pPr>
                      <a:endParaRPr lang="en-GB" sz="1100" b="0" i="0" u="none" strike="noStrike" baseline="0" noProof="0" dirty="0">
                        <a:latin typeface="+mn-lt"/>
                      </a:endParaRPr>
                    </a:p>
                    <a:p>
                      <a:pPr marL="0" indent="0">
                        <a:buNone/>
                      </a:pPr>
                      <a:endParaRPr lang="en-GB" sz="1100" b="0" i="0" u="none" strike="noStrike" baseline="0" noProof="0" dirty="0">
                        <a:latin typeface="+mn-lt"/>
                      </a:endParaRPr>
                    </a:p>
                    <a:p>
                      <a:pPr marL="0" indent="0">
                        <a:buNone/>
                      </a:pPr>
                      <a:endParaRPr lang="en-GB" sz="1100" b="0" i="0" u="none" strike="noStrike" baseline="0" noProof="0" dirty="0">
                        <a:latin typeface="+mn-lt"/>
                      </a:endParaRPr>
                    </a:p>
                    <a:p>
                      <a:pPr marL="0" indent="0">
                        <a:buNone/>
                      </a:pPr>
                      <a:endParaRPr lang="en-GB" sz="1100" b="0" i="0" u="none" strike="noStrike" baseline="0" noProof="0" dirty="0">
                        <a:latin typeface="+mn-lt"/>
                      </a:endParaRPr>
                    </a:p>
                    <a:p>
                      <a:pPr marL="0" indent="0">
                        <a:buNone/>
                      </a:pPr>
                      <a:r>
                        <a:rPr lang="en-GB" sz="1400" b="0" i="0" u="none" strike="noStrike" baseline="0" noProof="0" dirty="0">
                          <a:latin typeface="+mn-lt"/>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txBody>
                  <a:tcPr/>
                </a:tc>
                <a:tc>
                  <a:txBody>
                    <a:bodyPr/>
                    <a:lstStyle/>
                    <a:p>
                      <a:r>
                        <a:rPr lang="en-GB" sz="1200" b="1" dirty="0"/>
                        <a:t>2.</a:t>
                      </a:r>
                      <a:r>
                        <a:rPr lang="en-GB" sz="1200" b="1" baseline="0" dirty="0"/>
                        <a:t> Summarise how the following contextual ideas are significant in your understanding of ‘Romeo and Juliet’:</a:t>
                      </a:r>
                    </a:p>
                    <a:p>
                      <a:endParaRPr lang="en-GB" sz="1200" b="1" baseline="0" dirty="0"/>
                    </a:p>
                    <a:p>
                      <a:endParaRPr lang="en-GB" sz="1200" b="1" baseline="0" dirty="0"/>
                    </a:p>
                  </a:txBody>
                  <a:tcPr/>
                </a:tc>
                <a:tc rowSpan="2">
                  <a:txBody>
                    <a:bodyPr/>
                    <a:lstStyle/>
                    <a:p>
                      <a:r>
                        <a:rPr lang="en-GB" sz="1200" b="1" dirty="0"/>
                        <a:t>3. How</a:t>
                      </a:r>
                      <a:r>
                        <a:rPr lang="en-GB" sz="1200" b="1" baseline="0" dirty="0"/>
                        <a:t> does the writer use language to describe the place? </a:t>
                      </a:r>
                    </a:p>
                    <a:p>
                      <a:r>
                        <a:rPr lang="en-GB" sz="1200" b="1" i="0" kern="1200" baseline="0" dirty="0">
                          <a:solidFill>
                            <a:schemeClr val="tx1"/>
                          </a:solidFill>
                          <a:effectLst/>
                          <a:latin typeface="+mn-lt"/>
                          <a:ea typeface="+mn-ea"/>
                          <a:cs typeface="+mn-cs"/>
                        </a:rPr>
                        <a:t>(Remember to use TEPE and ‘magic circles’ to develop your answer) </a:t>
                      </a:r>
                    </a:p>
                    <a:p>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Even in the daytime number 56 Croxley Street looked sinister. It was built of dark stone that had been stained darker in places where rain had dripped down from the broken gutters. From the grey slates of the roof down to the ground there was no lightness or colour anywhere. The trees and bushes in the garden were a miserable dark green that seemed to swallow up the light. Buddy noticed that where the branches of one of the bushes leaned against the stone of the house, the leaves had died as though poisoned by its touch.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mn-lt"/>
                          <a:ea typeface="+mn-ea"/>
                          <a:cs typeface="+mn-cs"/>
                        </a:rPr>
                        <a:t>                                          From </a:t>
                      </a:r>
                      <a:r>
                        <a:rPr lang="en-GB" sz="1400" b="1" i="1" kern="1200" dirty="0">
                          <a:solidFill>
                            <a:schemeClr val="tx1"/>
                          </a:solidFill>
                          <a:effectLst/>
                          <a:latin typeface="+mn-lt"/>
                          <a:ea typeface="+mn-ea"/>
                          <a:cs typeface="+mn-cs"/>
                        </a:rPr>
                        <a:t>Buddy</a:t>
                      </a:r>
                      <a:r>
                        <a:rPr lang="en-GB" sz="1400" b="1" kern="1200" dirty="0">
                          <a:solidFill>
                            <a:schemeClr val="tx1"/>
                          </a:solidFill>
                          <a:effectLst/>
                          <a:latin typeface="+mn-lt"/>
                          <a:ea typeface="+mn-ea"/>
                          <a:cs typeface="+mn-cs"/>
                        </a:rPr>
                        <a:t> by Nigel Hinton</a:t>
                      </a:r>
                      <a:endParaRPr lang="en-GB"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sz="1400" b="0" i="0" kern="1200" baseline="0" dirty="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txBody>
                  <a:tcPr/>
                </a:tc>
                <a:extLst>
                  <a:ext uri="{0D108BD9-81ED-4DB2-BD59-A6C34878D82A}">
                    <a16:rowId xmlns:a16="http://schemas.microsoft.com/office/drawing/2014/main" val="3606664193"/>
                  </a:ext>
                </a:extLst>
              </a:tr>
              <a:tr h="2948316">
                <a:tc>
                  <a:txBody>
                    <a:bodyPr/>
                    <a:lstStyle/>
                    <a:p>
                      <a:r>
                        <a:rPr lang="en-GB" sz="1200" b="1" dirty="0"/>
                        <a:t>4. </a:t>
                      </a:r>
                      <a:r>
                        <a:rPr lang="en-GB" sz="1200" b="1" baseline="0" dirty="0"/>
                        <a:t>Think about the below  characters in 'A Christmas Carol'. Summarise who they are and what they symbolise: </a:t>
                      </a:r>
                    </a:p>
                    <a:p>
                      <a:pPr lvl="0">
                        <a:buNone/>
                      </a:pPr>
                      <a:endParaRPr lang="en-GB" sz="1200" b="1" baseline="0" dirty="0"/>
                    </a:p>
                    <a:p>
                      <a:pPr lvl="0">
                        <a:buNone/>
                      </a:pPr>
                      <a:r>
                        <a:rPr lang="en-GB" sz="1200" b="1" baseline="0" dirty="0"/>
                        <a:t>Tiny Tim : </a:t>
                      </a:r>
                      <a:r>
                        <a:rPr lang="en-GB" sz="1400" b="1" baseline="0" dirty="0"/>
                        <a:t>_______________________________</a:t>
                      </a:r>
                    </a:p>
                    <a:p>
                      <a:pPr lvl="0">
                        <a:buNone/>
                      </a:pPr>
                      <a:r>
                        <a:rPr lang="en-GB" sz="1400" b="1" baseline="0" dirty="0"/>
                        <a:t>__________________________________________</a:t>
                      </a:r>
                      <a:endParaRPr lang="en-GB" sz="1200" b="1" baseline="0" dirty="0"/>
                    </a:p>
                    <a:p>
                      <a:pPr lvl="0">
                        <a:buNone/>
                      </a:pPr>
                      <a:r>
                        <a:rPr lang="en-GB" sz="1200" b="1" baseline="0" dirty="0"/>
                        <a:t>Symbolic: </a:t>
                      </a:r>
                      <a:r>
                        <a:rPr lang="en-GB" sz="1400" b="1" baseline="0" dirty="0"/>
                        <a:t>_________________</a:t>
                      </a:r>
                    </a:p>
                    <a:p>
                      <a:pPr lvl="0">
                        <a:buNone/>
                      </a:pPr>
                      <a:endParaRPr lang="en-GB" sz="1400" b="1" baseline="0" dirty="0"/>
                    </a:p>
                    <a:p>
                      <a:pPr lvl="0">
                        <a:buNone/>
                      </a:pPr>
                      <a:r>
                        <a:rPr lang="en-GB" sz="1200" b="1" i="0" u="none" strike="noStrike" baseline="0" noProof="0" dirty="0">
                          <a:latin typeface="+mn-lt"/>
                        </a:rPr>
                        <a:t>Fred :</a:t>
                      </a:r>
                      <a:r>
                        <a:rPr lang="en-GB" sz="1400" b="1" i="0" u="none" strike="noStrike" baseline="0" noProof="0" dirty="0">
                          <a:latin typeface="+mn-lt"/>
                        </a:rPr>
                        <a:t> _______________________________</a:t>
                      </a:r>
                      <a:endParaRPr lang="en-US" sz="1400" b="0" i="0" u="none" strike="noStrike" baseline="0" noProof="0" dirty="0">
                        <a:latin typeface="+mn-lt"/>
                      </a:endParaRPr>
                    </a:p>
                    <a:p>
                      <a:pPr lvl="0">
                        <a:buNone/>
                      </a:pPr>
                      <a:r>
                        <a:rPr lang="en-GB" sz="1400" b="1" i="0" u="none" strike="noStrike" baseline="0" noProof="0" dirty="0">
                          <a:latin typeface="+mn-lt"/>
                        </a:rPr>
                        <a:t>__________________________________________</a:t>
                      </a:r>
                      <a:endParaRPr lang="en-GB" sz="1400" b="0" i="0" u="none" strike="noStrike" baseline="0" noProof="0" dirty="0">
                        <a:latin typeface="+mn-lt"/>
                      </a:endParaRPr>
                    </a:p>
                    <a:p>
                      <a:pPr lvl="0">
                        <a:buNone/>
                      </a:pPr>
                      <a:r>
                        <a:rPr lang="en-GB" sz="1200" b="1" i="0" u="none" strike="noStrike" baseline="0" noProof="0" dirty="0">
                          <a:latin typeface="+mn-lt"/>
                        </a:rPr>
                        <a:t>Symbolic:</a:t>
                      </a:r>
                      <a:r>
                        <a:rPr lang="en-GB" sz="1400" b="1" i="0" u="none" strike="noStrike" baseline="0" noProof="0" dirty="0">
                          <a:latin typeface="+mn-lt"/>
                        </a:rPr>
                        <a:t> _________________</a:t>
                      </a:r>
                    </a:p>
                    <a:p>
                      <a:pPr lvl="0">
                        <a:buNone/>
                      </a:pPr>
                      <a:endParaRPr lang="en-GB" sz="1400" b="1" i="0" u="none" strike="noStrike" baseline="0" noProof="0" dirty="0">
                        <a:latin typeface="+mn-lt"/>
                      </a:endParaRPr>
                    </a:p>
                    <a:p>
                      <a:pPr lvl="0">
                        <a:buNone/>
                      </a:pPr>
                      <a:r>
                        <a:rPr lang="en-GB" sz="1200" b="1" i="0" u="none" strike="noStrike" baseline="0" noProof="0" dirty="0">
                          <a:latin typeface="+mn-lt"/>
                        </a:rPr>
                        <a:t>Mr Fezziwig:</a:t>
                      </a:r>
                      <a:r>
                        <a:rPr lang="en-GB" sz="1400" b="1" i="0" u="none" strike="noStrike" baseline="0" noProof="0" dirty="0">
                          <a:latin typeface="+mn-lt"/>
                        </a:rPr>
                        <a:t> _______________________________</a:t>
                      </a:r>
                      <a:endParaRPr lang="en-US" sz="1400" b="0" i="0" u="none" strike="noStrike" baseline="0" noProof="0" dirty="0"/>
                    </a:p>
                    <a:p>
                      <a:pPr lvl="0">
                        <a:buNone/>
                      </a:pPr>
                      <a:r>
                        <a:rPr lang="en-GB" sz="1400" b="1" i="0" u="none" strike="noStrike" baseline="0" noProof="0" dirty="0">
                          <a:latin typeface="+mn-lt"/>
                        </a:rPr>
                        <a:t>__________________________________________</a:t>
                      </a:r>
                      <a:endParaRPr lang="en-GB" sz="1400" b="0" i="0" u="none" strike="noStrike" baseline="0" noProof="0" dirty="0"/>
                    </a:p>
                    <a:p>
                      <a:pPr lvl="0">
                        <a:buNone/>
                      </a:pPr>
                      <a:r>
                        <a:rPr lang="en-GB" sz="1200" b="1" i="0" u="none" strike="noStrike" baseline="0" noProof="0" dirty="0">
                          <a:latin typeface="+mn-lt"/>
                        </a:rPr>
                        <a:t>Symbolic:</a:t>
                      </a:r>
                      <a:r>
                        <a:rPr lang="en-GB" sz="1400" b="1" i="0" u="none" strike="noStrike" baseline="0" noProof="0" dirty="0">
                          <a:latin typeface="+mn-lt"/>
                        </a:rPr>
                        <a:t> _________________</a:t>
                      </a:r>
                    </a:p>
                    <a:p>
                      <a:pPr lvl="0">
                        <a:buNone/>
                      </a:pPr>
                      <a:r>
                        <a:rPr lang="en-GB" sz="1100" b="1" i="1" u="none" strike="noStrike" baseline="0" noProof="0" dirty="0">
                          <a:latin typeface="+mn-lt"/>
                        </a:rPr>
                        <a:t>(Challenge: create a connection map) </a:t>
                      </a:r>
                      <a:endParaRPr lang="en-GB" sz="1400" b="0" baseline="0" dirty="0"/>
                    </a:p>
                  </a:txBody>
                  <a:tcPr/>
                </a:tc>
                <a:tc>
                  <a:txBody>
                    <a:bodyPr/>
                    <a:lstStyle/>
                    <a:p>
                      <a:r>
                        <a:rPr lang="en-GB" sz="1200" b="1" dirty="0"/>
                        <a:t>5.</a:t>
                      </a:r>
                      <a:r>
                        <a:rPr lang="en-GB" sz="1200" b="1" baseline="0" dirty="0"/>
                        <a:t> Compare and contrast Fezziwig and Scrooge</a:t>
                      </a:r>
                    </a:p>
                  </a:txBody>
                  <a:tcPr/>
                </a:tc>
                <a:tc vMerge="1">
                  <a:txBody>
                    <a:bodyPr/>
                    <a:lstStyle/>
                    <a:p>
                      <a:pPr rtl="0" fontAlgn="base"/>
                      <a:endParaRPr lang="en-US" sz="1400" b="0" i="0" kern="1200" baseline="0" dirty="0">
                        <a:solidFill>
                          <a:schemeClr val="tx1"/>
                        </a:solidFill>
                        <a:effectLst/>
                        <a:latin typeface="+mn-lt"/>
                        <a:ea typeface="+mn-ea"/>
                        <a:cs typeface="+mn-cs"/>
                      </a:endParaRPr>
                    </a:p>
                  </a:txBody>
                  <a:tcPr/>
                </a:tc>
                <a:extLst>
                  <a:ext uri="{0D108BD9-81ED-4DB2-BD59-A6C34878D82A}">
                    <a16:rowId xmlns:a16="http://schemas.microsoft.com/office/drawing/2014/main" val="4145184444"/>
                  </a:ext>
                </a:extLst>
              </a:tr>
            </a:tbl>
          </a:graphicData>
        </a:graphic>
      </p:graphicFrame>
      <p:sp>
        <p:nvSpPr>
          <p:cNvPr id="7" name="Oval 6"/>
          <p:cNvSpPr/>
          <p:nvPr/>
        </p:nvSpPr>
        <p:spPr>
          <a:xfrm>
            <a:off x="4127863" y="4032069"/>
            <a:ext cx="2534193" cy="256032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Oval 7"/>
          <p:cNvSpPr/>
          <p:nvPr/>
        </p:nvSpPr>
        <p:spPr>
          <a:xfrm>
            <a:off x="5373189" y="4032069"/>
            <a:ext cx="2560319" cy="256032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2" name="Picture 11"/>
          <p:cNvPicPr>
            <a:picLocks noChangeAspect="1"/>
          </p:cNvPicPr>
          <p:nvPr/>
        </p:nvPicPr>
        <p:blipFill>
          <a:blip r:embed="rId2"/>
          <a:stretch>
            <a:fillRect/>
          </a:stretch>
        </p:blipFill>
        <p:spPr>
          <a:xfrm>
            <a:off x="4258030" y="1330292"/>
            <a:ext cx="596854" cy="515925"/>
          </a:xfrm>
          <a:prstGeom prst="rect">
            <a:avLst/>
          </a:prstGeom>
        </p:spPr>
      </p:pic>
      <p:pic>
        <p:nvPicPr>
          <p:cNvPr id="13" name="Picture 12"/>
          <p:cNvPicPr>
            <a:picLocks noChangeAspect="1"/>
          </p:cNvPicPr>
          <p:nvPr/>
        </p:nvPicPr>
        <p:blipFill>
          <a:blip r:embed="rId3"/>
          <a:stretch>
            <a:fillRect/>
          </a:stretch>
        </p:blipFill>
        <p:spPr>
          <a:xfrm>
            <a:off x="4110148" y="2051636"/>
            <a:ext cx="822824" cy="684766"/>
          </a:xfrm>
          <a:prstGeom prst="rect">
            <a:avLst/>
          </a:prstGeom>
        </p:spPr>
      </p:pic>
      <p:pic>
        <p:nvPicPr>
          <p:cNvPr id="14" name="Picture 13"/>
          <p:cNvPicPr>
            <a:picLocks noChangeAspect="1"/>
          </p:cNvPicPr>
          <p:nvPr/>
        </p:nvPicPr>
        <p:blipFill rotWithShape="1">
          <a:blip r:embed="rId4"/>
          <a:srcRect l="17542" t="6939"/>
          <a:stretch/>
        </p:blipFill>
        <p:spPr>
          <a:xfrm>
            <a:off x="4110148" y="2885112"/>
            <a:ext cx="857721" cy="770397"/>
          </a:xfrm>
          <a:prstGeom prst="rect">
            <a:avLst/>
          </a:prstGeom>
        </p:spPr>
      </p:pic>
      <p:pic>
        <p:nvPicPr>
          <p:cNvPr id="9" name="Picture 8">
            <a:extLst>
              <a:ext uri="{FF2B5EF4-FFF2-40B4-BE49-F238E27FC236}">
                <a16:creationId xmlns:a16="http://schemas.microsoft.com/office/drawing/2014/main" id="{05561C73-C2C0-4EE5-821E-05B6E1B83762}"/>
              </a:ext>
            </a:extLst>
          </p:cNvPr>
          <p:cNvPicPr>
            <a:picLocks noChangeAspect="1"/>
          </p:cNvPicPr>
          <p:nvPr/>
        </p:nvPicPr>
        <p:blipFill>
          <a:blip r:embed="rId5"/>
          <a:stretch>
            <a:fillRect/>
          </a:stretch>
        </p:blipFill>
        <p:spPr>
          <a:xfrm>
            <a:off x="229961" y="967536"/>
            <a:ext cx="1024074" cy="878681"/>
          </a:xfrm>
          <a:prstGeom prst="rect">
            <a:avLst/>
          </a:prstGeom>
        </p:spPr>
      </p:pic>
    </p:spTree>
    <p:extLst>
      <p:ext uri="{BB962C8B-B14F-4D97-AF65-F5344CB8AC3E}">
        <p14:creationId xmlns:p14="http://schemas.microsoft.com/office/powerpoint/2010/main" val="117752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a:off x="1178170" y="502595"/>
            <a:ext cx="5181600" cy="1114170"/>
          </a:xfrm>
        </p:spPr>
        <p:txBody>
          <a:bodyPr>
            <a:noAutofit/>
          </a:bodyPr>
          <a:lstStyle/>
          <a:p>
            <a:r>
              <a:rPr lang="en-GB" sz="1600" b="1" dirty="0"/>
              <a:t>Week 8 Literature HW</a:t>
            </a:r>
            <a:r>
              <a:rPr lang="en-GB" sz="1600" dirty="0"/>
              <a:t>:</a:t>
            </a:r>
            <a:br>
              <a:rPr lang="en-GB" sz="1600" dirty="0"/>
            </a:br>
            <a:r>
              <a:rPr lang="en-GB" sz="1600" dirty="0"/>
              <a:t>200 Words Task</a:t>
            </a:r>
            <a:br>
              <a:rPr lang="en-GB" sz="1600" dirty="0"/>
            </a:br>
            <a:r>
              <a:rPr lang="en-GB" sz="1600" dirty="0"/>
              <a:t>Explore how Orwell presents the character of Squealer. </a:t>
            </a:r>
            <a:br>
              <a:rPr lang="en-GB" sz="1600" dirty="0"/>
            </a:br>
            <a:br>
              <a:rPr lang="en-GB" sz="1600" dirty="0"/>
            </a:br>
            <a:r>
              <a:rPr lang="en-GB" sz="1600" dirty="0"/>
              <a:t>To what extent do you agree? </a:t>
            </a:r>
            <a:br>
              <a:rPr lang="en-GB" sz="1600" dirty="0"/>
            </a:br>
            <a:r>
              <a:rPr lang="en-GB" sz="1600" dirty="0"/>
              <a:t>- Use examples from the novel.</a:t>
            </a:r>
            <a:br>
              <a:rPr lang="en-GB" sz="1600" dirty="0"/>
            </a:br>
            <a:r>
              <a:rPr lang="en-GB" sz="1600" dirty="0"/>
              <a:t>- Use your knowledge organiser for ideas</a:t>
            </a:r>
          </a:p>
        </p:txBody>
      </p:sp>
      <p:sp>
        <p:nvSpPr>
          <p:cNvPr id="4" name="TextBox 3">
            <a:extLst>
              <a:ext uri="{FF2B5EF4-FFF2-40B4-BE49-F238E27FC236}">
                <a16:creationId xmlns:a16="http://schemas.microsoft.com/office/drawing/2014/main" id="{D702EDE6-8957-4BA6-9537-5E8845AF0CC4}"/>
              </a:ext>
            </a:extLst>
          </p:cNvPr>
          <p:cNvSpPr txBox="1"/>
          <p:nvPr/>
        </p:nvSpPr>
        <p:spPr>
          <a:xfrm>
            <a:off x="1178170" y="1941784"/>
            <a:ext cx="5181600" cy="4801314"/>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5" name="TextBox 4">
            <a:extLst>
              <a:ext uri="{FF2B5EF4-FFF2-40B4-BE49-F238E27FC236}">
                <a16:creationId xmlns:a16="http://schemas.microsoft.com/office/drawing/2014/main" id="{744DC68E-45C1-48A6-9349-C2A3FD93CAEA}"/>
              </a:ext>
            </a:extLst>
          </p:cNvPr>
          <p:cNvSpPr txBox="1"/>
          <p:nvPr/>
        </p:nvSpPr>
        <p:spPr>
          <a:xfrm>
            <a:off x="6623539" y="279790"/>
            <a:ext cx="5181600" cy="6463308"/>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6" name="TextBox 5">
            <a:extLst>
              <a:ext uri="{FF2B5EF4-FFF2-40B4-BE49-F238E27FC236}">
                <a16:creationId xmlns:a16="http://schemas.microsoft.com/office/drawing/2014/main" id="{A5B33868-BFEA-4BCF-8833-587300598428}"/>
              </a:ext>
            </a:extLst>
          </p:cNvPr>
          <p:cNvSpPr txBox="1"/>
          <p:nvPr/>
        </p:nvSpPr>
        <p:spPr>
          <a:xfrm rot="16200000">
            <a:off x="-1171278" y="4312708"/>
            <a:ext cx="3691229" cy="1169551"/>
          </a:xfrm>
          <a:prstGeom prst="rect">
            <a:avLst/>
          </a:prstGeom>
          <a:noFill/>
        </p:spPr>
        <p:txBody>
          <a:bodyPr wrap="square" rtlCol="0">
            <a:spAutoFit/>
          </a:bodyPr>
          <a:lstStyle/>
          <a:p>
            <a:r>
              <a:rPr lang="en-GB" sz="1400" b="1" dirty="0"/>
              <a:t>Success Criteria:</a:t>
            </a:r>
          </a:p>
          <a:p>
            <a:pPr marL="285750" indent="-285750">
              <a:buFont typeface="Wingdings" panose="05000000000000000000" pitchFamily="2" charset="2"/>
              <a:buChar char="q"/>
            </a:pPr>
            <a:r>
              <a:rPr lang="en-GB" sz="1400" dirty="0"/>
              <a:t>Use an example from the novel to support your idea</a:t>
            </a:r>
          </a:p>
          <a:p>
            <a:pPr marL="285750" indent="-285750">
              <a:buFont typeface="Wingdings" panose="05000000000000000000" pitchFamily="2" charset="2"/>
              <a:buChar char="q"/>
            </a:pPr>
            <a:r>
              <a:rPr lang="en-GB" sz="1400" dirty="0"/>
              <a:t>Mention the technique ‘allegory’ </a:t>
            </a:r>
          </a:p>
          <a:p>
            <a:endParaRPr lang="en-GB" sz="1400" dirty="0"/>
          </a:p>
        </p:txBody>
      </p:sp>
      <p:sp>
        <p:nvSpPr>
          <p:cNvPr id="7" name="TextBox 6">
            <a:extLst>
              <a:ext uri="{FF2B5EF4-FFF2-40B4-BE49-F238E27FC236}">
                <a16:creationId xmlns:a16="http://schemas.microsoft.com/office/drawing/2014/main" id="{0E321FB0-6484-469C-B786-90358CA9FE49}"/>
              </a:ext>
            </a:extLst>
          </p:cNvPr>
          <p:cNvSpPr txBox="1"/>
          <p:nvPr/>
        </p:nvSpPr>
        <p:spPr>
          <a:xfrm rot="16200000">
            <a:off x="-1012994" y="1100311"/>
            <a:ext cx="3164452" cy="738664"/>
          </a:xfrm>
          <a:prstGeom prst="rect">
            <a:avLst/>
          </a:prstGeom>
          <a:noFill/>
        </p:spPr>
        <p:txBody>
          <a:bodyPr wrap="square" rtlCol="0">
            <a:spAutoFit/>
          </a:bodyPr>
          <a:lstStyle/>
          <a:p>
            <a:pPr marL="285750" indent="-285750">
              <a:buFont typeface="Wingdings" panose="05000000000000000000" pitchFamily="2" charset="2"/>
              <a:buChar char="q"/>
            </a:pPr>
            <a:r>
              <a:rPr lang="en-GB" sz="1400" dirty="0"/>
              <a:t>Focus on Squealer </a:t>
            </a:r>
          </a:p>
          <a:p>
            <a:pPr marL="285750" indent="-285750">
              <a:buFont typeface="Wingdings" panose="05000000000000000000" pitchFamily="2" charset="2"/>
              <a:buChar char="q"/>
            </a:pPr>
            <a:r>
              <a:rPr lang="en-GB" sz="1400" dirty="0"/>
              <a:t>Link your answer to the Russian Revolution or society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4974" y="579408"/>
            <a:ext cx="609600" cy="609600"/>
          </a:xfrm>
          <a:prstGeom prst="rect">
            <a:avLst/>
          </a:prstGeom>
        </p:spPr>
      </p:pic>
    </p:spTree>
    <p:extLst>
      <p:ext uri="{BB962C8B-B14F-4D97-AF65-F5344CB8AC3E}">
        <p14:creationId xmlns:p14="http://schemas.microsoft.com/office/powerpoint/2010/main" val="509484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68" y="67583"/>
            <a:ext cx="12000413" cy="436471"/>
          </a:xfrm>
        </p:spPr>
        <p:style>
          <a:lnRef idx="2">
            <a:schemeClr val="dk1"/>
          </a:lnRef>
          <a:fillRef idx="1">
            <a:schemeClr val="lt1"/>
          </a:fillRef>
          <a:effectRef idx="0">
            <a:schemeClr val="dk1"/>
          </a:effectRef>
          <a:fontRef idx="minor">
            <a:schemeClr val="dk1"/>
          </a:fontRef>
        </p:style>
        <p:txBody>
          <a:bodyPr>
            <a:noAutofit/>
          </a:bodyPr>
          <a:lstStyle/>
          <a:p>
            <a:r>
              <a:rPr lang="en-GB" sz="1800" b="1" dirty="0"/>
              <a:t>Year 10 Weekly Homework                    Name: ________________________________________	      	Spring  1.9</a:t>
            </a:r>
          </a:p>
        </p:txBody>
      </p:sp>
      <p:graphicFrame>
        <p:nvGraphicFramePr>
          <p:cNvPr id="4" name="Table 3"/>
          <p:cNvGraphicFramePr>
            <a:graphicFrameLocks noGrp="1"/>
          </p:cNvGraphicFramePr>
          <p:nvPr>
            <p:extLst>
              <p:ext uri="{D42A27DB-BD31-4B8C-83A1-F6EECF244321}">
                <p14:modId xmlns:p14="http://schemas.microsoft.com/office/powerpoint/2010/main" val="2956341389"/>
              </p:ext>
            </p:extLst>
          </p:nvPr>
        </p:nvGraphicFramePr>
        <p:xfrm>
          <a:off x="112912" y="557348"/>
          <a:ext cx="11913327" cy="6275868"/>
        </p:xfrm>
        <a:graphic>
          <a:graphicData uri="http://schemas.openxmlformats.org/drawingml/2006/table">
            <a:tbl>
              <a:tblPr firstRow="1" bandRow="1">
                <a:tableStyleId>{5940675A-B579-460E-94D1-54222C63F5DA}</a:tableStyleId>
              </a:tblPr>
              <a:tblGrid>
                <a:gridCol w="3971109">
                  <a:extLst>
                    <a:ext uri="{9D8B030D-6E8A-4147-A177-3AD203B41FA5}">
                      <a16:colId xmlns:a16="http://schemas.microsoft.com/office/drawing/2014/main" val="1663066600"/>
                    </a:ext>
                  </a:extLst>
                </a:gridCol>
                <a:gridCol w="3971109">
                  <a:extLst>
                    <a:ext uri="{9D8B030D-6E8A-4147-A177-3AD203B41FA5}">
                      <a16:colId xmlns:a16="http://schemas.microsoft.com/office/drawing/2014/main" val="2551129518"/>
                    </a:ext>
                  </a:extLst>
                </a:gridCol>
                <a:gridCol w="3971109">
                  <a:extLst>
                    <a:ext uri="{9D8B030D-6E8A-4147-A177-3AD203B41FA5}">
                      <a16:colId xmlns:a16="http://schemas.microsoft.com/office/drawing/2014/main" val="3101194455"/>
                    </a:ext>
                  </a:extLst>
                </a:gridCol>
              </a:tblGrid>
              <a:tr h="3014508">
                <a:tc>
                  <a:txBody>
                    <a:bodyPr/>
                    <a:lstStyle/>
                    <a:p>
                      <a:pPr rtl="0" fontAlgn="base"/>
                      <a:r>
                        <a:rPr lang="en-GB" sz="1200" b="1" i="0" kern="1200" dirty="0">
                          <a:solidFill>
                            <a:schemeClr val="tx1"/>
                          </a:solidFill>
                          <a:effectLst/>
                          <a:latin typeface="+mn-lt"/>
                          <a:ea typeface="+mn-ea"/>
                          <a:cs typeface="+mn-cs"/>
                        </a:rPr>
                        <a:t>1. </a:t>
                      </a:r>
                      <a:r>
                        <a:rPr lang="en-GB" sz="1200" b="1" dirty="0"/>
                        <a:t>Give</a:t>
                      </a:r>
                      <a:r>
                        <a:rPr lang="en-GB" sz="1200" b="1" baseline="0" dirty="0"/>
                        <a:t> a step by step guide of how to answer Paper 1 Question 4.</a:t>
                      </a:r>
                      <a:endParaRPr lang="en-GB" sz="1200" b="0" i="0" kern="1200" dirty="0">
                        <a:solidFill>
                          <a:schemeClr val="tx1"/>
                        </a:solidFill>
                        <a:effectLst/>
                        <a:latin typeface="+mn-lt"/>
                        <a:ea typeface="+mn-ea"/>
                        <a:cs typeface="+mn-cs"/>
                      </a:endParaRPr>
                    </a:p>
                  </a:txBody>
                  <a:tcPr/>
                </a:tc>
                <a:tc>
                  <a:txBody>
                    <a:bodyPr/>
                    <a:lstStyle/>
                    <a:p>
                      <a:pPr rtl="0" fontAlgn="base"/>
                      <a:r>
                        <a:rPr lang="en-GB" sz="1200" b="1" dirty="0"/>
                        <a:t>2.</a:t>
                      </a:r>
                      <a:r>
                        <a:rPr lang="en-GB" sz="1200" b="1" baseline="0" dirty="0"/>
                        <a:t> </a:t>
                      </a:r>
                      <a:r>
                        <a:rPr lang="en-GB" sz="1200" b="1" i="0" kern="1200" dirty="0">
                          <a:solidFill>
                            <a:schemeClr val="tx1"/>
                          </a:solidFill>
                          <a:effectLst/>
                          <a:latin typeface="+mn-lt"/>
                          <a:ea typeface="+mn-ea"/>
                          <a:cs typeface="+mn-cs"/>
                        </a:rPr>
                        <a:t>Correct the following statements:</a:t>
                      </a:r>
                      <a:r>
                        <a:rPr lang="en-US" sz="1200" b="0" i="0" kern="1200" dirty="0">
                          <a:solidFill>
                            <a:schemeClr val="tx1"/>
                          </a:solidFill>
                          <a:effectLst/>
                          <a:latin typeface="+mn-lt"/>
                          <a:ea typeface="+mn-ea"/>
                          <a:cs typeface="+mn-cs"/>
                        </a:rPr>
                        <a:t>​</a:t>
                      </a:r>
                    </a:p>
                    <a:p>
                      <a:pPr rtl="0" fontAlgn="base"/>
                      <a:endParaRPr lang="en-GB" sz="1200" b="0"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The</a:t>
                      </a:r>
                      <a:r>
                        <a:rPr lang="en-GB" sz="1200" b="0" i="0" kern="1200" baseline="0" dirty="0">
                          <a:solidFill>
                            <a:schemeClr val="tx1"/>
                          </a:solidFill>
                          <a:effectLst/>
                          <a:latin typeface="+mn-lt"/>
                          <a:ea typeface="+mn-ea"/>
                          <a:cs typeface="+mn-cs"/>
                        </a:rPr>
                        <a:t> Ghost of Christmas present shows Scrooge the Christmas Eve with Fezziwig: </a:t>
                      </a:r>
                      <a:r>
                        <a:rPr lang="en-GB"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___________________________________________________________________________________________________________________________________________________</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B) </a:t>
                      </a:r>
                      <a:r>
                        <a:rPr lang="en-GB" sz="1200" b="0" i="0" kern="1200" dirty="0">
                          <a:solidFill>
                            <a:schemeClr val="tx1"/>
                          </a:solidFill>
                          <a:effectLst/>
                          <a:latin typeface="+mn-lt"/>
                          <a:ea typeface="+mn-ea"/>
                          <a:cs typeface="+mn-cs"/>
                        </a:rPr>
                        <a:t>Th</a:t>
                      </a:r>
                      <a:r>
                        <a:rPr lang="en-GB" sz="1200" b="0" i="0" kern="1200" baseline="0" dirty="0">
                          <a:solidFill>
                            <a:schemeClr val="tx1"/>
                          </a:solidFill>
                          <a:effectLst/>
                          <a:latin typeface="+mn-lt"/>
                          <a:ea typeface="+mn-ea"/>
                          <a:cs typeface="+mn-cs"/>
                        </a:rPr>
                        <a:t>e Phantom appears at the start of Chapter 4/Stave 4: </a:t>
                      </a:r>
                      <a:r>
                        <a:rPr lang="en-GB"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___________________________________________________________________________________________________________________________________________________</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C) </a:t>
                      </a:r>
                      <a:r>
                        <a:rPr lang="en-GB" sz="1200" b="0" i="0" kern="1200" dirty="0">
                          <a:solidFill>
                            <a:schemeClr val="tx1"/>
                          </a:solidFill>
                          <a:effectLst/>
                          <a:latin typeface="+mn-lt"/>
                          <a:ea typeface="+mn-ea"/>
                          <a:cs typeface="+mn-cs"/>
                        </a:rPr>
                        <a:t>Tiny</a:t>
                      </a:r>
                      <a:r>
                        <a:rPr lang="en-GB" sz="1200" b="0" i="0" kern="1200" baseline="0" dirty="0">
                          <a:solidFill>
                            <a:schemeClr val="tx1"/>
                          </a:solidFill>
                          <a:effectLst/>
                          <a:latin typeface="+mn-lt"/>
                          <a:ea typeface="+mn-ea"/>
                          <a:cs typeface="+mn-cs"/>
                        </a:rPr>
                        <a:t> Tim dies at the end of the novella: </a:t>
                      </a:r>
                      <a:endParaRPr lang="en-US" sz="1200" b="0"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 ___________________________________________________________________________________________________________________________________________________</a:t>
                      </a:r>
                      <a:endParaRPr lang="en-GB" sz="1200" b="0" i="0" kern="1200" dirty="0">
                        <a:solidFill>
                          <a:schemeClr val="tx1"/>
                        </a:solidFill>
                        <a:effectLst/>
                        <a:latin typeface="+mn-lt"/>
                        <a:ea typeface="+mn-ea"/>
                        <a:cs typeface="+mn-cs"/>
                      </a:endParaRPr>
                    </a:p>
                  </a:txBody>
                  <a:tcPr/>
                </a:tc>
                <a:tc>
                  <a:txBody>
                    <a:bodyPr/>
                    <a:lstStyle/>
                    <a:p>
                      <a:pPr rtl="0" fontAlgn="base"/>
                      <a:r>
                        <a:rPr lang="en-GB" sz="1200" b="1" dirty="0"/>
                        <a:t>3. </a:t>
                      </a:r>
                      <a:r>
                        <a:rPr lang="en-GB" sz="1200" b="1" i="1" kern="1200" dirty="0">
                          <a:solidFill>
                            <a:schemeClr val="tx1"/>
                          </a:solidFill>
                          <a:effectLst/>
                          <a:latin typeface="+mn-lt"/>
                          <a:ea typeface="+mn-ea"/>
                          <a:cs typeface="+mn-cs"/>
                        </a:rPr>
                        <a:t>Vocabulary</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What is the meaning of this word?</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Misogyny </a:t>
                      </a:r>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Type of word: </a:t>
                      </a:r>
                      <a:r>
                        <a:rPr lang="en-GB" sz="1200" b="1" i="0" kern="1200" dirty="0">
                          <a:solidFill>
                            <a:schemeClr val="tx1"/>
                          </a:solidFill>
                          <a:effectLst/>
                          <a:latin typeface="+mn-lt"/>
                          <a:ea typeface="+mn-ea"/>
                          <a:cs typeface="+mn-cs"/>
                        </a:rPr>
                        <a:t>___________________</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Definition: </a:t>
                      </a:r>
                      <a:r>
                        <a:rPr lang="en-GB" sz="1200" b="1" i="0" kern="1200" dirty="0">
                          <a:solidFill>
                            <a:schemeClr val="tx1"/>
                          </a:solidFill>
                          <a:effectLst/>
                          <a:latin typeface="+mn-lt"/>
                          <a:ea typeface="+mn-ea"/>
                          <a:cs typeface="+mn-cs"/>
                        </a:rPr>
                        <a:t>__________________________________________________________________________________________________________________________________________</a:t>
                      </a:r>
                    </a:p>
                    <a:p>
                      <a:pPr rtl="0" fontAlgn="base"/>
                      <a:endParaRPr lang="en-GB" sz="1200" b="1"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When</a:t>
                      </a:r>
                      <a:r>
                        <a:rPr lang="en-GB" sz="1200" b="1" i="0" kern="1200" baseline="0" dirty="0">
                          <a:solidFill>
                            <a:schemeClr val="tx1"/>
                          </a:solidFill>
                          <a:effectLst/>
                          <a:latin typeface="+mn-lt"/>
                          <a:ea typeface="+mn-ea"/>
                          <a:cs typeface="+mn-cs"/>
                        </a:rPr>
                        <a:t> could you use this word? What texts could you use it with? </a:t>
                      </a:r>
                    </a:p>
                    <a:p>
                      <a:pPr rtl="0" fontAlgn="base"/>
                      <a:r>
                        <a:rPr lang="en-GB" sz="1400" b="1" i="0" kern="1200" baseline="0" dirty="0">
                          <a:solidFill>
                            <a:schemeClr val="tx1"/>
                          </a:solidFill>
                          <a:effectLst/>
                          <a:latin typeface="+mn-lt"/>
                          <a:ea typeface="+mn-ea"/>
                          <a:cs typeface="+mn-cs"/>
                        </a:rPr>
                        <a:t>______________________________________________________________________________________________________________________________</a:t>
                      </a:r>
                      <a:endParaRPr lang="en-US" sz="2000" b="0" i="0" kern="1200" dirty="0">
                        <a:solidFill>
                          <a:schemeClr val="tx1"/>
                        </a:solidFill>
                        <a:effectLst/>
                        <a:latin typeface="+mn-lt"/>
                        <a:ea typeface="+mn-ea"/>
                        <a:cs typeface="+mn-cs"/>
                      </a:endParaRPr>
                    </a:p>
                  </a:txBody>
                  <a:tcPr/>
                </a:tc>
                <a:extLst>
                  <a:ext uri="{0D108BD9-81ED-4DB2-BD59-A6C34878D82A}">
                    <a16:rowId xmlns:a16="http://schemas.microsoft.com/office/drawing/2014/main" val="3606664193"/>
                  </a:ext>
                </a:extLst>
              </a:tr>
              <a:tr h="2948316">
                <a:tc>
                  <a:txBody>
                    <a:bodyPr/>
                    <a:lstStyle/>
                    <a:p>
                      <a:r>
                        <a:rPr lang="en-GB" sz="1100" b="1" dirty="0"/>
                        <a:t>4. </a:t>
                      </a:r>
                      <a:r>
                        <a:rPr lang="en-GB" sz="1200" b="1" dirty="0"/>
                        <a:t>The following sentences</a:t>
                      </a:r>
                      <a:r>
                        <a:rPr lang="en-GB" sz="1200" b="1" baseline="0" dirty="0"/>
                        <a:t> have been written without punctuation. Insert the correct punctuation. </a:t>
                      </a:r>
                    </a:p>
                    <a:p>
                      <a:endParaRPr lang="en-GB" sz="1200" b="1" baseline="0" dirty="0"/>
                    </a:p>
                    <a:p>
                      <a:pPr marL="228600" indent="-228600">
                        <a:buAutoNum type="alphaLcParenR"/>
                      </a:pPr>
                      <a:r>
                        <a:rPr lang="en-GB" sz="1200" b="1" baseline="0" dirty="0"/>
                        <a:t>Peter Kowalski who was the tallest boy in the class easily won the high jump. </a:t>
                      </a:r>
                    </a:p>
                    <a:p>
                      <a:pPr marL="0" indent="0">
                        <a:buNone/>
                      </a:pPr>
                      <a:r>
                        <a:rPr lang="en-GB" sz="1800" b="0" baseline="0" dirty="0"/>
                        <a:t>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baseline="0" dirty="0"/>
                    </a:p>
                    <a:p>
                      <a:pPr marL="0" indent="0">
                        <a:buNone/>
                      </a:pPr>
                      <a:r>
                        <a:rPr lang="en-GB" sz="1200" b="1" baseline="0" dirty="0"/>
                        <a:t>b) What are you doing in the sand pit shouted Miss O’Connor get out of there at once.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baseline="0" dirty="0"/>
                        <a:t>__________________________________________________________________</a:t>
                      </a:r>
                      <a:endParaRPr lang="en-GB" sz="1200" b="1" baseline="0" dirty="0"/>
                    </a:p>
                  </a:txBody>
                  <a:tcPr/>
                </a:tc>
                <a:tc>
                  <a:txBody>
                    <a:bodyPr/>
                    <a:lstStyle/>
                    <a:p>
                      <a:pPr rtl="0" fontAlgn="base"/>
                      <a:r>
                        <a:rPr lang="en-GB" sz="1200" b="1" dirty="0"/>
                        <a:t>5.</a:t>
                      </a:r>
                      <a:r>
                        <a:rPr lang="en-GB" sz="1200" b="1" baseline="0" dirty="0"/>
                        <a:t> </a:t>
                      </a:r>
                      <a:r>
                        <a:rPr lang="en-GB" sz="1200" b="1" i="0" kern="1200" dirty="0">
                          <a:solidFill>
                            <a:schemeClr val="tx1"/>
                          </a:solidFill>
                          <a:effectLst/>
                          <a:latin typeface="+mn-lt"/>
                          <a:ea typeface="+mn-ea"/>
                          <a:cs typeface="+mn-cs"/>
                        </a:rPr>
                        <a:t>Correct the following statements:</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Lord</a:t>
                      </a:r>
                      <a:r>
                        <a:rPr lang="en-GB" sz="1200" b="0" i="0" kern="1200" baseline="0" dirty="0">
                          <a:solidFill>
                            <a:schemeClr val="tx1"/>
                          </a:solidFill>
                          <a:effectLst/>
                          <a:latin typeface="+mn-lt"/>
                          <a:ea typeface="+mn-ea"/>
                          <a:cs typeface="+mn-cs"/>
                        </a:rPr>
                        <a:t> Capulet gets angry with Juliet because she had already married Romeo</a:t>
                      </a:r>
                      <a:r>
                        <a:rPr lang="en-GB"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___________________________________________________________________________________________________________________________________________________</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B) </a:t>
                      </a:r>
                      <a:r>
                        <a:rPr lang="en-GB" sz="1200" b="0" i="0" kern="1200" dirty="0">
                          <a:solidFill>
                            <a:schemeClr val="tx1"/>
                          </a:solidFill>
                          <a:effectLst/>
                          <a:latin typeface="+mn-lt"/>
                          <a:ea typeface="+mn-ea"/>
                          <a:cs typeface="+mn-cs"/>
                        </a:rPr>
                        <a:t>Lord Montague and Lord</a:t>
                      </a:r>
                      <a:r>
                        <a:rPr lang="en-GB" sz="1200" b="0" i="0" kern="1200" baseline="0" dirty="0">
                          <a:solidFill>
                            <a:schemeClr val="tx1"/>
                          </a:solidFill>
                          <a:effectLst/>
                          <a:latin typeface="+mn-lt"/>
                          <a:ea typeface="+mn-ea"/>
                          <a:cs typeface="+mn-cs"/>
                        </a:rPr>
                        <a:t> Capulet are not present in Act 1 Scene 1 during the initial fight</a:t>
                      </a:r>
                      <a:r>
                        <a:rPr lang="en-GB"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___________________________________________________________________________________________________________________________________________________</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C) </a:t>
                      </a:r>
                      <a:r>
                        <a:rPr lang="en-GB" sz="1200" b="0" i="0" kern="1200" dirty="0">
                          <a:solidFill>
                            <a:schemeClr val="tx1"/>
                          </a:solidFill>
                          <a:effectLst/>
                          <a:latin typeface="+mn-lt"/>
                          <a:ea typeface="+mn-ea"/>
                          <a:cs typeface="+mn-cs"/>
                        </a:rPr>
                        <a:t>Juliet shares her</a:t>
                      </a:r>
                      <a:r>
                        <a:rPr lang="en-GB" sz="1200" b="0" i="0" kern="1200" baseline="0" dirty="0">
                          <a:solidFill>
                            <a:schemeClr val="tx1"/>
                          </a:solidFill>
                          <a:effectLst/>
                          <a:latin typeface="+mn-lt"/>
                          <a:ea typeface="+mn-ea"/>
                          <a:cs typeface="+mn-cs"/>
                        </a:rPr>
                        <a:t> plan to take a sleeping potion with the Nurse</a:t>
                      </a:r>
                      <a:r>
                        <a:rPr lang="en-GB"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GB" sz="1200" b="1" i="0" kern="1200" dirty="0">
                          <a:solidFill>
                            <a:schemeClr val="tx1"/>
                          </a:solidFill>
                          <a:effectLst/>
                          <a:latin typeface="+mn-lt"/>
                          <a:ea typeface="+mn-ea"/>
                          <a:cs typeface="+mn-cs"/>
                        </a:rPr>
                        <a:t> ___________________________________________________________________________________________________________________________________________________</a:t>
                      </a:r>
                      <a:endParaRPr lang="en-GB" sz="1200" b="0" i="0" kern="1200" dirty="0">
                        <a:solidFill>
                          <a:schemeClr val="tx1"/>
                        </a:solidFill>
                        <a:effectLst/>
                        <a:latin typeface="+mn-lt"/>
                        <a:ea typeface="+mn-ea"/>
                        <a:cs typeface="+mn-cs"/>
                      </a:endParaRPr>
                    </a:p>
                  </a:txBody>
                  <a:tcPr/>
                </a:tc>
                <a:tc>
                  <a:txBody>
                    <a:bodyPr/>
                    <a:lstStyle/>
                    <a:p>
                      <a:pPr rtl="0" fontAlgn="base"/>
                      <a:r>
                        <a:rPr lang="en-GB" sz="1200" b="1" i="0" kern="1200" dirty="0">
                          <a:solidFill>
                            <a:schemeClr val="tx1"/>
                          </a:solidFill>
                          <a:effectLst/>
                          <a:latin typeface="+mn-lt"/>
                          <a:ea typeface="+mn-ea"/>
                          <a:cs typeface="+mn-cs"/>
                        </a:rPr>
                        <a:t>6</a:t>
                      </a:r>
                      <a:r>
                        <a:rPr lang="en-GB" sz="1600" b="1" i="0" kern="1200" dirty="0">
                          <a:solidFill>
                            <a:schemeClr val="tx1"/>
                          </a:solidFill>
                          <a:effectLst/>
                          <a:latin typeface="+mn-lt"/>
                          <a:ea typeface="+mn-ea"/>
                          <a:cs typeface="+mn-cs"/>
                        </a:rPr>
                        <a:t>. Spell the following character names correctly:</a:t>
                      </a:r>
                      <a:r>
                        <a:rPr lang="en-US" sz="1600" b="0" i="0" kern="1200" dirty="0">
                          <a:solidFill>
                            <a:schemeClr val="tx1"/>
                          </a:solidFill>
                          <a:effectLst/>
                          <a:latin typeface="+mn-lt"/>
                          <a:ea typeface="+mn-ea"/>
                          <a:cs typeface="+mn-cs"/>
                        </a:rPr>
                        <a:t>​</a:t>
                      </a:r>
                    </a:p>
                    <a:p>
                      <a:pPr rtl="0" fontAlgn="base"/>
                      <a:r>
                        <a:rPr lang="en-GB"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A) </a:t>
                      </a:r>
                      <a:r>
                        <a:rPr lang="en-GB" sz="1600" b="1" i="0" kern="1200" dirty="0" err="1">
                          <a:solidFill>
                            <a:schemeClr val="tx1"/>
                          </a:solidFill>
                          <a:effectLst/>
                          <a:latin typeface="+mn-lt"/>
                          <a:ea typeface="+mn-ea"/>
                          <a:cs typeface="+mn-cs"/>
                        </a:rPr>
                        <a:t>Tibalt</a:t>
                      </a:r>
                      <a:r>
                        <a:rPr lang="en-GB"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______________________________</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B) </a:t>
                      </a:r>
                      <a:r>
                        <a:rPr lang="en-GB" sz="1600" b="1" i="0" kern="1200" dirty="0" err="1">
                          <a:solidFill>
                            <a:schemeClr val="tx1"/>
                          </a:solidFill>
                          <a:effectLst/>
                          <a:latin typeface="+mn-lt"/>
                          <a:ea typeface="+mn-ea"/>
                          <a:cs typeface="+mn-cs"/>
                        </a:rPr>
                        <a:t>Montegue</a:t>
                      </a:r>
                      <a:r>
                        <a:rPr lang="en-GB" sz="1600" b="1" i="0" kern="1200" dirty="0">
                          <a:solidFill>
                            <a:schemeClr val="tx1"/>
                          </a:solidFill>
                          <a:effectLst/>
                          <a:latin typeface="+mn-lt"/>
                          <a:ea typeface="+mn-ea"/>
                          <a:cs typeface="+mn-cs"/>
                        </a:rPr>
                        <a:t> </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______________________________</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C) Rome</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_______________________________</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D) </a:t>
                      </a:r>
                      <a:r>
                        <a:rPr lang="en-GB" sz="1600" b="1" i="0" kern="1200" dirty="0" err="1">
                          <a:solidFill>
                            <a:schemeClr val="tx1"/>
                          </a:solidFill>
                          <a:effectLst/>
                          <a:latin typeface="+mn-lt"/>
                          <a:ea typeface="+mn-ea"/>
                          <a:cs typeface="+mn-cs"/>
                        </a:rPr>
                        <a:t>Crachit</a:t>
                      </a:r>
                      <a:r>
                        <a:rPr lang="en-GB" sz="1600" b="1" i="0" kern="1200" dirty="0">
                          <a:solidFill>
                            <a:schemeClr val="tx1"/>
                          </a:solidFill>
                          <a:effectLst/>
                          <a:latin typeface="+mn-lt"/>
                          <a:ea typeface="+mn-ea"/>
                          <a:cs typeface="+mn-cs"/>
                        </a:rPr>
                        <a:t> </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_______________________________</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E) The Ghost of Christmas Future</a:t>
                      </a:r>
                      <a:r>
                        <a:rPr lang="en-US" sz="1600" b="0" i="0" kern="1200" dirty="0">
                          <a:solidFill>
                            <a:schemeClr val="tx1"/>
                          </a:solidFill>
                          <a:effectLst/>
                          <a:latin typeface="+mn-lt"/>
                          <a:ea typeface="+mn-ea"/>
                          <a:cs typeface="+mn-cs"/>
                        </a:rPr>
                        <a:t>​</a:t>
                      </a:r>
                    </a:p>
                    <a:p>
                      <a:pPr rtl="0" fontAlgn="base"/>
                      <a:r>
                        <a:rPr lang="en-GB" sz="1600" b="1" i="0" kern="1200" dirty="0">
                          <a:solidFill>
                            <a:schemeClr val="tx1"/>
                          </a:solidFill>
                          <a:effectLst/>
                          <a:latin typeface="+mn-lt"/>
                          <a:ea typeface="+mn-ea"/>
                          <a:cs typeface="+mn-cs"/>
                        </a:rPr>
                        <a:t>_______________________________</a:t>
                      </a:r>
                      <a:r>
                        <a:rPr lang="en-US" sz="1600" b="0" i="0" kern="1200" dirty="0">
                          <a:solidFill>
                            <a:schemeClr val="tx1"/>
                          </a:solidFill>
                          <a:effectLst/>
                          <a:latin typeface="+mn-lt"/>
                          <a:ea typeface="+mn-ea"/>
                          <a:cs typeface="+mn-cs"/>
                        </a:rPr>
                        <a:t>​</a:t>
                      </a:r>
                    </a:p>
                  </a:txBody>
                  <a:tcPr/>
                </a:tc>
                <a:extLst>
                  <a:ext uri="{0D108BD9-81ED-4DB2-BD59-A6C34878D82A}">
                    <a16:rowId xmlns:a16="http://schemas.microsoft.com/office/drawing/2014/main" val="4145184444"/>
                  </a:ext>
                </a:extLst>
              </a:tr>
            </a:tbl>
          </a:graphicData>
        </a:graphic>
      </p:graphicFrame>
    </p:spTree>
    <p:extLst>
      <p:ext uri="{BB962C8B-B14F-4D97-AF65-F5344CB8AC3E}">
        <p14:creationId xmlns:p14="http://schemas.microsoft.com/office/powerpoint/2010/main" val="2209257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A1D6-2C7B-4FCD-87AF-4EC83293D2B7}"/>
              </a:ext>
            </a:extLst>
          </p:cNvPr>
          <p:cNvSpPr>
            <a:spLocks noGrp="1"/>
          </p:cNvSpPr>
          <p:nvPr>
            <p:ph type="title"/>
          </p:nvPr>
        </p:nvSpPr>
        <p:spPr>
          <a:xfrm>
            <a:off x="1161331" y="44700"/>
            <a:ext cx="5181600" cy="1114170"/>
          </a:xfrm>
        </p:spPr>
        <p:txBody>
          <a:bodyPr>
            <a:noAutofit/>
          </a:bodyPr>
          <a:lstStyle/>
          <a:p>
            <a:r>
              <a:rPr lang="en-GB" sz="1600" b="1" dirty="0"/>
              <a:t>Week 9 Literature HW</a:t>
            </a:r>
            <a:r>
              <a:rPr lang="en-GB" sz="1600" dirty="0"/>
              <a:t>:</a:t>
            </a:r>
            <a:br>
              <a:rPr lang="en-GB" sz="1600" dirty="0"/>
            </a:br>
            <a:r>
              <a:rPr lang="en-GB" sz="1600" dirty="0"/>
              <a:t>200 Words Analysis Task </a:t>
            </a:r>
            <a:br>
              <a:rPr lang="en-GB" sz="1600" dirty="0"/>
            </a:br>
            <a:r>
              <a:rPr lang="en-GB" sz="1600" dirty="0"/>
              <a:t>What ideas does Dickens present about London during the 1800s? </a:t>
            </a:r>
            <a:endParaRPr lang="en-GB" sz="1600" b="1" dirty="0"/>
          </a:p>
        </p:txBody>
      </p:sp>
      <p:sp>
        <p:nvSpPr>
          <p:cNvPr id="4" name="TextBox 3">
            <a:extLst>
              <a:ext uri="{FF2B5EF4-FFF2-40B4-BE49-F238E27FC236}">
                <a16:creationId xmlns:a16="http://schemas.microsoft.com/office/drawing/2014/main" id="{D702EDE6-8957-4BA6-9537-5E8845AF0CC4}"/>
              </a:ext>
            </a:extLst>
          </p:cNvPr>
          <p:cNvSpPr txBox="1"/>
          <p:nvPr/>
        </p:nvSpPr>
        <p:spPr>
          <a:xfrm>
            <a:off x="1175216" y="1911820"/>
            <a:ext cx="5181600" cy="4801314"/>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5" name="TextBox 4">
            <a:extLst>
              <a:ext uri="{FF2B5EF4-FFF2-40B4-BE49-F238E27FC236}">
                <a16:creationId xmlns:a16="http://schemas.microsoft.com/office/drawing/2014/main" id="{744DC68E-45C1-48A6-9349-C2A3FD93CAEA}"/>
              </a:ext>
            </a:extLst>
          </p:cNvPr>
          <p:cNvSpPr txBox="1"/>
          <p:nvPr/>
        </p:nvSpPr>
        <p:spPr>
          <a:xfrm>
            <a:off x="6623539" y="279790"/>
            <a:ext cx="5181600" cy="6463308"/>
          </a:xfrm>
          <a:prstGeom prst="rect">
            <a:avLst/>
          </a:prstGeom>
          <a:noFill/>
        </p:spPr>
        <p:txBody>
          <a:bodyPr wrap="square" rtlCol="0">
            <a:spAutoFit/>
          </a:bodyPr>
          <a:lstStyle/>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 name="TextBox 2">
            <a:extLst>
              <a:ext uri="{FF2B5EF4-FFF2-40B4-BE49-F238E27FC236}">
                <a16:creationId xmlns:a16="http://schemas.microsoft.com/office/drawing/2014/main" id="{622E1B3D-B96C-439F-B138-37A4F17E2078}"/>
              </a:ext>
            </a:extLst>
          </p:cNvPr>
          <p:cNvSpPr txBox="1"/>
          <p:nvPr/>
        </p:nvSpPr>
        <p:spPr>
          <a:xfrm rot="16200000">
            <a:off x="-2087920" y="3058789"/>
            <a:ext cx="5632311" cy="1384995"/>
          </a:xfrm>
          <a:prstGeom prst="rect">
            <a:avLst/>
          </a:prstGeom>
          <a:noFill/>
        </p:spPr>
        <p:txBody>
          <a:bodyPr wrap="square" rtlCol="0">
            <a:spAutoFit/>
          </a:bodyPr>
          <a:lstStyle/>
          <a:p>
            <a:r>
              <a:rPr lang="en-GB" sz="1400" b="1" dirty="0"/>
              <a:t>Success Criteria:</a:t>
            </a:r>
          </a:p>
          <a:p>
            <a:pPr marL="285750" indent="-285750">
              <a:buFont typeface="Wingdings" panose="05000000000000000000" pitchFamily="2" charset="2"/>
              <a:buChar char="q"/>
            </a:pPr>
            <a:r>
              <a:rPr lang="en-GB" sz="1400" dirty="0"/>
              <a:t>Summarise what Dickens is describing in the extract.</a:t>
            </a:r>
          </a:p>
          <a:p>
            <a:pPr marL="285750" indent="-285750">
              <a:buFont typeface="Wingdings" panose="05000000000000000000" pitchFamily="2" charset="2"/>
              <a:buChar char="q"/>
            </a:pPr>
            <a:r>
              <a:rPr lang="en-GB" sz="1400" dirty="0"/>
              <a:t>Explain what does this tell you about London in the 1800s</a:t>
            </a:r>
          </a:p>
          <a:p>
            <a:pPr marL="285750" indent="-285750">
              <a:buFont typeface="Wingdings" panose="05000000000000000000" pitchFamily="2" charset="2"/>
              <a:buChar char="q"/>
            </a:pPr>
            <a:r>
              <a:rPr lang="en-GB" sz="1400" dirty="0"/>
              <a:t>Use the word ‘allegory’ and explain what Dickens is teaching us as readers. </a:t>
            </a:r>
          </a:p>
          <a:p>
            <a:endParaRPr lang="en-GB" sz="1400" dirty="0"/>
          </a:p>
        </p:txBody>
      </p:sp>
      <p:sp>
        <p:nvSpPr>
          <p:cNvPr id="8" name="TextBox 7">
            <a:extLst>
              <a:ext uri="{FF2B5EF4-FFF2-40B4-BE49-F238E27FC236}">
                <a16:creationId xmlns:a16="http://schemas.microsoft.com/office/drawing/2014/main" id="{1D878EED-734A-4393-AB9F-B9CF05C8440F}"/>
              </a:ext>
            </a:extLst>
          </p:cNvPr>
          <p:cNvSpPr txBox="1"/>
          <p:nvPr/>
        </p:nvSpPr>
        <p:spPr>
          <a:xfrm>
            <a:off x="1257999" y="1047937"/>
            <a:ext cx="5016034" cy="2002728"/>
          </a:xfrm>
          <a:prstGeom prst="rect">
            <a:avLst/>
          </a:prstGeom>
          <a:solidFill>
            <a:schemeClr val="bg1">
              <a:lumMod val="95000"/>
            </a:schemeClr>
          </a:solidFill>
        </p:spPr>
        <p:txBody>
          <a:bodyPr wrap="square">
            <a:spAutoFit/>
          </a:bodyPr>
          <a:lstStyle/>
          <a:p>
            <a:pPr algn="l">
              <a:lnSpc>
                <a:spcPct val="150000"/>
              </a:lnSpc>
            </a:pPr>
            <a:r>
              <a:rPr lang="en-GB" sz="1200" i="0" dirty="0">
                <a:solidFill>
                  <a:srgbClr val="000000"/>
                </a:solidFill>
                <a:effectLst/>
              </a:rPr>
              <a:t>‘They left the busy scene, and went into an obscure part of the town, where Scrooge had never penetrated before, although he recognised its situation, and its bad repute. The ways were foul and narrow; the shops and houses wretched; the people half-naked, drunken, slipshod, ugly. Alleys and archways, like so many cesspools, disgorged their offenses of smell, and dirt, and life, upon the straggling streets; and the whole quarter reeked with crime, with filth, and misery.’  </a:t>
            </a:r>
            <a:r>
              <a:rPr lang="en-GB" sz="1200" b="1" i="0" dirty="0">
                <a:solidFill>
                  <a:srgbClr val="000000"/>
                </a:solidFill>
                <a:effectLst/>
              </a:rPr>
              <a:t>Stave 4</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6299" y="735686"/>
            <a:ext cx="609600" cy="609600"/>
          </a:xfrm>
          <a:prstGeom prst="rect">
            <a:avLst/>
          </a:prstGeom>
        </p:spPr>
      </p:pic>
    </p:spTree>
    <p:extLst>
      <p:ext uri="{BB962C8B-B14F-4D97-AF65-F5344CB8AC3E}">
        <p14:creationId xmlns:p14="http://schemas.microsoft.com/office/powerpoint/2010/main" val="3690415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DAD919C4A92C4A868A6EC556AE103C" ma:contentTypeVersion="17" ma:contentTypeDescription="Create a new document." ma:contentTypeScope="" ma:versionID="0cf8f7557adb50e6787e96358fe1d043">
  <xsd:schema xmlns:xsd="http://www.w3.org/2001/XMLSchema" xmlns:xs="http://www.w3.org/2001/XMLSchema" xmlns:p="http://schemas.microsoft.com/office/2006/metadata/properties" xmlns:ns2="b0291392-46c3-446b-b4e2-e6b1ee46160b" xmlns:ns3="55f71bee-26e1-45d7-9db5-e4529f37cebc" targetNamespace="http://schemas.microsoft.com/office/2006/metadata/properties" ma:root="true" ma:fieldsID="53e97828f00815f43168e8c920b4a715" ns2:_="" ns3:_="">
    <xsd:import namespace="b0291392-46c3-446b-b4e2-e6b1ee46160b"/>
    <xsd:import namespace="55f71bee-26e1-45d7-9db5-e4529f37cebc"/>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291392-46c3-446b-b4e2-e6b1ee46160b"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f71bee-26e1-45d7-9db5-e4529f37cebc"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5f71bee-26e1-45d7-9db5-e4529f37cebc">
      <UserInfo>
        <DisplayName>C.Goggin</DisplayName>
        <AccountId>788</AccountId>
        <AccountType/>
      </UserInfo>
    </SharedWithUsers>
    <UniqueSourceRef xmlns="b0291392-46c3-446b-b4e2-e6b1ee46160b" xsi:nil="true"/>
    <CloudMigratorVersion xmlns="b0291392-46c3-446b-b4e2-e6b1ee46160b" xsi:nil="true"/>
    <CloudMigratorOriginId xmlns="b0291392-46c3-446b-b4e2-e6b1ee46160b" xsi:nil="true"/>
    <FileHash xmlns="b0291392-46c3-446b-b4e2-e6b1ee46160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D1CE2-FAEE-4DA1-8382-B05B9AF3D9B1}"/>
</file>

<file path=customXml/itemProps2.xml><?xml version="1.0" encoding="utf-8"?>
<ds:datastoreItem xmlns:ds="http://schemas.openxmlformats.org/officeDocument/2006/customXml" ds:itemID="{A1F625C4-948B-4BB3-8788-A15482CE8FB2}">
  <ds:schemaRefs>
    <ds:schemaRef ds:uri="http://purl.org/dc/elements/1.1/"/>
    <ds:schemaRef ds:uri="http://schemas.openxmlformats.org/package/2006/metadata/core-properties"/>
    <ds:schemaRef ds:uri="b0291392-46c3-446b-b4e2-e6b1ee46160b"/>
    <ds:schemaRef ds:uri="http://www.w3.org/XML/1998/namespace"/>
    <ds:schemaRef ds:uri="http://schemas.microsoft.com/office/infopath/2007/PartnerControls"/>
    <ds:schemaRef ds:uri="http://purl.org/dc/terms/"/>
    <ds:schemaRef ds:uri="http://schemas.microsoft.com/office/2006/documentManagement/types"/>
    <ds:schemaRef ds:uri="55f71bee-26e1-45d7-9db5-e4529f37ceb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39CD33D-4748-429D-BE9D-2CFD855863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5058</TotalTime>
  <Words>2204</Words>
  <Application>Microsoft Office PowerPoint</Application>
  <PresentationFormat>Widescreen</PresentationFormat>
  <Paragraphs>269</Paragraphs>
  <Slides>13</Slides>
  <Notes>0</Notes>
  <HiddenSlides>0</HiddenSlides>
  <MMClips>6</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Weekly Homework Grids and Extended Responses</vt:lpstr>
      <vt:lpstr>Year 10 Weekly Homework                    Name: ________________________________________        Spring  1.6</vt:lpstr>
      <vt:lpstr>Week 6 Literature HW: 200 Words Analysis Task  What ideas does Dickens present about Christmas through Fred’s words? </vt:lpstr>
      <vt:lpstr>Year 10 Weekly Homework                    Name: ________________________________________        Spring  1.7</vt:lpstr>
      <vt:lpstr>Week 7 Literature HW: 200 Words Analysis Task   Explore how Shakespeare presents the character of Lady Capulet.  </vt:lpstr>
      <vt:lpstr>Year 10 Weekly Homework                    Name: ________________________________________        Spring  1.8</vt:lpstr>
      <vt:lpstr>Week 8 Literature HW: 200 Words Task Explore how Orwell presents the character of Squealer.   To what extent do you agree?  - Use examples from the novel. - Use your knowledge organiser for ideas</vt:lpstr>
      <vt:lpstr>Year 10 Weekly Homework                    Name: ________________________________________        Spring  1.9</vt:lpstr>
      <vt:lpstr>Week 9 Literature HW: 200 Words Analysis Task  What ideas does Dickens present about London during the 1800s? </vt:lpstr>
      <vt:lpstr>Year 10 Weekly Homework                    Name: ________________________________________        Spring  1. 10</vt:lpstr>
      <vt:lpstr>Week 10 Literature HW: 200 Words Analysis Task   Explore how Shakespeare presents the character of Mercutio. </vt:lpstr>
      <vt:lpstr>Week 11 Language HW: Planning your idea in detail.   “People assume it’s the younger generation that is rude, selfish and ignorant but this isn't always the case.“  Write an article for a newspaper in which you voice your opinion on this matter. </vt:lpstr>
      <vt:lpstr>Week  11 Language HW:  “People assume it’s the younger generation that are rude, selfish and ignorant but this isn't always the case.“  Write an article for a newspaper in which you voice your opinion on this matter.</vt:lpstr>
    </vt:vector>
  </TitlesOfParts>
  <Company>Saint Benedict Catholic Voluntary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Weekly Homework                    Name: ________________________________________        Spring  1.1</dc:title>
  <dc:creator>M.Kureczko</dc:creator>
  <cp:lastModifiedBy>Kieran Greig</cp:lastModifiedBy>
  <cp:revision>204</cp:revision>
  <dcterms:created xsi:type="dcterms:W3CDTF">2019-08-10T13:15:12Z</dcterms:created>
  <dcterms:modified xsi:type="dcterms:W3CDTF">2021-11-29T17:33:07Z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0x010100DCDAD919C4A92C4A868A6EC556AE103C</vt:lpwstr>
  </property>
  <property fmtid="{D5CDD505-2E9C-101B-9397-08002B2CF9AE}" pid="3" name="Order">
    <vt:r8>5687600</vt:r8>
  </property>
  <property fmtid="{D5CDD505-2E9C-101B-9397-08002B2CF9AE}" pid="4" name="ComplianceAssetId">
    <vt:lpwstr/>
  </property>
</Properties>
</file>