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1"/>
  </p:notesMasterIdLst>
  <p:sldIdLst>
    <p:sldId id="282" r:id="rId5"/>
    <p:sldId id="276" r:id="rId6"/>
    <p:sldId id="277" r:id="rId7"/>
    <p:sldId id="296" r:id="rId8"/>
    <p:sldId id="295" r:id="rId9"/>
    <p:sldId id="286" r:id="rId10"/>
    <p:sldId id="285" r:id="rId11"/>
    <p:sldId id="288" r:id="rId12"/>
    <p:sldId id="287" r:id="rId13"/>
    <p:sldId id="290" r:id="rId14"/>
    <p:sldId id="289" r:id="rId15"/>
    <p:sldId id="292" r:id="rId16"/>
    <p:sldId id="291" r:id="rId17"/>
    <p:sldId id="273" r:id="rId18"/>
    <p:sldId id="293" r:id="rId19"/>
    <p:sldId id="294" r:id="rId20"/>
  </p:sldIdLst>
  <p:sldSz cx="9906000" cy="6858000" type="A4"/>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43A352-D307-DDC2-A3F4-1636D15C30D2}" v="6" dt="2021-06-15T11:51:41.054"/>
    <p1510:client id="{0B28D643-5AC0-CE98-31E1-30A13F2916F4}" v="82" dt="2022-03-10T13:09:12.513"/>
    <p1510:client id="{0E495C48-40FB-8980-94AA-5F86A5F6A561}" v="181" dt="2022-01-17T13:53:03.370"/>
    <p1510:client id="{23A7E0BD-C9B3-CA8C-5788-198FEB4DBD72}" v="72" dt="2021-06-14T14:43:43.302"/>
    <p1510:client id="{2CDD0C72-08C4-0495-FE89-67443FAFA91D}" v="23" dt="2021-06-10T12:43:11.461"/>
    <p1510:client id="{39F0D446-E3E8-7492-7328-2311ABB6432C}" v="1015" dt="2022-03-09T10:48:06.581"/>
    <p1510:client id="{3E35C12A-5637-F15D-161F-C5DEBD0AF573}" v="104" dt="2021-10-17T19:54:11.021"/>
    <p1510:client id="{56883F23-B09F-C6E0-A87E-918960E5C94B}" v="2161" dt="2021-12-21T15:10:47.318"/>
    <p1510:client id="{5B40EC3B-A28C-2528-EB6B-8408DE9D3259}" v="1089" dt="2022-03-08T19:07:24.037"/>
    <p1510:client id="{752A2C4F-EEC0-C5E1-F946-F27AF05C44D2}" v="25" dt="2021-06-14T11:49:30.457"/>
    <p1510:client id="{93DD8406-A6D3-0912-AD6B-CC4DCA48B022}" v="2230" dt="2021-10-18T14:42:05.630"/>
    <p1510:client id="{AF57A4F4-8014-4BEC-8EE1-60A6BA4EEA2F}" v="76" dt="2021-06-23T08:47:59.874"/>
    <p1510:client id="{B6D145C8-684A-DC4B-54E0-68D9A3CE2121}" v="1" dt="2021-06-16T07:02:13.107"/>
    <p1510:client id="{CBB91FC6-C84D-B732-91C0-84B10D2F88BE}" v="918" dt="2021-12-22T13:20:40.651"/>
    <p1510:client id="{CD5328BB-7F15-2C38-787B-C42E8892EBAE}" v="3191" dt="2021-10-18T14:09:42.473"/>
    <p1510:client id="{D6F4A4D4-6196-C402-3E98-E12B1C265428}" v="753" dt="2022-03-10T13:54:30.641"/>
    <p1510:client id="{D84E1D0A-A262-981D-E3BF-3437CF3932B4}" v="43" dt="2021-06-09T13:42:16.5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43" autoAdjust="0"/>
  </p:normalViewPr>
  <p:slideViewPr>
    <p:cSldViewPr snapToGrid="0">
      <p:cViewPr varScale="1">
        <p:scale>
          <a:sx n="65" d="100"/>
          <a:sy n="65" d="100"/>
        </p:scale>
        <p:origin x="1308"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4" d="100"/>
          <a:sy n="54" d="100"/>
        </p:scale>
        <p:origin x="286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Hill" userId="S::amariehill@saintben.derby.sch.uk::0a6ea836-d398-4f9f-80c2-c5bb021f987e" providerId="AD" clId="Web-{D84E1D0A-A262-981D-E3BF-3437CF3932B4}"/>
    <pc:docChg chg="modSld">
      <pc:chgData name="AM.Hill" userId="S::amariehill@saintben.derby.sch.uk::0a6ea836-d398-4f9f-80c2-c5bb021f987e" providerId="AD" clId="Web-{D84E1D0A-A262-981D-E3BF-3437CF3932B4}" dt="2021-06-09T13:42:14.439" v="29" actId="20577"/>
      <pc:docMkLst>
        <pc:docMk/>
      </pc:docMkLst>
      <pc:sldChg chg="modSp">
        <pc:chgData name="AM.Hill" userId="S::amariehill@saintben.derby.sch.uk::0a6ea836-d398-4f9f-80c2-c5bb021f987e" providerId="AD" clId="Web-{D84E1D0A-A262-981D-E3BF-3437CF3932B4}" dt="2021-06-09T13:41:12.703" v="0" actId="20577"/>
        <pc:sldMkLst>
          <pc:docMk/>
          <pc:sldMk cId="1334524500" sldId="256"/>
        </pc:sldMkLst>
        <pc:spChg chg="mod">
          <ac:chgData name="AM.Hill" userId="S::amariehill@saintben.derby.sch.uk::0a6ea836-d398-4f9f-80c2-c5bb021f987e" providerId="AD" clId="Web-{D84E1D0A-A262-981D-E3BF-3437CF3932B4}" dt="2021-06-09T13:41:12.703" v="0" actId="20577"/>
          <ac:spMkLst>
            <pc:docMk/>
            <pc:sldMk cId="1334524500" sldId="256"/>
            <ac:spMk id="4" creationId="{3E969C53-0ECA-4EE9-90C4-6057A5BE41EE}"/>
          </ac:spMkLst>
        </pc:spChg>
      </pc:sldChg>
      <pc:sldChg chg="modSp">
        <pc:chgData name="AM.Hill" userId="S::amariehill@saintben.derby.sch.uk::0a6ea836-d398-4f9f-80c2-c5bb021f987e" providerId="AD" clId="Web-{D84E1D0A-A262-981D-E3BF-3437CF3932B4}" dt="2021-06-09T13:41:44.750" v="10" actId="20577"/>
        <pc:sldMkLst>
          <pc:docMk/>
          <pc:sldMk cId="2240603171" sldId="261"/>
        </pc:sldMkLst>
        <pc:spChg chg="mod">
          <ac:chgData name="AM.Hill" userId="S::amariehill@saintben.derby.sch.uk::0a6ea836-d398-4f9f-80c2-c5bb021f987e" providerId="AD" clId="Web-{D84E1D0A-A262-981D-E3BF-3437CF3932B4}" dt="2021-06-09T13:41:44.750" v="10" actId="20577"/>
          <ac:spMkLst>
            <pc:docMk/>
            <pc:sldMk cId="2240603171" sldId="261"/>
            <ac:spMk id="7" creationId="{4CCBA469-00A5-4999-A805-A5814356720A}"/>
          </ac:spMkLst>
        </pc:spChg>
      </pc:sldChg>
      <pc:sldChg chg="modSp">
        <pc:chgData name="AM.Hill" userId="S::amariehill@saintben.derby.sch.uk::0a6ea836-d398-4f9f-80c2-c5bb021f987e" providerId="AD" clId="Web-{D84E1D0A-A262-981D-E3BF-3437CF3932B4}" dt="2021-06-09T13:42:14.439" v="29" actId="20577"/>
        <pc:sldMkLst>
          <pc:docMk/>
          <pc:sldMk cId="2482509235" sldId="263"/>
        </pc:sldMkLst>
        <pc:spChg chg="mod">
          <ac:chgData name="AM.Hill" userId="S::amariehill@saintben.derby.sch.uk::0a6ea836-d398-4f9f-80c2-c5bb021f987e" providerId="AD" clId="Web-{D84E1D0A-A262-981D-E3BF-3437CF3932B4}" dt="2021-06-09T13:42:14.439" v="29" actId="20577"/>
          <ac:spMkLst>
            <pc:docMk/>
            <pc:sldMk cId="2482509235" sldId="263"/>
            <ac:spMk id="10" creationId="{2CF31703-F4C3-4B70-BDCB-79854F5E956B}"/>
          </ac:spMkLst>
        </pc:spChg>
      </pc:sldChg>
      <pc:sldChg chg="modSp">
        <pc:chgData name="AM.Hill" userId="S::amariehill@saintben.derby.sch.uk::0a6ea836-d398-4f9f-80c2-c5bb021f987e" providerId="AD" clId="Web-{D84E1D0A-A262-981D-E3BF-3437CF3932B4}" dt="2021-06-09T13:41:25.156" v="4" actId="20577"/>
        <pc:sldMkLst>
          <pc:docMk/>
          <pc:sldMk cId="3067051801" sldId="264"/>
        </pc:sldMkLst>
        <pc:spChg chg="mod">
          <ac:chgData name="AM.Hill" userId="S::amariehill@saintben.derby.sch.uk::0a6ea836-d398-4f9f-80c2-c5bb021f987e" providerId="AD" clId="Web-{D84E1D0A-A262-981D-E3BF-3437CF3932B4}" dt="2021-06-09T13:41:25.156" v="4" actId="20577"/>
          <ac:spMkLst>
            <pc:docMk/>
            <pc:sldMk cId="3067051801" sldId="264"/>
            <ac:spMk id="10" creationId="{2CF31703-F4C3-4B70-BDCB-79854F5E956B}"/>
          </ac:spMkLst>
        </pc:spChg>
      </pc:sldChg>
      <pc:sldChg chg="modSp">
        <pc:chgData name="AM.Hill" userId="S::amariehill@saintben.derby.sch.uk::0a6ea836-d398-4f9f-80c2-c5bb021f987e" providerId="AD" clId="Web-{D84E1D0A-A262-981D-E3BF-3437CF3932B4}" dt="2021-06-09T13:41:33.172" v="6" actId="20577"/>
        <pc:sldMkLst>
          <pc:docMk/>
          <pc:sldMk cId="3970681446" sldId="265"/>
        </pc:sldMkLst>
        <pc:spChg chg="mod">
          <ac:chgData name="AM.Hill" userId="S::amariehill@saintben.derby.sch.uk::0a6ea836-d398-4f9f-80c2-c5bb021f987e" providerId="AD" clId="Web-{D84E1D0A-A262-981D-E3BF-3437CF3932B4}" dt="2021-06-09T13:41:33.172" v="6" actId="20577"/>
          <ac:spMkLst>
            <pc:docMk/>
            <pc:sldMk cId="3970681446" sldId="265"/>
            <ac:spMk id="10" creationId="{2CF31703-F4C3-4B70-BDCB-79854F5E956B}"/>
          </ac:spMkLst>
        </pc:spChg>
      </pc:sldChg>
      <pc:sldChg chg="modSp">
        <pc:chgData name="AM.Hill" userId="S::amariehill@saintben.derby.sch.uk::0a6ea836-d398-4f9f-80c2-c5bb021f987e" providerId="AD" clId="Web-{D84E1D0A-A262-981D-E3BF-3437CF3932B4}" dt="2021-06-09T13:41:41.500" v="9" actId="20577"/>
        <pc:sldMkLst>
          <pc:docMk/>
          <pc:sldMk cId="3659789648" sldId="266"/>
        </pc:sldMkLst>
        <pc:spChg chg="mod">
          <ac:chgData name="AM.Hill" userId="S::amariehill@saintben.derby.sch.uk::0a6ea836-d398-4f9f-80c2-c5bb021f987e" providerId="AD" clId="Web-{D84E1D0A-A262-981D-E3BF-3437CF3932B4}" dt="2021-06-09T13:41:41.500" v="9" actId="20577"/>
          <ac:spMkLst>
            <pc:docMk/>
            <pc:sldMk cId="3659789648" sldId="266"/>
            <ac:spMk id="10" creationId="{2CF31703-F4C3-4B70-BDCB-79854F5E956B}"/>
          </ac:spMkLst>
        </pc:spChg>
      </pc:sldChg>
      <pc:sldChg chg="modSp">
        <pc:chgData name="AM.Hill" userId="S::amariehill@saintben.derby.sch.uk::0a6ea836-d398-4f9f-80c2-c5bb021f987e" providerId="AD" clId="Web-{D84E1D0A-A262-981D-E3BF-3437CF3932B4}" dt="2021-06-09T13:41:37.344" v="7" actId="20577"/>
        <pc:sldMkLst>
          <pc:docMk/>
          <pc:sldMk cId="3568431646" sldId="267"/>
        </pc:sldMkLst>
        <pc:spChg chg="mod">
          <ac:chgData name="AM.Hill" userId="S::amariehill@saintben.derby.sch.uk::0a6ea836-d398-4f9f-80c2-c5bb021f987e" providerId="AD" clId="Web-{D84E1D0A-A262-981D-E3BF-3437CF3932B4}" dt="2021-06-09T13:41:37.344" v="7" actId="20577"/>
          <ac:spMkLst>
            <pc:docMk/>
            <pc:sldMk cId="3568431646" sldId="267"/>
            <ac:spMk id="10" creationId="{2CF31703-F4C3-4B70-BDCB-79854F5E956B}"/>
          </ac:spMkLst>
        </pc:spChg>
      </pc:sldChg>
      <pc:sldChg chg="modSp">
        <pc:chgData name="AM.Hill" userId="S::amariehill@saintben.derby.sch.uk::0a6ea836-d398-4f9f-80c2-c5bb021f987e" providerId="AD" clId="Web-{D84E1D0A-A262-981D-E3BF-3437CF3932B4}" dt="2021-06-09T13:41:29.750" v="5" actId="20577"/>
        <pc:sldMkLst>
          <pc:docMk/>
          <pc:sldMk cId="3826682423" sldId="269"/>
        </pc:sldMkLst>
        <pc:spChg chg="mod">
          <ac:chgData name="AM.Hill" userId="S::amariehill@saintben.derby.sch.uk::0a6ea836-d398-4f9f-80c2-c5bb021f987e" providerId="AD" clId="Web-{D84E1D0A-A262-981D-E3BF-3437CF3932B4}" dt="2021-06-09T13:41:29.750" v="5" actId="20577"/>
          <ac:spMkLst>
            <pc:docMk/>
            <pc:sldMk cId="3826682423" sldId="269"/>
            <ac:spMk id="10" creationId="{2CF31703-F4C3-4B70-BDCB-79854F5E956B}"/>
          </ac:spMkLst>
        </pc:spChg>
      </pc:sldChg>
    </pc:docChg>
  </pc:docChgLst>
  <pc:docChgLst>
    <pc:chgData name="Ann-Marie Hill" userId="S::ahill2@ben.srscmat.co.uk::d4e2ba11-4279-4bbb-aaea-84bb868d1cd2" providerId="AD" clId="Web-{93DD8406-A6D3-0912-AD6B-CC4DCA48B022}"/>
    <pc:docChg chg="modSld">
      <pc:chgData name="Ann-Marie Hill" userId="S::ahill2@ben.srscmat.co.uk::d4e2ba11-4279-4bbb-aaea-84bb868d1cd2" providerId="AD" clId="Web-{93DD8406-A6D3-0912-AD6B-CC4DCA48B022}" dt="2021-10-18T14:42:03.255" v="2309"/>
      <pc:docMkLst>
        <pc:docMk/>
      </pc:docMkLst>
      <pc:sldChg chg="addSp delSp modSp">
        <pc:chgData name="Ann-Marie Hill" userId="S::ahill2@ben.srscmat.co.uk::d4e2ba11-4279-4bbb-aaea-84bb868d1cd2" providerId="AD" clId="Web-{93DD8406-A6D3-0912-AD6B-CC4DCA48B022}" dt="2021-10-18T14:35:24.310" v="1373"/>
        <pc:sldMkLst>
          <pc:docMk/>
          <pc:sldMk cId="2646337124" sldId="280"/>
        </pc:sldMkLst>
        <pc:spChg chg="del">
          <ac:chgData name="Ann-Marie Hill" userId="S::ahill2@ben.srscmat.co.uk::d4e2ba11-4279-4bbb-aaea-84bb868d1cd2" providerId="AD" clId="Web-{93DD8406-A6D3-0912-AD6B-CC4DCA48B022}" dt="2021-10-18T14:30:38.602" v="423"/>
          <ac:spMkLst>
            <pc:docMk/>
            <pc:sldMk cId="2646337124" sldId="280"/>
            <ac:spMk id="2" creationId="{00000000-0000-0000-0000-000000000000}"/>
          </ac:spMkLst>
        </pc:spChg>
        <pc:spChg chg="del">
          <ac:chgData name="Ann-Marie Hill" userId="S::ahill2@ben.srscmat.co.uk::d4e2ba11-4279-4bbb-aaea-84bb868d1cd2" providerId="AD" clId="Web-{93DD8406-A6D3-0912-AD6B-CC4DCA48B022}" dt="2021-10-18T14:30:46.243" v="428"/>
          <ac:spMkLst>
            <pc:docMk/>
            <pc:sldMk cId="2646337124" sldId="280"/>
            <ac:spMk id="6" creationId="{00000000-0000-0000-0000-000000000000}"/>
          </ac:spMkLst>
        </pc:spChg>
        <pc:spChg chg="del mod">
          <ac:chgData name="Ann-Marie Hill" userId="S::ahill2@ben.srscmat.co.uk::d4e2ba11-4279-4bbb-aaea-84bb868d1cd2" providerId="AD" clId="Web-{93DD8406-A6D3-0912-AD6B-CC4DCA48B022}" dt="2021-10-18T14:30:45.196" v="427"/>
          <ac:spMkLst>
            <pc:docMk/>
            <pc:sldMk cId="2646337124" sldId="280"/>
            <ac:spMk id="7" creationId="{00000000-0000-0000-0000-000000000000}"/>
          </ac:spMkLst>
        </pc:spChg>
        <pc:spChg chg="del mod">
          <ac:chgData name="Ann-Marie Hill" userId="S::ahill2@ben.srscmat.co.uk::d4e2ba11-4279-4bbb-aaea-84bb868d1cd2" providerId="AD" clId="Web-{93DD8406-A6D3-0912-AD6B-CC4DCA48B022}" dt="2021-10-18T14:30:41.696" v="425"/>
          <ac:spMkLst>
            <pc:docMk/>
            <pc:sldMk cId="2646337124" sldId="280"/>
            <ac:spMk id="9" creationId="{00000000-0000-0000-0000-000000000000}"/>
          </ac:spMkLst>
        </pc:spChg>
        <pc:spChg chg="del">
          <ac:chgData name="Ann-Marie Hill" userId="S::ahill2@ben.srscmat.co.uk::d4e2ba11-4279-4bbb-aaea-84bb868d1cd2" providerId="AD" clId="Web-{93DD8406-A6D3-0912-AD6B-CC4DCA48B022}" dt="2021-10-18T14:30:36.727" v="422"/>
          <ac:spMkLst>
            <pc:docMk/>
            <pc:sldMk cId="2646337124" sldId="280"/>
            <ac:spMk id="12" creationId="{00000000-0000-0000-0000-000000000000}"/>
          </ac:spMkLst>
        </pc:spChg>
        <pc:graphicFrameChg chg="del">
          <ac:chgData name="Ann-Marie Hill" userId="S::ahill2@ben.srscmat.co.uk::d4e2ba11-4279-4bbb-aaea-84bb868d1cd2" providerId="AD" clId="Web-{93DD8406-A6D3-0912-AD6B-CC4DCA48B022}" dt="2021-10-18T14:30:49.743" v="429"/>
          <ac:graphicFrameMkLst>
            <pc:docMk/>
            <pc:sldMk cId="2646337124" sldId="280"/>
            <ac:graphicFrameMk id="3" creationId="{00000000-0000-0000-0000-000000000000}"/>
          </ac:graphicFrameMkLst>
        </pc:graphicFrameChg>
        <pc:graphicFrameChg chg="add mod modGraphic">
          <ac:chgData name="Ann-Marie Hill" userId="S::ahill2@ben.srscmat.co.uk::d4e2ba11-4279-4bbb-aaea-84bb868d1cd2" providerId="AD" clId="Web-{93DD8406-A6D3-0912-AD6B-CC4DCA48B022}" dt="2021-10-18T14:30:23.211" v="421"/>
          <ac:graphicFrameMkLst>
            <pc:docMk/>
            <pc:sldMk cId="2646337124" sldId="280"/>
            <ac:graphicFrameMk id="5" creationId="{1344EB7C-8E09-4CF5-97F6-7214E5D28EC1}"/>
          </ac:graphicFrameMkLst>
        </pc:graphicFrameChg>
        <pc:graphicFrameChg chg="add mod modGraphic">
          <ac:chgData name="Ann-Marie Hill" userId="S::ahill2@ben.srscmat.co.uk::d4e2ba11-4279-4bbb-aaea-84bb868d1cd2" providerId="AD" clId="Web-{93DD8406-A6D3-0912-AD6B-CC4DCA48B022}" dt="2021-10-18T14:34:29.653" v="1119" actId="1076"/>
          <ac:graphicFrameMkLst>
            <pc:docMk/>
            <pc:sldMk cId="2646337124" sldId="280"/>
            <ac:graphicFrameMk id="8" creationId="{F95A7A5A-FB70-4411-A786-1D2D744E4415}"/>
          </ac:graphicFrameMkLst>
        </pc:graphicFrameChg>
        <pc:graphicFrameChg chg="mod modGraphic">
          <ac:chgData name="Ann-Marie Hill" userId="S::ahill2@ben.srscmat.co.uk::d4e2ba11-4279-4bbb-aaea-84bb868d1cd2" providerId="AD" clId="Web-{93DD8406-A6D3-0912-AD6B-CC4DCA48B022}" dt="2021-10-18T14:35:24.310" v="1373"/>
          <ac:graphicFrameMkLst>
            <pc:docMk/>
            <pc:sldMk cId="2646337124" sldId="280"/>
            <ac:graphicFrameMk id="11" creationId="{885AE039-C2FC-4E1E-ABDC-296EE95951D1}"/>
          </ac:graphicFrameMkLst>
        </pc:graphicFrameChg>
      </pc:sldChg>
      <pc:sldChg chg="addSp delSp modSp">
        <pc:chgData name="Ann-Marie Hill" userId="S::ahill2@ben.srscmat.co.uk::d4e2ba11-4279-4bbb-aaea-84bb868d1cd2" providerId="AD" clId="Web-{93DD8406-A6D3-0912-AD6B-CC4DCA48B022}" dt="2021-10-18T14:42:03.255" v="2309"/>
        <pc:sldMkLst>
          <pc:docMk/>
          <pc:sldMk cId="3936807169" sldId="281"/>
        </pc:sldMkLst>
        <pc:spChg chg="del">
          <ac:chgData name="Ann-Marie Hill" userId="S::ahill2@ben.srscmat.co.uk::d4e2ba11-4279-4bbb-aaea-84bb868d1cd2" providerId="AD" clId="Web-{93DD8406-A6D3-0912-AD6B-CC4DCA48B022}" dt="2021-10-18T14:35:52.248" v="1376"/>
          <ac:spMkLst>
            <pc:docMk/>
            <pc:sldMk cId="3936807169" sldId="281"/>
            <ac:spMk id="8" creationId="{00000000-0000-0000-0000-000000000000}"/>
          </ac:spMkLst>
        </pc:spChg>
        <pc:spChg chg="del">
          <ac:chgData name="Ann-Marie Hill" userId="S::ahill2@ben.srscmat.co.uk::d4e2ba11-4279-4bbb-aaea-84bb868d1cd2" providerId="AD" clId="Web-{93DD8406-A6D3-0912-AD6B-CC4DCA48B022}" dt="2021-10-18T14:35:50.404" v="1375"/>
          <ac:spMkLst>
            <pc:docMk/>
            <pc:sldMk cId="3936807169" sldId="281"/>
            <ac:spMk id="9" creationId="{00000000-0000-0000-0000-000000000000}"/>
          </ac:spMkLst>
        </pc:spChg>
        <pc:spChg chg="del">
          <ac:chgData name="Ann-Marie Hill" userId="S::ahill2@ben.srscmat.co.uk::d4e2ba11-4279-4bbb-aaea-84bb868d1cd2" providerId="AD" clId="Web-{93DD8406-A6D3-0912-AD6B-CC4DCA48B022}" dt="2021-10-18T14:35:57.264" v="1377"/>
          <ac:spMkLst>
            <pc:docMk/>
            <pc:sldMk cId="3936807169" sldId="281"/>
            <ac:spMk id="12" creationId="{00000000-0000-0000-0000-000000000000}"/>
          </ac:spMkLst>
        </pc:spChg>
        <pc:graphicFrameChg chg="add mod modGraphic">
          <ac:chgData name="Ann-Marie Hill" userId="S::ahill2@ben.srscmat.co.uk::d4e2ba11-4279-4bbb-aaea-84bb868d1cd2" providerId="AD" clId="Web-{93DD8406-A6D3-0912-AD6B-CC4DCA48B022}" dt="2021-10-18T14:38:56.236" v="1568" actId="20577"/>
          <ac:graphicFrameMkLst>
            <pc:docMk/>
            <pc:sldMk cId="3936807169" sldId="281"/>
            <ac:graphicFrameMk id="2" creationId="{0942FE68-6BD2-438C-B535-5062BD4974FF}"/>
          </ac:graphicFrameMkLst>
        </pc:graphicFrameChg>
        <pc:graphicFrameChg chg="mod modGraphic">
          <ac:chgData name="Ann-Marie Hill" userId="S::ahill2@ben.srscmat.co.uk::d4e2ba11-4279-4bbb-aaea-84bb868d1cd2" providerId="AD" clId="Web-{93DD8406-A6D3-0912-AD6B-CC4DCA48B022}" dt="2021-10-18T14:42:03.255" v="2309"/>
          <ac:graphicFrameMkLst>
            <pc:docMk/>
            <pc:sldMk cId="3936807169" sldId="281"/>
            <ac:graphicFrameMk id="11" creationId="{885AE039-C2FC-4E1E-ABDC-296EE95951D1}"/>
          </ac:graphicFrameMkLst>
        </pc:graphicFrameChg>
        <pc:picChg chg="del">
          <ac:chgData name="Ann-Marie Hill" userId="S::ahill2@ben.srscmat.co.uk::d4e2ba11-4279-4bbb-aaea-84bb868d1cd2" providerId="AD" clId="Web-{93DD8406-A6D3-0912-AD6B-CC4DCA48B022}" dt="2021-10-18T14:39:08.611" v="1571"/>
          <ac:picMkLst>
            <pc:docMk/>
            <pc:sldMk cId="3936807169" sldId="281"/>
            <ac:picMk id="13" creationId="{00000000-0000-0000-0000-000000000000}"/>
          </ac:picMkLst>
        </pc:picChg>
        <pc:cxnChg chg="del">
          <ac:chgData name="Ann-Marie Hill" userId="S::ahill2@ben.srscmat.co.uk::d4e2ba11-4279-4bbb-aaea-84bb868d1cd2" providerId="AD" clId="Web-{93DD8406-A6D3-0912-AD6B-CC4DCA48B022}" dt="2021-10-18T14:35:47.795" v="1374"/>
          <ac:cxnSpMkLst>
            <pc:docMk/>
            <pc:sldMk cId="3936807169" sldId="281"/>
            <ac:cxnSpMk id="6" creationId="{00000000-0000-0000-0000-000000000000}"/>
          </ac:cxnSpMkLst>
        </pc:cxnChg>
      </pc:sldChg>
    </pc:docChg>
  </pc:docChgLst>
  <pc:docChgLst>
    <pc:chgData name="Ann-Marie Hill" userId="S::ahill2@ben.srscmat.co.uk::d4e2ba11-4279-4bbb-aaea-84bb868d1cd2" providerId="AD" clId="Web-{CD5328BB-7F15-2C38-787B-C42E8892EBAE}"/>
    <pc:docChg chg="modSld">
      <pc:chgData name="Ann-Marie Hill" userId="S::ahill2@ben.srscmat.co.uk::d4e2ba11-4279-4bbb-aaea-84bb868d1cd2" providerId="AD" clId="Web-{CD5328BB-7F15-2C38-787B-C42E8892EBAE}" dt="2021-10-18T14:09:42.473" v="3154"/>
      <pc:docMkLst>
        <pc:docMk/>
      </pc:docMkLst>
      <pc:sldChg chg="modSp">
        <pc:chgData name="Ann-Marie Hill" userId="S::ahill2@ben.srscmat.co.uk::d4e2ba11-4279-4bbb-aaea-84bb868d1cd2" providerId="AD" clId="Web-{CD5328BB-7F15-2C38-787B-C42E8892EBAE}" dt="2021-10-18T13:26:09.241" v="595" actId="1076"/>
        <pc:sldMkLst>
          <pc:docMk/>
          <pc:sldMk cId="1553963256" sldId="276"/>
        </pc:sldMkLst>
        <pc:graphicFrameChg chg="mod modGraphic">
          <ac:chgData name="Ann-Marie Hill" userId="S::ahill2@ben.srscmat.co.uk::d4e2ba11-4279-4bbb-aaea-84bb868d1cd2" providerId="AD" clId="Web-{CD5328BB-7F15-2C38-787B-C42E8892EBAE}" dt="2021-10-18T13:26:09.241" v="595" actId="1076"/>
          <ac:graphicFrameMkLst>
            <pc:docMk/>
            <pc:sldMk cId="1553963256" sldId="276"/>
            <ac:graphicFrameMk id="11" creationId="{885AE039-C2FC-4E1E-ABDC-296EE95951D1}"/>
          </ac:graphicFrameMkLst>
        </pc:graphicFrameChg>
      </pc:sldChg>
      <pc:sldChg chg="delSp modSp">
        <pc:chgData name="Ann-Marie Hill" userId="S::ahill2@ben.srscmat.co.uk::d4e2ba11-4279-4bbb-aaea-84bb868d1cd2" providerId="AD" clId="Web-{CD5328BB-7F15-2C38-787B-C42E8892EBAE}" dt="2021-10-18T13:30:57.060" v="1491"/>
        <pc:sldMkLst>
          <pc:docMk/>
          <pc:sldMk cId="989197595" sldId="277"/>
        </pc:sldMkLst>
        <pc:graphicFrameChg chg="mod modGraphic">
          <ac:chgData name="Ann-Marie Hill" userId="S::ahill2@ben.srscmat.co.uk::d4e2ba11-4279-4bbb-aaea-84bb868d1cd2" providerId="AD" clId="Web-{CD5328BB-7F15-2C38-787B-C42E8892EBAE}" dt="2021-10-18T13:28:56.808" v="1030"/>
          <ac:graphicFrameMkLst>
            <pc:docMk/>
            <pc:sldMk cId="989197595" sldId="277"/>
            <ac:graphicFrameMk id="2" creationId="{00000000-0000-0000-0000-000000000000}"/>
          </ac:graphicFrameMkLst>
        </pc:graphicFrameChg>
        <pc:graphicFrameChg chg="mod modGraphic">
          <ac:chgData name="Ann-Marie Hill" userId="S::ahill2@ben.srscmat.co.uk::d4e2ba11-4279-4bbb-aaea-84bb868d1cd2" providerId="AD" clId="Web-{CD5328BB-7F15-2C38-787B-C42E8892EBAE}" dt="2021-10-18T13:30:57.060" v="1491"/>
          <ac:graphicFrameMkLst>
            <pc:docMk/>
            <pc:sldMk cId="989197595" sldId="277"/>
            <ac:graphicFrameMk id="11" creationId="{885AE039-C2FC-4E1E-ABDC-296EE95951D1}"/>
          </ac:graphicFrameMkLst>
        </pc:graphicFrameChg>
        <pc:picChg chg="del">
          <ac:chgData name="Ann-Marie Hill" userId="S::ahill2@ben.srscmat.co.uk::d4e2ba11-4279-4bbb-aaea-84bb868d1cd2" providerId="AD" clId="Web-{CD5328BB-7F15-2C38-787B-C42E8892EBAE}" dt="2021-10-18T13:28:59.105" v="1031"/>
          <ac:picMkLst>
            <pc:docMk/>
            <pc:sldMk cId="989197595" sldId="277"/>
            <ac:picMk id="5" creationId="{00000000-0000-0000-0000-000000000000}"/>
          </ac:picMkLst>
        </pc:picChg>
      </pc:sldChg>
      <pc:sldChg chg="addSp delSp modSp">
        <pc:chgData name="Ann-Marie Hill" userId="S::ahill2@ben.srscmat.co.uk::d4e2ba11-4279-4bbb-aaea-84bb868d1cd2" providerId="AD" clId="Web-{CD5328BB-7F15-2C38-787B-C42E8892EBAE}" dt="2021-10-18T14:00:10.178" v="1949"/>
        <pc:sldMkLst>
          <pc:docMk/>
          <pc:sldMk cId="3030204456" sldId="278"/>
        </pc:sldMkLst>
        <pc:spChg chg="del">
          <ac:chgData name="Ann-Marie Hill" userId="S::ahill2@ben.srscmat.co.uk::d4e2ba11-4279-4bbb-aaea-84bb868d1cd2" providerId="AD" clId="Web-{CD5328BB-7F15-2C38-787B-C42E8892EBAE}" dt="2021-10-18T13:31:14.076" v="1495"/>
          <ac:spMkLst>
            <pc:docMk/>
            <pc:sldMk cId="3030204456" sldId="278"/>
            <ac:spMk id="2" creationId="{55578DF8-A312-45A9-9952-D2354E4517F3}"/>
          </ac:spMkLst>
        </pc:spChg>
        <pc:spChg chg="del">
          <ac:chgData name="Ann-Marie Hill" userId="S::ahill2@ben.srscmat.co.uk::d4e2ba11-4279-4bbb-aaea-84bb868d1cd2" providerId="AD" clId="Web-{CD5328BB-7F15-2C38-787B-C42E8892EBAE}" dt="2021-10-18T13:31:18.795" v="1496"/>
          <ac:spMkLst>
            <pc:docMk/>
            <pc:sldMk cId="3030204456" sldId="278"/>
            <ac:spMk id="9" creationId="{55578DF8-A312-45A9-9952-D2354E4517F3}"/>
          </ac:spMkLst>
        </pc:spChg>
        <pc:spChg chg="del">
          <ac:chgData name="Ann-Marie Hill" userId="S::ahill2@ben.srscmat.co.uk::d4e2ba11-4279-4bbb-aaea-84bb868d1cd2" providerId="AD" clId="Web-{CD5328BB-7F15-2C38-787B-C42E8892EBAE}" dt="2021-10-18T13:31:23.201" v="1497"/>
          <ac:spMkLst>
            <pc:docMk/>
            <pc:sldMk cId="3030204456" sldId="278"/>
            <ac:spMk id="12" creationId="{55578DF8-A312-45A9-9952-D2354E4517F3}"/>
          </ac:spMkLst>
        </pc:spChg>
        <pc:graphicFrameChg chg="mod modGraphic">
          <ac:chgData name="Ann-Marie Hill" userId="S::ahill2@ben.srscmat.co.uk::d4e2ba11-4279-4bbb-aaea-84bb868d1cd2" providerId="AD" clId="Web-{CD5328BB-7F15-2C38-787B-C42E8892EBAE}" dt="2021-10-18T14:00:10.178" v="1949"/>
          <ac:graphicFrameMkLst>
            <pc:docMk/>
            <pc:sldMk cId="3030204456" sldId="278"/>
            <ac:graphicFrameMk id="11" creationId="{885AE039-C2FC-4E1E-ABDC-296EE95951D1}"/>
          </ac:graphicFrameMkLst>
        </pc:graphicFrameChg>
        <pc:picChg chg="add mod">
          <ac:chgData name="Ann-Marie Hill" userId="S::ahill2@ben.srscmat.co.uk::d4e2ba11-4279-4bbb-aaea-84bb868d1cd2" providerId="AD" clId="Web-{CD5328BB-7F15-2C38-787B-C42E8892EBAE}" dt="2021-10-18T13:42:28.763" v="1610" actId="1076"/>
          <ac:picMkLst>
            <pc:docMk/>
            <pc:sldMk cId="3030204456" sldId="278"/>
            <ac:picMk id="3" creationId="{0DC7519C-1F73-4385-95EB-2BA561BB5F66}"/>
          </ac:picMkLst>
        </pc:picChg>
        <pc:picChg chg="del">
          <ac:chgData name="Ann-Marie Hill" userId="S::ahill2@ben.srscmat.co.uk::d4e2ba11-4279-4bbb-aaea-84bb868d1cd2" providerId="AD" clId="Web-{CD5328BB-7F15-2C38-787B-C42E8892EBAE}" dt="2021-10-18T13:31:09.076" v="1493"/>
          <ac:picMkLst>
            <pc:docMk/>
            <pc:sldMk cId="3030204456" sldId="278"/>
            <ac:picMk id="5" creationId="{7A968138-1ACC-4D20-B36F-B47AC5FFD4DD}"/>
          </ac:picMkLst>
        </pc:picChg>
        <pc:picChg chg="del">
          <ac:chgData name="Ann-Marie Hill" userId="S::ahill2@ben.srscmat.co.uk::d4e2ba11-4279-4bbb-aaea-84bb868d1cd2" providerId="AD" clId="Web-{CD5328BB-7F15-2C38-787B-C42E8892EBAE}" dt="2021-10-18T13:31:07.451" v="1492"/>
          <ac:picMkLst>
            <pc:docMk/>
            <pc:sldMk cId="3030204456" sldId="278"/>
            <ac:picMk id="6" creationId="{D1E96C89-234E-4810-9298-F8FA15D0267C}"/>
          </ac:picMkLst>
        </pc:picChg>
        <pc:picChg chg="del">
          <ac:chgData name="Ann-Marie Hill" userId="S::ahill2@ben.srscmat.co.uk::d4e2ba11-4279-4bbb-aaea-84bb868d1cd2" providerId="AD" clId="Web-{CD5328BB-7F15-2C38-787B-C42E8892EBAE}" dt="2021-10-18T13:31:11.201" v="1494"/>
          <ac:picMkLst>
            <pc:docMk/>
            <pc:sldMk cId="3030204456" sldId="278"/>
            <ac:picMk id="8" creationId="{00000000-0000-0000-0000-000000000000}"/>
          </ac:picMkLst>
        </pc:picChg>
        <pc:picChg chg="add mod">
          <ac:chgData name="Ann-Marie Hill" userId="S::ahill2@ben.srscmat.co.uk::d4e2ba11-4279-4bbb-aaea-84bb868d1cd2" providerId="AD" clId="Web-{CD5328BB-7F15-2C38-787B-C42E8892EBAE}" dt="2021-10-18T13:43:10.092" v="1630" actId="1076"/>
          <ac:picMkLst>
            <pc:docMk/>
            <pc:sldMk cId="3030204456" sldId="278"/>
            <ac:picMk id="13" creationId="{9805D2C3-D915-404A-9DC9-DF3AEEC9EAF1}"/>
          </ac:picMkLst>
        </pc:picChg>
        <pc:picChg chg="add mod">
          <ac:chgData name="Ann-Marie Hill" userId="S::ahill2@ben.srscmat.co.uk::d4e2ba11-4279-4bbb-aaea-84bb868d1cd2" providerId="AD" clId="Web-{CD5328BB-7F15-2C38-787B-C42E8892EBAE}" dt="2021-10-18T13:38:08.632" v="1598" actId="1076"/>
          <ac:picMkLst>
            <pc:docMk/>
            <pc:sldMk cId="3030204456" sldId="278"/>
            <ac:picMk id="14" creationId="{46BD0A13-8E6C-407B-93CD-E576849F6A39}"/>
          </ac:picMkLst>
        </pc:picChg>
        <pc:picChg chg="add mod">
          <ac:chgData name="Ann-Marie Hill" userId="S::ahill2@ben.srscmat.co.uk::d4e2ba11-4279-4bbb-aaea-84bb868d1cd2" providerId="AD" clId="Web-{CD5328BB-7F15-2C38-787B-C42E8892EBAE}" dt="2021-10-18T13:43:13.357" v="1631" actId="1076"/>
          <ac:picMkLst>
            <pc:docMk/>
            <pc:sldMk cId="3030204456" sldId="278"/>
            <ac:picMk id="15" creationId="{5CC8F6A5-AEC1-41F7-90D3-2DADA977B9E6}"/>
          </ac:picMkLst>
        </pc:picChg>
        <pc:picChg chg="add mod">
          <ac:chgData name="Ann-Marie Hill" userId="S::ahill2@ben.srscmat.co.uk::d4e2ba11-4279-4bbb-aaea-84bb868d1cd2" providerId="AD" clId="Web-{CD5328BB-7F15-2C38-787B-C42E8892EBAE}" dt="2021-10-18T13:38:06.007" v="1597" actId="1076"/>
          <ac:picMkLst>
            <pc:docMk/>
            <pc:sldMk cId="3030204456" sldId="278"/>
            <ac:picMk id="16" creationId="{2AE0348D-5D49-4DAA-B15C-E3FBC9CC1DBE}"/>
          </ac:picMkLst>
        </pc:picChg>
        <pc:picChg chg="add mod">
          <ac:chgData name="Ann-Marie Hill" userId="S::ahill2@ben.srscmat.co.uk::d4e2ba11-4279-4bbb-aaea-84bb868d1cd2" providerId="AD" clId="Web-{CD5328BB-7F15-2C38-787B-C42E8892EBAE}" dt="2021-10-18T13:43:07.123" v="1628" actId="1076"/>
          <ac:picMkLst>
            <pc:docMk/>
            <pc:sldMk cId="3030204456" sldId="278"/>
            <ac:picMk id="17" creationId="{B2CE5CF3-DB6B-4A48-8B13-11C876B9C547}"/>
          </ac:picMkLst>
        </pc:picChg>
        <pc:picChg chg="add mod">
          <ac:chgData name="Ann-Marie Hill" userId="S::ahill2@ben.srscmat.co.uk::d4e2ba11-4279-4bbb-aaea-84bb868d1cd2" providerId="AD" clId="Web-{CD5328BB-7F15-2C38-787B-C42E8892EBAE}" dt="2021-10-18T13:43:03.513" v="1625" actId="1076"/>
          <ac:picMkLst>
            <pc:docMk/>
            <pc:sldMk cId="3030204456" sldId="278"/>
            <ac:picMk id="18" creationId="{881785C7-9A73-4424-853A-45A421345A88}"/>
          </ac:picMkLst>
        </pc:picChg>
      </pc:sldChg>
      <pc:sldChg chg="addSp modSp">
        <pc:chgData name="Ann-Marie Hill" userId="S::ahill2@ben.srscmat.co.uk::d4e2ba11-4279-4bbb-aaea-84bb868d1cd2" providerId="AD" clId="Web-{CD5328BB-7F15-2C38-787B-C42E8892EBAE}" dt="2021-10-18T14:09:42.473" v="3154"/>
        <pc:sldMkLst>
          <pc:docMk/>
          <pc:sldMk cId="428701524" sldId="279"/>
        </pc:sldMkLst>
        <pc:spChg chg="add mod">
          <ac:chgData name="Ann-Marie Hill" userId="S::ahill2@ben.srscmat.co.uk::d4e2ba11-4279-4bbb-aaea-84bb868d1cd2" providerId="AD" clId="Web-{CD5328BB-7F15-2C38-787B-C42E8892EBAE}" dt="2021-10-18T14:08:03.612" v="2904" actId="1076"/>
          <ac:spMkLst>
            <pc:docMk/>
            <pc:sldMk cId="428701524" sldId="279"/>
            <ac:spMk id="3" creationId="{4C978B84-3969-4DFE-A670-83FC581A8113}"/>
          </ac:spMkLst>
        </pc:spChg>
        <pc:graphicFrameChg chg="mod modGraphic">
          <ac:chgData name="Ann-Marie Hill" userId="S::ahill2@ben.srscmat.co.uk::d4e2ba11-4279-4bbb-aaea-84bb868d1cd2" providerId="AD" clId="Web-{CD5328BB-7F15-2C38-787B-C42E8892EBAE}" dt="2021-10-18T14:09:42.473" v="3154"/>
          <ac:graphicFrameMkLst>
            <pc:docMk/>
            <pc:sldMk cId="428701524" sldId="279"/>
            <ac:graphicFrameMk id="11" creationId="{885AE039-C2FC-4E1E-ABDC-296EE95951D1}"/>
          </ac:graphicFrameMkLst>
        </pc:graphicFrameChg>
        <pc:picChg chg="add mod">
          <ac:chgData name="Ann-Marie Hill" userId="S::ahill2@ben.srscmat.co.uk::d4e2ba11-4279-4bbb-aaea-84bb868d1cd2" providerId="AD" clId="Web-{CD5328BB-7F15-2C38-787B-C42E8892EBAE}" dt="2021-10-18T14:08:00.174" v="2903" actId="1076"/>
          <ac:picMkLst>
            <pc:docMk/>
            <pc:sldMk cId="428701524" sldId="279"/>
            <ac:picMk id="2" creationId="{1BEC9848-DC70-4649-896D-A4FFB6E9180D}"/>
          </ac:picMkLst>
        </pc:picChg>
        <pc:cxnChg chg="add mod">
          <ac:chgData name="Ann-Marie Hill" userId="S::ahill2@ben.srscmat.co.uk::d4e2ba11-4279-4bbb-aaea-84bb868d1cd2" providerId="AD" clId="Web-{CD5328BB-7F15-2C38-787B-C42E8892EBAE}" dt="2021-10-18T14:07:55.236" v="2902"/>
          <ac:cxnSpMkLst>
            <pc:docMk/>
            <pc:sldMk cId="428701524" sldId="279"/>
            <ac:cxnSpMk id="5" creationId="{4C519B37-72AF-4B89-B30B-1CE774EC9438}"/>
          </ac:cxnSpMkLst>
        </pc:cxnChg>
      </pc:sldChg>
    </pc:docChg>
  </pc:docChgLst>
  <pc:docChgLst>
    <pc:chgData name="Ann-Marie Hill" userId="S::ahill2@ben.srscmat.co.uk::d4e2ba11-4279-4bbb-aaea-84bb868d1cd2" providerId="AD" clId="Web-{56883F23-B09F-C6E0-A87E-918960E5C94B}"/>
    <pc:docChg chg="addSld delSld modSld">
      <pc:chgData name="Ann-Marie Hill" userId="S::ahill2@ben.srscmat.co.uk::d4e2ba11-4279-4bbb-aaea-84bb868d1cd2" providerId="AD" clId="Web-{56883F23-B09F-C6E0-A87E-918960E5C94B}" dt="2021-12-21T15:09:22.050" v="2113"/>
      <pc:docMkLst>
        <pc:docMk/>
      </pc:docMkLst>
      <pc:sldChg chg="modSp">
        <pc:chgData name="Ann-Marie Hill" userId="S::ahill2@ben.srscmat.co.uk::d4e2ba11-4279-4bbb-aaea-84bb868d1cd2" providerId="AD" clId="Web-{56883F23-B09F-C6E0-A87E-918960E5C94B}" dt="2021-12-21T14:24:18.597" v="199" actId="20577"/>
        <pc:sldMkLst>
          <pc:docMk/>
          <pc:sldMk cId="1553963256" sldId="276"/>
        </pc:sldMkLst>
        <pc:spChg chg="mod">
          <ac:chgData name="Ann-Marie Hill" userId="S::ahill2@ben.srscmat.co.uk::d4e2ba11-4279-4bbb-aaea-84bb868d1cd2" providerId="AD" clId="Web-{56883F23-B09F-C6E0-A87E-918960E5C94B}" dt="2021-12-21T14:24:18.597" v="199" actId="20577"/>
          <ac:spMkLst>
            <pc:docMk/>
            <pc:sldMk cId="1553963256" sldId="276"/>
            <ac:spMk id="10" creationId="{2CF31703-F4C3-4B70-BDCB-79854F5E956B}"/>
          </ac:spMkLst>
        </pc:spChg>
        <pc:graphicFrameChg chg="mod modGraphic">
          <ac:chgData name="Ann-Marie Hill" userId="S::ahill2@ben.srscmat.co.uk::d4e2ba11-4279-4bbb-aaea-84bb868d1cd2" providerId="AD" clId="Web-{56883F23-B09F-C6E0-A87E-918960E5C94B}" dt="2021-12-21T14:23:09.455" v="166"/>
          <ac:graphicFrameMkLst>
            <pc:docMk/>
            <pc:sldMk cId="1553963256" sldId="276"/>
            <ac:graphicFrameMk id="11" creationId="{885AE039-C2FC-4E1E-ABDC-296EE95951D1}"/>
          </ac:graphicFrameMkLst>
        </pc:graphicFrameChg>
      </pc:sldChg>
      <pc:sldChg chg="delSp modSp">
        <pc:chgData name="Ann-Marie Hill" userId="S::ahill2@ben.srscmat.co.uk::d4e2ba11-4279-4bbb-aaea-84bb868d1cd2" providerId="AD" clId="Web-{56883F23-B09F-C6E0-A87E-918960E5C94B}" dt="2021-12-21T14:33:25.406" v="1008"/>
        <pc:sldMkLst>
          <pc:docMk/>
          <pc:sldMk cId="989197595" sldId="277"/>
        </pc:sldMkLst>
        <pc:spChg chg="mod">
          <ac:chgData name="Ann-Marie Hill" userId="S::ahill2@ben.srscmat.co.uk::d4e2ba11-4279-4bbb-aaea-84bb868d1cd2" providerId="AD" clId="Web-{56883F23-B09F-C6E0-A87E-918960E5C94B}" dt="2021-12-21T14:24:30.816" v="202" actId="20577"/>
          <ac:spMkLst>
            <pc:docMk/>
            <pc:sldMk cId="989197595" sldId="277"/>
            <ac:spMk id="10" creationId="{2CF31703-F4C3-4B70-BDCB-79854F5E956B}"/>
          </ac:spMkLst>
        </pc:spChg>
        <pc:graphicFrameChg chg="del">
          <ac:chgData name="Ann-Marie Hill" userId="S::ahill2@ben.srscmat.co.uk::d4e2ba11-4279-4bbb-aaea-84bb868d1cd2" providerId="AD" clId="Web-{56883F23-B09F-C6E0-A87E-918960E5C94B}" dt="2021-12-21T14:23:27.471" v="167"/>
          <ac:graphicFrameMkLst>
            <pc:docMk/>
            <pc:sldMk cId="989197595" sldId="277"/>
            <ac:graphicFrameMk id="2" creationId="{00000000-0000-0000-0000-000000000000}"/>
          </ac:graphicFrameMkLst>
        </pc:graphicFrameChg>
        <pc:graphicFrameChg chg="mod modGraphic">
          <ac:chgData name="Ann-Marie Hill" userId="S::ahill2@ben.srscmat.co.uk::d4e2ba11-4279-4bbb-aaea-84bb868d1cd2" providerId="AD" clId="Web-{56883F23-B09F-C6E0-A87E-918960E5C94B}" dt="2021-12-21T14:33:25.406" v="1008"/>
          <ac:graphicFrameMkLst>
            <pc:docMk/>
            <pc:sldMk cId="989197595" sldId="277"/>
            <ac:graphicFrameMk id="11" creationId="{885AE039-C2FC-4E1E-ABDC-296EE95951D1}"/>
          </ac:graphicFrameMkLst>
        </pc:graphicFrameChg>
      </pc:sldChg>
      <pc:sldChg chg="del">
        <pc:chgData name="Ann-Marie Hill" userId="S::ahill2@ben.srscmat.co.uk::d4e2ba11-4279-4bbb-aaea-84bb868d1cd2" providerId="AD" clId="Web-{56883F23-B09F-C6E0-A87E-918960E5C94B}" dt="2021-12-21T15:00:42.960" v="1619"/>
        <pc:sldMkLst>
          <pc:docMk/>
          <pc:sldMk cId="3030204456" sldId="278"/>
        </pc:sldMkLst>
      </pc:sldChg>
      <pc:sldChg chg="del">
        <pc:chgData name="Ann-Marie Hill" userId="S::ahill2@ben.srscmat.co.uk::d4e2ba11-4279-4bbb-aaea-84bb868d1cd2" providerId="AD" clId="Web-{56883F23-B09F-C6E0-A87E-918960E5C94B}" dt="2021-12-21T15:00:44.007" v="1620"/>
        <pc:sldMkLst>
          <pc:docMk/>
          <pc:sldMk cId="428701524" sldId="279"/>
        </pc:sldMkLst>
      </pc:sldChg>
      <pc:sldChg chg="modSp add replId">
        <pc:chgData name="Ann-Marie Hill" userId="S::ahill2@ben.srscmat.co.uk::d4e2ba11-4279-4bbb-aaea-84bb868d1cd2" providerId="AD" clId="Web-{56883F23-B09F-C6E0-A87E-918960E5C94B}" dt="2021-12-21T14:51:48.651" v="1340" actId="20577"/>
        <pc:sldMkLst>
          <pc:docMk/>
          <pc:sldMk cId="1302495286" sldId="283"/>
        </pc:sldMkLst>
        <pc:spChg chg="mod">
          <ac:chgData name="Ann-Marie Hill" userId="S::ahill2@ben.srscmat.co.uk::d4e2ba11-4279-4bbb-aaea-84bb868d1cd2" providerId="AD" clId="Web-{56883F23-B09F-C6E0-A87E-918960E5C94B}" dt="2021-12-21T14:51:48.651" v="1340" actId="20577"/>
          <ac:spMkLst>
            <pc:docMk/>
            <pc:sldMk cId="1302495286" sldId="283"/>
            <ac:spMk id="10" creationId="{2CF31703-F4C3-4B70-BDCB-79854F5E956B}"/>
          </ac:spMkLst>
        </pc:spChg>
        <pc:graphicFrameChg chg="mod modGraphic">
          <ac:chgData name="Ann-Marie Hill" userId="S::ahill2@ben.srscmat.co.uk::d4e2ba11-4279-4bbb-aaea-84bb868d1cd2" providerId="AD" clId="Web-{56883F23-B09F-C6E0-A87E-918960E5C94B}" dt="2021-12-21T14:46:56.879" v="1337"/>
          <ac:graphicFrameMkLst>
            <pc:docMk/>
            <pc:sldMk cId="1302495286" sldId="283"/>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4:39:19.056" v="1096"/>
        <pc:sldMkLst>
          <pc:docMk/>
          <pc:sldMk cId="2147081091" sldId="284"/>
        </pc:sldMkLst>
        <pc:spChg chg="mod">
          <ac:chgData name="Ann-Marie Hill" userId="S::ahill2@ben.srscmat.co.uk::d4e2ba11-4279-4bbb-aaea-84bb868d1cd2" providerId="AD" clId="Web-{56883F23-B09F-C6E0-A87E-918960E5C94B}" dt="2021-12-21T14:36:45.989" v="1037" actId="20577"/>
          <ac:spMkLst>
            <pc:docMk/>
            <pc:sldMk cId="2147081091" sldId="284"/>
            <ac:spMk id="10" creationId="{2CF31703-F4C3-4B70-BDCB-79854F5E956B}"/>
          </ac:spMkLst>
        </pc:spChg>
        <pc:graphicFrameChg chg="mod modGraphic">
          <ac:chgData name="Ann-Marie Hill" userId="S::ahill2@ben.srscmat.co.uk::d4e2ba11-4279-4bbb-aaea-84bb868d1cd2" providerId="AD" clId="Web-{56883F23-B09F-C6E0-A87E-918960E5C94B}" dt="2021-12-21T14:39:19.056" v="1096"/>
          <ac:graphicFrameMkLst>
            <pc:docMk/>
            <pc:sldMk cId="2147081091" sldId="284"/>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5:00:27.600" v="1618"/>
        <pc:sldMkLst>
          <pc:docMk/>
          <pc:sldMk cId="1497465114" sldId="285"/>
        </pc:sldMkLst>
        <pc:spChg chg="mod">
          <ac:chgData name="Ann-Marie Hill" userId="S::ahill2@ben.srscmat.co.uk::d4e2ba11-4279-4bbb-aaea-84bb868d1cd2" providerId="AD" clId="Web-{56883F23-B09F-C6E0-A87E-918960E5C94B}" dt="2021-12-21T14:53:23.309" v="1360" actId="20577"/>
          <ac:spMkLst>
            <pc:docMk/>
            <pc:sldMk cId="1497465114" sldId="285"/>
            <ac:spMk id="10" creationId="{2CF31703-F4C3-4B70-BDCB-79854F5E956B}"/>
          </ac:spMkLst>
        </pc:spChg>
        <pc:graphicFrameChg chg="mod modGraphic">
          <ac:chgData name="Ann-Marie Hill" userId="S::ahill2@ben.srscmat.co.uk::d4e2ba11-4279-4bbb-aaea-84bb868d1cd2" providerId="AD" clId="Web-{56883F23-B09F-C6E0-A87E-918960E5C94B}" dt="2021-12-21T15:00:27.600" v="1618"/>
          <ac:graphicFrameMkLst>
            <pc:docMk/>
            <pc:sldMk cId="1497465114" sldId="285"/>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4:55:21.703" v="1420"/>
        <pc:sldMkLst>
          <pc:docMk/>
          <pc:sldMk cId="2961449941" sldId="286"/>
        </pc:sldMkLst>
        <pc:spChg chg="mod">
          <ac:chgData name="Ann-Marie Hill" userId="S::ahill2@ben.srscmat.co.uk::d4e2ba11-4279-4bbb-aaea-84bb868d1cd2" providerId="AD" clId="Web-{56883F23-B09F-C6E0-A87E-918960E5C94B}" dt="2021-12-21T14:52:51.402" v="1356" actId="20577"/>
          <ac:spMkLst>
            <pc:docMk/>
            <pc:sldMk cId="2961449941" sldId="286"/>
            <ac:spMk id="10" creationId="{2CF31703-F4C3-4B70-BDCB-79854F5E956B}"/>
          </ac:spMkLst>
        </pc:spChg>
        <pc:graphicFrameChg chg="mod modGraphic">
          <ac:chgData name="Ann-Marie Hill" userId="S::ahill2@ben.srscmat.co.uk::d4e2ba11-4279-4bbb-aaea-84bb868d1cd2" providerId="AD" clId="Web-{56883F23-B09F-C6E0-A87E-918960E5C94B}" dt="2021-12-21T14:55:21.703" v="1420"/>
          <ac:graphicFrameMkLst>
            <pc:docMk/>
            <pc:sldMk cId="2961449941" sldId="286"/>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5:09:22.050" v="2113"/>
        <pc:sldMkLst>
          <pc:docMk/>
          <pc:sldMk cId="3604748803" sldId="287"/>
        </pc:sldMkLst>
        <pc:spChg chg="mod">
          <ac:chgData name="Ann-Marie Hill" userId="S::ahill2@ben.srscmat.co.uk::d4e2ba11-4279-4bbb-aaea-84bb868d1cd2" providerId="AD" clId="Web-{56883F23-B09F-C6E0-A87E-918960E5C94B}" dt="2021-12-21T15:03:57.840" v="1645" actId="20577"/>
          <ac:spMkLst>
            <pc:docMk/>
            <pc:sldMk cId="3604748803" sldId="287"/>
            <ac:spMk id="10" creationId="{2CF31703-F4C3-4B70-BDCB-79854F5E956B}"/>
          </ac:spMkLst>
        </pc:spChg>
        <pc:graphicFrameChg chg="mod modGraphic">
          <ac:chgData name="Ann-Marie Hill" userId="S::ahill2@ben.srscmat.co.uk::d4e2ba11-4279-4bbb-aaea-84bb868d1cd2" providerId="AD" clId="Web-{56883F23-B09F-C6E0-A87E-918960E5C94B}" dt="2021-12-21T15:09:22.050" v="2113"/>
          <ac:graphicFrameMkLst>
            <pc:docMk/>
            <pc:sldMk cId="3604748803" sldId="287"/>
            <ac:graphicFrameMk id="11" creationId="{885AE039-C2FC-4E1E-ABDC-296EE95951D1}"/>
          </ac:graphicFrameMkLst>
        </pc:graphicFrameChg>
      </pc:sldChg>
      <pc:sldChg chg="modSp add replId">
        <pc:chgData name="Ann-Marie Hill" userId="S::ahill2@ben.srscmat.co.uk::d4e2ba11-4279-4bbb-aaea-84bb868d1cd2" providerId="AD" clId="Web-{56883F23-B09F-C6E0-A87E-918960E5C94B}" dt="2021-12-21T15:05:07.779" v="1769"/>
        <pc:sldMkLst>
          <pc:docMk/>
          <pc:sldMk cId="3923451827" sldId="288"/>
        </pc:sldMkLst>
        <pc:spChg chg="mod">
          <ac:chgData name="Ann-Marie Hill" userId="S::ahill2@ben.srscmat.co.uk::d4e2ba11-4279-4bbb-aaea-84bb868d1cd2" providerId="AD" clId="Web-{56883F23-B09F-C6E0-A87E-918960E5C94B}" dt="2021-12-21T15:03:49.011" v="1643" actId="20577"/>
          <ac:spMkLst>
            <pc:docMk/>
            <pc:sldMk cId="3923451827" sldId="288"/>
            <ac:spMk id="10" creationId="{2CF31703-F4C3-4B70-BDCB-79854F5E956B}"/>
          </ac:spMkLst>
        </pc:spChg>
        <pc:graphicFrameChg chg="mod modGraphic">
          <ac:chgData name="Ann-Marie Hill" userId="S::ahill2@ben.srscmat.co.uk::d4e2ba11-4279-4bbb-aaea-84bb868d1cd2" providerId="AD" clId="Web-{56883F23-B09F-C6E0-A87E-918960E5C94B}" dt="2021-12-21T15:05:07.779" v="1769"/>
          <ac:graphicFrameMkLst>
            <pc:docMk/>
            <pc:sldMk cId="3923451827" sldId="288"/>
            <ac:graphicFrameMk id="11" creationId="{885AE039-C2FC-4E1E-ABDC-296EE95951D1}"/>
          </ac:graphicFrameMkLst>
        </pc:graphicFrameChg>
      </pc:sldChg>
    </pc:docChg>
  </pc:docChgLst>
  <pc:docChgLst>
    <pc:chgData name="AM.Hill" userId="S::amariehill@saintben.derby.sch.uk::0a6ea836-d398-4f9f-80c2-c5bb021f987e" providerId="AD" clId="Web-{2CDD0C72-08C4-0495-FE89-67443FAFA91D}"/>
    <pc:docChg chg="modSld">
      <pc:chgData name="AM.Hill" userId="S::amariehill@saintben.derby.sch.uk::0a6ea836-d398-4f9f-80c2-c5bb021f987e" providerId="AD" clId="Web-{2CDD0C72-08C4-0495-FE89-67443FAFA91D}" dt="2021-06-10T12:43:06.071" v="12" actId="20577"/>
      <pc:docMkLst>
        <pc:docMk/>
      </pc:docMkLst>
      <pc:sldChg chg="modSp">
        <pc:chgData name="AM.Hill" userId="S::amariehill@saintben.derby.sch.uk::0a6ea836-d398-4f9f-80c2-c5bb021f987e" providerId="AD" clId="Web-{2CDD0C72-08C4-0495-FE89-67443FAFA91D}" dt="2021-06-10T12:42:30.038" v="1" actId="20577"/>
        <pc:sldMkLst>
          <pc:docMk/>
          <pc:sldMk cId="1334524500" sldId="256"/>
        </pc:sldMkLst>
        <pc:spChg chg="mod">
          <ac:chgData name="AM.Hill" userId="S::amariehill@saintben.derby.sch.uk::0a6ea836-d398-4f9f-80c2-c5bb021f987e" providerId="AD" clId="Web-{2CDD0C72-08C4-0495-FE89-67443FAFA91D}" dt="2021-06-10T12:42:30.038" v="1" actId="20577"/>
          <ac:spMkLst>
            <pc:docMk/>
            <pc:sldMk cId="1334524500" sldId="256"/>
            <ac:spMk id="4" creationId="{3E969C53-0ECA-4EE9-90C4-6057A5BE41EE}"/>
          </ac:spMkLst>
        </pc:spChg>
      </pc:sldChg>
      <pc:sldChg chg="modSp">
        <pc:chgData name="AM.Hill" userId="S::amariehill@saintben.derby.sch.uk::0a6ea836-d398-4f9f-80c2-c5bb021f987e" providerId="AD" clId="Web-{2CDD0C72-08C4-0495-FE89-67443FAFA91D}" dt="2021-06-10T12:42:41.085" v="5" actId="20577"/>
        <pc:sldMkLst>
          <pc:docMk/>
          <pc:sldMk cId="2482509235" sldId="263"/>
        </pc:sldMkLst>
        <pc:spChg chg="mod">
          <ac:chgData name="AM.Hill" userId="S::amariehill@saintben.derby.sch.uk::0a6ea836-d398-4f9f-80c2-c5bb021f987e" providerId="AD" clId="Web-{2CDD0C72-08C4-0495-FE89-67443FAFA91D}" dt="2021-06-10T12:42:41.085" v="5" actId="20577"/>
          <ac:spMkLst>
            <pc:docMk/>
            <pc:sldMk cId="2482509235" sldId="263"/>
            <ac:spMk id="10" creationId="{2CF31703-F4C3-4B70-BDCB-79854F5E956B}"/>
          </ac:spMkLst>
        </pc:spChg>
      </pc:sldChg>
      <pc:sldChg chg="modSp">
        <pc:chgData name="AM.Hill" userId="S::amariehill@saintben.derby.sch.uk::0a6ea836-d398-4f9f-80c2-c5bb021f987e" providerId="AD" clId="Web-{2CDD0C72-08C4-0495-FE89-67443FAFA91D}" dt="2021-06-10T12:42:47.195" v="7" actId="20577"/>
        <pc:sldMkLst>
          <pc:docMk/>
          <pc:sldMk cId="3067051801" sldId="264"/>
        </pc:sldMkLst>
        <pc:spChg chg="mod">
          <ac:chgData name="AM.Hill" userId="S::amariehill@saintben.derby.sch.uk::0a6ea836-d398-4f9f-80c2-c5bb021f987e" providerId="AD" clId="Web-{2CDD0C72-08C4-0495-FE89-67443FAFA91D}" dt="2021-06-10T12:42:47.195" v="7" actId="20577"/>
          <ac:spMkLst>
            <pc:docMk/>
            <pc:sldMk cId="3067051801" sldId="264"/>
            <ac:spMk id="10" creationId="{2CF31703-F4C3-4B70-BDCB-79854F5E956B}"/>
          </ac:spMkLst>
        </pc:spChg>
      </pc:sldChg>
      <pc:sldChg chg="modSp">
        <pc:chgData name="AM.Hill" userId="S::amariehill@saintben.derby.sch.uk::0a6ea836-d398-4f9f-80c2-c5bb021f987e" providerId="AD" clId="Web-{2CDD0C72-08C4-0495-FE89-67443FAFA91D}" dt="2021-06-10T12:42:59.039" v="10" actId="20577"/>
        <pc:sldMkLst>
          <pc:docMk/>
          <pc:sldMk cId="3970681446" sldId="265"/>
        </pc:sldMkLst>
        <pc:spChg chg="mod">
          <ac:chgData name="AM.Hill" userId="S::amariehill@saintben.derby.sch.uk::0a6ea836-d398-4f9f-80c2-c5bb021f987e" providerId="AD" clId="Web-{2CDD0C72-08C4-0495-FE89-67443FAFA91D}" dt="2021-06-10T12:42:59.039" v="10" actId="20577"/>
          <ac:spMkLst>
            <pc:docMk/>
            <pc:sldMk cId="3970681446" sldId="265"/>
            <ac:spMk id="10" creationId="{2CF31703-F4C3-4B70-BDCB-79854F5E956B}"/>
          </ac:spMkLst>
        </pc:spChg>
      </pc:sldChg>
      <pc:sldChg chg="modSp">
        <pc:chgData name="AM.Hill" userId="S::amariehill@saintben.derby.sch.uk::0a6ea836-d398-4f9f-80c2-c5bb021f987e" providerId="AD" clId="Web-{2CDD0C72-08C4-0495-FE89-67443FAFA91D}" dt="2021-06-10T12:42:54.242" v="9" actId="20577"/>
        <pc:sldMkLst>
          <pc:docMk/>
          <pc:sldMk cId="3826682423" sldId="269"/>
        </pc:sldMkLst>
        <pc:spChg chg="mod">
          <ac:chgData name="AM.Hill" userId="S::amariehill@saintben.derby.sch.uk::0a6ea836-d398-4f9f-80c2-c5bb021f987e" providerId="AD" clId="Web-{2CDD0C72-08C4-0495-FE89-67443FAFA91D}" dt="2021-06-10T12:42:54.242" v="9" actId="20577"/>
          <ac:spMkLst>
            <pc:docMk/>
            <pc:sldMk cId="3826682423" sldId="269"/>
            <ac:spMk id="10" creationId="{2CF31703-F4C3-4B70-BDCB-79854F5E956B}"/>
          </ac:spMkLst>
        </pc:spChg>
      </pc:sldChg>
      <pc:sldChg chg="modSp">
        <pc:chgData name="AM.Hill" userId="S::amariehill@saintben.derby.sch.uk::0a6ea836-d398-4f9f-80c2-c5bb021f987e" providerId="AD" clId="Web-{2CDD0C72-08C4-0495-FE89-67443FAFA91D}" dt="2021-06-10T12:42:43.413" v="6" actId="20577"/>
        <pc:sldMkLst>
          <pc:docMk/>
          <pc:sldMk cId="4152752763" sldId="270"/>
        </pc:sldMkLst>
        <pc:spChg chg="mod">
          <ac:chgData name="AM.Hill" userId="S::amariehill@saintben.derby.sch.uk::0a6ea836-d398-4f9f-80c2-c5bb021f987e" providerId="AD" clId="Web-{2CDD0C72-08C4-0495-FE89-67443FAFA91D}" dt="2021-06-10T12:42:43.413" v="6" actId="20577"/>
          <ac:spMkLst>
            <pc:docMk/>
            <pc:sldMk cId="4152752763" sldId="270"/>
            <ac:spMk id="10" creationId="{2CF31703-F4C3-4B70-BDCB-79854F5E956B}"/>
          </ac:spMkLst>
        </pc:spChg>
      </pc:sldChg>
      <pc:sldChg chg="modSp">
        <pc:chgData name="AM.Hill" userId="S::amariehill@saintben.derby.sch.uk::0a6ea836-d398-4f9f-80c2-c5bb021f987e" providerId="AD" clId="Web-{2CDD0C72-08C4-0495-FE89-67443FAFA91D}" dt="2021-06-10T12:43:02.539" v="11" actId="20577"/>
        <pc:sldMkLst>
          <pc:docMk/>
          <pc:sldMk cId="2835858688" sldId="271"/>
        </pc:sldMkLst>
        <pc:spChg chg="mod">
          <ac:chgData name="AM.Hill" userId="S::amariehill@saintben.derby.sch.uk::0a6ea836-d398-4f9f-80c2-c5bb021f987e" providerId="AD" clId="Web-{2CDD0C72-08C4-0495-FE89-67443FAFA91D}" dt="2021-06-10T12:43:02.539" v="11" actId="20577"/>
          <ac:spMkLst>
            <pc:docMk/>
            <pc:sldMk cId="2835858688" sldId="271"/>
            <ac:spMk id="10" creationId="{2CF31703-F4C3-4B70-BDCB-79854F5E956B}"/>
          </ac:spMkLst>
        </pc:spChg>
      </pc:sldChg>
      <pc:sldChg chg="modSp">
        <pc:chgData name="AM.Hill" userId="S::amariehill@saintben.derby.sch.uk::0a6ea836-d398-4f9f-80c2-c5bb021f987e" providerId="AD" clId="Web-{2CDD0C72-08C4-0495-FE89-67443FAFA91D}" dt="2021-06-10T12:43:06.071" v="12" actId="20577"/>
        <pc:sldMkLst>
          <pc:docMk/>
          <pc:sldMk cId="391547998" sldId="272"/>
        </pc:sldMkLst>
        <pc:spChg chg="mod">
          <ac:chgData name="AM.Hill" userId="S::amariehill@saintben.derby.sch.uk::0a6ea836-d398-4f9f-80c2-c5bb021f987e" providerId="AD" clId="Web-{2CDD0C72-08C4-0495-FE89-67443FAFA91D}" dt="2021-06-10T12:43:06.071" v="12" actId="20577"/>
          <ac:spMkLst>
            <pc:docMk/>
            <pc:sldMk cId="391547998" sldId="272"/>
            <ac:spMk id="10" creationId="{2CF31703-F4C3-4B70-BDCB-79854F5E956B}"/>
          </ac:spMkLst>
        </pc:spChg>
      </pc:sldChg>
    </pc:docChg>
  </pc:docChgLst>
  <pc:docChgLst>
    <pc:chgData name="AM.Hill" userId="S::amariehill@saintben.derby.sch.uk::0a6ea836-d398-4f9f-80c2-c5bb021f987e" providerId="AD" clId="Web-{23A7E0BD-C9B3-CA8C-5788-198FEB4DBD72}"/>
    <pc:docChg chg="modSld">
      <pc:chgData name="AM.Hill" userId="S::amariehill@saintben.derby.sch.uk::0a6ea836-d398-4f9f-80c2-c5bb021f987e" providerId="AD" clId="Web-{23A7E0BD-C9B3-CA8C-5788-198FEB4DBD72}" dt="2021-06-14T14:43:31.130" v="65" actId="20577"/>
      <pc:docMkLst>
        <pc:docMk/>
      </pc:docMkLst>
      <pc:sldChg chg="addSp modSp">
        <pc:chgData name="AM.Hill" userId="S::amariehill@saintben.derby.sch.uk::0a6ea836-d398-4f9f-80c2-c5bb021f987e" providerId="AD" clId="Web-{23A7E0BD-C9B3-CA8C-5788-198FEB4DBD72}" dt="2021-06-14T14:43:31.130" v="65" actId="20577"/>
        <pc:sldMkLst>
          <pc:docMk/>
          <pc:sldMk cId="3030204456" sldId="278"/>
        </pc:sldMkLst>
        <pc:spChg chg="add mod">
          <ac:chgData name="AM.Hill" userId="S::amariehill@saintben.derby.sch.uk::0a6ea836-d398-4f9f-80c2-c5bb021f987e" providerId="AD" clId="Web-{23A7E0BD-C9B3-CA8C-5788-198FEB4DBD72}" dt="2021-06-14T14:43:31.130" v="65" actId="20577"/>
          <ac:spMkLst>
            <pc:docMk/>
            <pc:sldMk cId="3030204456" sldId="278"/>
            <ac:spMk id="2" creationId="{55578DF8-A312-45A9-9952-D2354E4517F3}"/>
          </ac:spMkLst>
        </pc:spChg>
        <pc:graphicFrameChg chg="mod modGraphic">
          <ac:chgData name="AM.Hill" userId="S::amariehill@saintben.derby.sch.uk::0a6ea836-d398-4f9f-80c2-c5bb021f987e" providerId="AD" clId="Web-{23A7E0BD-C9B3-CA8C-5788-198FEB4DBD72}" dt="2021-06-14T14:43:12.645" v="63"/>
          <ac:graphicFrameMkLst>
            <pc:docMk/>
            <pc:sldMk cId="3030204456" sldId="278"/>
            <ac:graphicFrameMk id="11" creationId="{885AE039-C2FC-4E1E-ABDC-296EE95951D1}"/>
          </ac:graphicFrameMkLst>
        </pc:graphicFrameChg>
      </pc:sldChg>
    </pc:docChg>
  </pc:docChgLst>
  <pc:docChgLst>
    <pc:chgData name="Ann-Marie Hill" userId="S::ahill2@ben.srscmat.co.uk::d4e2ba11-4279-4bbb-aaea-84bb868d1cd2" providerId="AD" clId="Web-{D6F4A4D4-6196-C402-3E98-E12B1C265428}"/>
    <pc:docChg chg="modSld">
      <pc:chgData name="Ann-Marie Hill" userId="S::ahill2@ben.srscmat.co.uk::d4e2ba11-4279-4bbb-aaea-84bb868d1cd2" providerId="AD" clId="Web-{D6F4A4D4-6196-C402-3E98-E12B1C265428}" dt="2022-03-10T13:54:29.031" v="730" actId="20577"/>
      <pc:docMkLst>
        <pc:docMk/>
      </pc:docMkLst>
      <pc:sldChg chg="modSp">
        <pc:chgData name="Ann-Marie Hill" userId="S::ahill2@ben.srscmat.co.uk::d4e2ba11-4279-4bbb-aaea-84bb868d1cd2" providerId="AD" clId="Web-{D6F4A4D4-6196-C402-3E98-E12B1C265428}" dt="2022-03-10T13:54:19.952" v="727" actId="20577"/>
        <pc:sldMkLst>
          <pc:docMk/>
          <pc:sldMk cId="1564437031" sldId="273"/>
        </pc:sldMkLst>
        <pc:spChg chg="mod">
          <ac:chgData name="Ann-Marie Hill" userId="S::ahill2@ben.srscmat.co.uk::d4e2ba11-4279-4bbb-aaea-84bb868d1cd2" providerId="AD" clId="Web-{D6F4A4D4-6196-C402-3E98-E12B1C265428}" dt="2022-03-10T13:54:19.952" v="727" actId="20577"/>
          <ac:spMkLst>
            <pc:docMk/>
            <pc:sldMk cId="1564437031" sldId="273"/>
            <ac:spMk id="7" creationId="{4CCBA469-00A5-4999-A805-A5814356720A}"/>
          </ac:spMkLst>
        </pc:spChg>
      </pc:sldChg>
      <pc:sldChg chg="modSp">
        <pc:chgData name="Ann-Marie Hill" userId="S::ahill2@ben.srscmat.co.uk::d4e2ba11-4279-4bbb-aaea-84bb868d1cd2" providerId="AD" clId="Web-{D6F4A4D4-6196-C402-3E98-E12B1C265428}" dt="2022-03-10T13:33:55.424" v="1" actId="20577"/>
        <pc:sldMkLst>
          <pc:docMk/>
          <pc:sldMk cId="969299011" sldId="282"/>
        </pc:sldMkLst>
        <pc:spChg chg="mod">
          <ac:chgData name="Ann-Marie Hill" userId="S::ahill2@ben.srscmat.co.uk::d4e2ba11-4279-4bbb-aaea-84bb868d1cd2" providerId="AD" clId="Web-{D6F4A4D4-6196-C402-3E98-E12B1C265428}" dt="2022-03-10T13:33:55.424" v="1" actId="20577"/>
          <ac:spMkLst>
            <pc:docMk/>
            <pc:sldMk cId="969299011" sldId="282"/>
            <ac:spMk id="4" creationId="{3E969C53-0ECA-4EE9-90C4-6057A5BE41EE}"/>
          </ac:spMkLst>
        </pc:spChg>
      </pc:sldChg>
      <pc:sldChg chg="modSp">
        <pc:chgData name="Ann-Marie Hill" userId="S::ahill2@ben.srscmat.co.uk::d4e2ba11-4279-4bbb-aaea-84bb868d1cd2" providerId="AD" clId="Web-{D6F4A4D4-6196-C402-3E98-E12B1C265428}" dt="2022-03-10T13:34:14.316" v="3" actId="20577"/>
        <pc:sldMkLst>
          <pc:docMk/>
          <pc:sldMk cId="3604748803" sldId="287"/>
        </pc:sldMkLst>
        <pc:spChg chg="mod">
          <ac:chgData name="Ann-Marie Hill" userId="S::ahill2@ben.srscmat.co.uk::d4e2ba11-4279-4bbb-aaea-84bb868d1cd2" providerId="AD" clId="Web-{D6F4A4D4-6196-C402-3E98-E12B1C265428}" dt="2022-03-10T13:34:14.316" v="3" actId="20577"/>
          <ac:spMkLst>
            <pc:docMk/>
            <pc:sldMk cId="3604748803" sldId="287"/>
            <ac:spMk id="10" creationId="{2CF31703-F4C3-4B70-BDCB-79854F5E956B}"/>
          </ac:spMkLst>
        </pc:spChg>
      </pc:sldChg>
      <pc:sldChg chg="modSp">
        <pc:chgData name="Ann-Marie Hill" userId="S::ahill2@ben.srscmat.co.uk::d4e2ba11-4279-4bbb-aaea-84bb868d1cd2" providerId="AD" clId="Web-{D6F4A4D4-6196-C402-3E98-E12B1C265428}" dt="2022-03-10T13:34:08.300" v="2" actId="20577"/>
        <pc:sldMkLst>
          <pc:docMk/>
          <pc:sldMk cId="3923451827" sldId="288"/>
        </pc:sldMkLst>
        <pc:spChg chg="mod">
          <ac:chgData name="Ann-Marie Hill" userId="S::ahill2@ben.srscmat.co.uk::d4e2ba11-4279-4bbb-aaea-84bb868d1cd2" providerId="AD" clId="Web-{D6F4A4D4-6196-C402-3E98-E12B1C265428}" dt="2022-03-10T13:34:08.300" v="2" actId="20577"/>
          <ac:spMkLst>
            <pc:docMk/>
            <pc:sldMk cId="3923451827" sldId="288"/>
            <ac:spMk id="10" creationId="{2CF31703-F4C3-4B70-BDCB-79854F5E956B}"/>
          </ac:spMkLst>
        </pc:spChg>
      </pc:sldChg>
      <pc:sldChg chg="modSp">
        <pc:chgData name="Ann-Marie Hill" userId="S::ahill2@ben.srscmat.co.uk::d4e2ba11-4279-4bbb-aaea-84bb868d1cd2" providerId="AD" clId="Web-{D6F4A4D4-6196-C402-3E98-E12B1C265428}" dt="2022-03-10T13:51:53.162" v="320"/>
        <pc:sldMkLst>
          <pc:docMk/>
          <pc:sldMk cId="66561994" sldId="289"/>
        </pc:sldMkLst>
        <pc:spChg chg="mod">
          <ac:chgData name="Ann-Marie Hill" userId="S::ahill2@ben.srscmat.co.uk::d4e2ba11-4279-4bbb-aaea-84bb868d1cd2" providerId="AD" clId="Web-{D6F4A4D4-6196-C402-3E98-E12B1C265428}" dt="2022-03-10T13:34:57.647" v="6" actId="20577"/>
          <ac:spMkLst>
            <pc:docMk/>
            <pc:sldMk cId="66561994" sldId="289"/>
            <ac:spMk id="10" creationId="{2CF31703-F4C3-4B70-BDCB-79854F5E956B}"/>
          </ac:spMkLst>
        </pc:spChg>
        <pc:graphicFrameChg chg="mod modGraphic">
          <ac:chgData name="Ann-Marie Hill" userId="S::ahill2@ben.srscmat.co.uk::d4e2ba11-4279-4bbb-aaea-84bb868d1cd2" providerId="AD" clId="Web-{D6F4A4D4-6196-C402-3E98-E12B1C265428}" dt="2022-03-10T13:51:53.162" v="320"/>
          <ac:graphicFrameMkLst>
            <pc:docMk/>
            <pc:sldMk cId="66561994" sldId="289"/>
            <ac:graphicFrameMk id="11" creationId="{885AE039-C2FC-4E1E-ABDC-296EE95951D1}"/>
          </ac:graphicFrameMkLst>
        </pc:graphicFrameChg>
      </pc:sldChg>
      <pc:sldChg chg="modSp">
        <pc:chgData name="Ann-Marie Hill" userId="S::ahill2@ben.srscmat.co.uk::d4e2ba11-4279-4bbb-aaea-84bb868d1cd2" providerId="AD" clId="Web-{D6F4A4D4-6196-C402-3E98-E12B1C265428}" dt="2022-03-10T13:34:20.832" v="4" actId="20577"/>
        <pc:sldMkLst>
          <pc:docMk/>
          <pc:sldMk cId="838561997" sldId="290"/>
        </pc:sldMkLst>
        <pc:spChg chg="mod">
          <ac:chgData name="Ann-Marie Hill" userId="S::ahill2@ben.srscmat.co.uk::d4e2ba11-4279-4bbb-aaea-84bb868d1cd2" providerId="AD" clId="Web-{D6F4A4D4-6196-C402-3E98-E12B1C265428}" dt="2022-03-10T13:34:20.832" v="4" actId="20577"/>
          <ac:spMkLst>
            <pc:docMk/>
            <pc:sldMk cId="838561997" sldId="290"/>
            <ac:spMk id="10" creationId="{2CF31703-F4C3-4B70-BDCB-79854F5E956B}"/>
          </ac:spMkLst>
        </pc:spChg>
      </pc:sldChg>
      <pc:sldChg chg="modSp">
        <pc:chgData name="Ann-Marie Hill" userId="S::ahill2@ben.srscmat.co.uk::d4e2ba11-4279-4bbb-aaea-84bb868d1cd2" providerId="AD" clId="Web-{D6F4A4D4-6196-C402-3E98-E12B1C265428}" dt="2022-03-10T13:54:15.608" v="726"/>
        <pc:sldMkLst>
          <pc:docMk/>
          <pc:sldMk cId="1090815917" sldId="291"/>
        </pc:sldMkLst>
        <pc:spChg chg="mod">
          <ac:chgData name="Ann-Marie Hill" userId="S::ahill2@ben.srscmat.co.uk::d4e2ba11-4279-4bbb-aaea-84bb868d1cd2" providerId="AD" clId="Web-{D6F4A4D4-6196-C402-3E98-E12B1C265428}" dt="2022-03-10T13:35:53.525" v="26" actId="20577"/>
          <ac:spMkLst>
            <pc:docMk/>
            <pc:sldMk cId="1090815917" sldId="291"/>
            <ac:spMk id="10" creationId="{2CF31703-F4C3-4B70-BDCB-79854F5E956B}"/>
          </ac:spMkLst>
        </pc:spChg>
        <pc:graphicFrameChg chg="mod modGraphic">
          <ac:chgData name="Ann-Marie Hill" userId="S::ahill2@ben.srscmat.co.uk::d4e2ba11-4279-4bbb-aaea-84bb868d1cd2" providerId="AD" clId="Web-{D6F4A4D4-6196-C402-3E98-E12B1C265428}" dt="2022-03-10T13:54:15.608" v="726"/>
          <ac:graphicFrameMkLst>
            <pc:docMk/>
            <pc:sldMk cId="1090815917" sldId="291"/>
            <ac:graphicFrameMk id="11" creationId="{885AE039-C2FC-4E1E-ABDC-296EE95951D1}"/>
          </ac:graphicFrameMkLst>
        </pc:graphicFrameChg>
      </pc:sldChg>
      <pc:sldChg chg="modSp">
        <pc:chgData name="Ann-Marie Hill" userId="S::ahill2@ben.srscmat.co.uk::d4e2ba11-4279-4bbb-aaea-84bb868d1cd2" providerId="AD" clId="Web-{D6F4A4D4-6196-C402-3E98-E12B1C265428}" dt="2022-03-10T13:52:53.088" v="508"/>
        <pc:sldMkLst>
          <pc:docMk/>
          <pc:sldMk cId="697735603" sldId="292"/>
        </pc:sldMkLst>
        <pc:spChg chg="mod">
          <ac:chgData name="Ann-Marie Hill" userId="S::ahill2@ben.srscmat.co.uk::d4e2ba11-4279-4bbb-aaea-84bb868d1cd2" providerId="AD" clId="Web-{D6F4A4D4-6196-C402-3E98-E12B1C265428}" dt="2022-03-10T13:35:47.822" v="23" actId="20577"/>
          <ac:spMkLst>
            <pc:docMk/>
            <pc:sldMk cId="697735603" sldId="292"/>
            <ac:spMk id="10" creationId="{2CF31703-F4C3-4B70-BDCB-79854F5E956B}"/>
          </ac:spMkLst>
        </pc:spChg>
        <pc:graphicFrameChg chg="mod modGraphic">
          <ac:chgData name="Ann-Marie Hill" userId="S::ahill2@ben.srscmat.co.uk::d4e2ba11-4279-4bbb-aaea-84bb868d1cd2" providerId="AD" clId="Web-{D6F4A4D4-6196-C402-3E98-E12B1C265428}" dt="2022-03-10T13:52:53.088" v="508"/>
          <ac:graphicFrameMkLst>
            <pc:docMk/>
            <pc:sldMk cId="697735603" sldId="292"/>
            <ac:graphicFrameMk id="11" creationId="{885AE039-C2FC-4E1E-ABDC-296EE95951D1}"/>
          </ac:graphicFrameMkLst>
        </pc:graphicFrameChg>
      </pc:sldChg>
      <pc:sldChg chg="modSp">
        <pc:chgData name="Ann-Marie Hill" userId="S::ahill2@ben.srscmat.co.uk::d4e2ba11-4279-4bbb-aaea-84bb868d1cd2" providerId="AD" clId="Web-{D6F4A4D4-6196-C402-3E98-E12B1C265428}" dt="2022-03-10T13:54:24.187" v="728" actId="20577"/>
        <pc:sldMkLst>
          <pc:docMk/>
          <pc:sldMk cId="1395882887" sldId="293"/>
        </pc:sldMkLst>
        <pc:spChg chg="mod">
          <ac:chgData name="Ann-Marie Hill" userId="S::ahill2@ben.srscmat.co.uk::d4e2ba11-4279-4bbb-aaea-84bb868d1cd2" providerId="AD" clId="Web-{D6F4A4D4-6196-C402-3E98-E12B1C265428}" dt="2022-03-10T13:54:24.187" v="728" actId="20577"/>
          <ac:spMkLst>
            <pc:docMk/>
            <pc:sldMk cId="1395882887" sldId="293"/>
            <ac:spMk id="7" creationId="{4CCBA469-00A5-4999-A805-A5814356720A}"/>
          </ac:spMkLst>
        </pc:spChg>
      </pc:sldChg>
      <pc:sldChg chg="modSp">
        <pc:chgData name="Ann-Marie Hill" userId="S::ahill2@ben.srscmat.co.uk::d4e2ba11-4279-4bbb-aaea-84bb868d1cd2" providerId="AD" clId="Web-{D6F4A4D4-6196-C402-3E98-E12B1C265428}" dt="2022-03-10T13:54:29.031" v="730" actId="20577"/>
        <pc:sldMkLst>
          <pc:docMk/>
          <pc:sldMk cId="2968462372" sldId="294"/>
        </pc:sldMkLst>
        <pc:spChg chg="mod">
          <ac:chgData name="Ann-Marie Hill" userId="S::ahill2@ben.srscmat.co.uk::d4e2ba11-4279-4bbb-aaea-84bb868d1cd2" providerId="AD" clId="Web-{D6F4A4D4-6196-C402-3E98-E12B1C265428}" dt="2022-03-10T13:54:29.031" v="730" actId="20577"/>
          <ac:spMkLst>
            <pc:docMk/>
            <pc:sldMk cId="2968462372" sldId="294"/>
            <ac:spMk id="7" creationId="{4CCBA469-00A5-4999-A805-A5814356720A}"/>
          </ac:spMkLst>
        </pc:spChg>
      </pc:sldChg>
    </pc:docChg>
  </pc:docChgLst>
  <pc:docChgLst>
    <pc:chgData name="AM.Hill" userId="S::amariehill@saintben.derby.sch.uk::0a6ea836-d398-4f9f-80c2-c5bb021f987e" providerId="AD" clId="Web-{0643A352-D307-DDC2-A3F4-1636D15C30D2}"/>
    <pc:docChg chg="modSld">
      <pc:chgData name="AM.Hill" userId="S::amariehill@saintben.derby.sch.uk::0a6ea836-d398-4f9f-80c2-c5bb021f987e" providerId="AD" clId="Web-{0643A352-D307-DDC2-A3F4-1636D15C30D2}" dt="2021-06-15T11:51:41.054" v="5"/>
      <pc:docMkLst>
        <pc:docMk/>
      </pc:docMkLst>
      <pc:sldChg chg="modSp">
        <pc:chgData name="AM.Hill" userId="S::amariehill@saintben.derby.sch.uk::0a6ea836-d398-4f9f-80c2-c5bb021f987e" providerId="AD" clId="Web-{0643A352-D307-DDC2-A3F4-1636D15C30D2}" dt="2021-06-15T11:51:09.037" v="0"/>
        <pc:sldMkLst>
          <pc:docMk/>
          <pc:sldMk cId="1553963256" sldId="276"/>
        </pc:sldMkLst>
        <pc:spChg chg="mod">
          <ac:chgData name="AM.Hill" userId="S::amariehill@saintben.derby.sch.uk::0a6ea836-d398-4f9f-80c2-c5bb021f987e" providerId="AD" clId="Web-{0643A352-D307-DDC2-A3F4-1636D15C30D2}" dt="2021-06-15T11:51:09.037" v="0"/>
          <ac:spMkLst>
            <pc:docMk/>
            <pc:sldMk cId="1553963256" sldId="276"/>
            <ac:spMk id="10" creationId="{2CF31703-F4C3-4B70-BDCB-79854F5E956B}"/>
          </ac:spMkLst>
        </pc:spChg>
      </pc:sldChg>
      <pc:sldChg chg="modSp">
        <pc:chgData name="AM.Hill" userId="S::amariehill@saintben.derby.sch.uk::0a6ea836-d398-4f9f-80c2-c5bb021f987e" providerId="AD" clId="Web-{0643A352-D307-DDC2-A3F4-1636D15C30D2}" dt="2021-06-15T11:51:14.006" v="1"/>
        <pc:sldMkLst>
          <pc:docMk/>
          <pc:sldMk cId="989197595" sldId="277"/>
        </pc:sldMkLst>
        <pc:spChg chg="mod">
          <ac:chgData name="AM.Hill" userId="S::amariehill@saintben.derby.sch.uk::0a6ea836-d398-4f9f-80c2-c5bb021f987e" providerId="AD" clId="Web-{0643A352-D307-DDC2-A3F4-1636D15C30D2}" dt="2021-06-15T11:51:14.006" v="1"/>
          <ac:spMkLst>
            <pc:docMk/>
            <pc:sldMk cId="989197595" sldId="277"/>
            <ac:spMk id="10" creationId="{2CF31703-F4C3-4B70-BDCB-79854F5E956B}"/>
          </ac:spMkLst>
        </pc:spChg>
      </pc:sldChg>
      <pc:sldChg chg="modSp">
        <pc:chgData name="AM.Hill" userId="S::amariehill@saintben.derby.sch.uk::0a6ea836-d398-4f9f-80c2-c5bb021f987e" providerId="AD" clId="Web-{0643A352-D307-DDC2-A3F4-1636D15C30D2}" dt="2021-06-15T11:51:21.663" v="2"/>
        <pc:sldMkLst>
          <pc:docMk/>
          <pc:sldMk cId="3030204456" sldId="278"/>
        </pc:sldMkLst>
        <pc:spChg chg="mod">
          <ac:chgData name="AM.Hill" userId="S::amariehill@saintben.derby.sch.uk::0a6ea836-d398-4f9f-80c2-c5bb021f987e" providerId="AD" clId="Web-{0643A352-D307-DDC2-A3F4-1636D15C30D2}" dt="2021-06-15T11:51:21.663" v="2"/>
          <ac:spMkLst>
            <pc:docMk/>
            <pc:sldMk cId="3030204456" sldId="278"/>
            <ac:spMk id="10" creationId="{2CF31703-F4C3-4B70-BDCB-79854F5E956B}"/>
          </ac:spMkLst>
        </pc:spChg>
      </pc:sldChg>
      <pc:sldChg chg="modSp">
        <pc:chgData name="AM.Hill" userId="S::amariehill@saintben.derby.sch.uk::0a6ea836-d398-4f9f-80c2-c5bb021f987e" providerId="AD" clId="Web-{0643A352-D307-DDC2-A3F4-1636D15C30D2}" dt="2021-06-15T11:51:27.335" v="3"/>
        <pc:sldMkLst>
          <pc:docMk/>
          <pc:sldMk cId="428701524" sldId="279"/>
        </pc:sldMkLst>
        <pc:spChg chg="mod">
          <ac:chgData name="AM.Hill" userId="S::amariehill@saintben.derby.sch.uk::0a6ea836-d398-4f9f-80c2-c5bb021f987e" providerId="AD" clId="Web-{0643A352-D307-DDC2-A3F4-1636D15C30D2}" dt="2021-06-15T11:51:27.335" v="3"/>
          <ac:spMkLst>
            <pc:docMk/>
            <pc:sldMk cId="428701524" sldId="279"/>
            <ac:spMk id="10" creationId="{2CF31703-F4C3-4B70-BDCB-79854F5E956B}"/>
          </ac:spMkLst>
        </pc:spChg>
      </pc:sldChg>
      <pc:sldChg chg="modSp">
        <pc:chgData name="AM.Hill" userId="S::amariehill@saintben.derby.sch.uk::0a6ea836-d398-4f9f-80c2-c5bb021f987e" providerId="AD" clId="Web-{0643A352-D307-DDC2-A3F4-1636D15C30D2}" dt="2021-06-15T11:51:32.491" v="4"/>
        <pc:sldMkLst>
          <pc:docMk/>
          <pc:sldMk cId="2646337124" sldId="280"/>
        </pc:sldMkLst>
        <pc:spChg chg="mod">
          <ac:chgData name="AM.Hill" userId="S::amariehill@saintben.derby.sch.uk::0a6ea836-d398-4f9f-80c2-c5bb021f987e" providerId="AD" clId="Web-{0643A352-D307-DDC2-A3F4-1636D15C30D2}" dt="2021-06-15T11:51:32.491" v="4"/>
          <ac:spMkLst>
            <pc:docMk/>
            <pc:sldMk cId="2646337124" sldId="280"/>
            <ac:spMk id="10" creationId="{2CF31703-F4C3-4B70-BDCB-79854F5E956B}"/>
          </ac:spMkLst>
        </pc:spChg>
      </pc:sldChg>
      <pc:sldChg chg="modSp">
        <pc:chgData name="AM.Hill" userId="S::amariehill@saintben.derby.sch.uk::0a6ea836-d398-4f9f-80c2-c5bb021f987e" providerId="AD" clId="Web-{0643A352-D307-DDC2-A3F4-1636D15C30D2}" dt="2021-06-15T11:51:41.054" v="5"/>
        <pc:sldMkLst>
          <pc:docMk/>
          <pc:sldMk cId="3936807169" sldId="281"/>
        </pc:sldMkLst>
        <pc:spChg chg="mod">
          <ac:chgData name="AM.Hill" userId="S::amariehill@saintben.derby.sch.uk::0a6ea836-d398-4f9f-80c2-c5bb021f987e" providerId="AD" clId="Web-{0643A352-D307-DDC2-A3F4-1636D15C30D2}" dt="2021-06-15T11:51:41.054" v="5"/>
          <ac:spMkLst>
            <pc:docMk/>
            <pc:sldMk cId="3936807169" sldId="281"/>
            <ac:spMk id="10" creationId="{2CF31703-F4C3-4B70-BDCB-79854F5E956B}"/>
          </ac:spMkLst>
        </pc:spChg>
      </pc:sldChg>
    </pc:docChg>
  </pc:docChgLst>
  <pc:docChgLst>
    <pc:chgData clId="Web-{3E35C12A-5637-F15D-161F-C5DEBD0AF573}"/>
    <pc:docChg chg="modSld">
      <pc:chgData name="" userId="" providerId="" clId="Web-{3E35C12A-5637-F15D-161F-C5DEBD0AF573}" dt="2021-10-17T19:51:41.700" v="0" actId="20577"/>
      <pc:docMkLst>
        <pc:docMk/>
      </pc:docMkLst>
      <pc:sldChg chg="modSp">
        <pc:chgData name="" userId="" providerId="" clId="Web-{3E35C12A-5637-F15D-161F-C5DEBD0AF573}" dt="2021-10-17T19:51:41.700" v="0" actId="20577"/>
        <pc:sldMkLst>
          <pc:docMk/>
          <pc:sldMk cId="969299011" sldId="282"/>
        </pc:sldMkLst>
        <pc:spChg chg="mod">
          <ac:chgData name="" userId="" providerId="" clId="Web-{3E35C12A-5637-F15D-161F-C5DEBD0AF573}" dt="2021-10-17T19:51:41.700" v="0" actId="20577"/>
          <ac:spMkLst>
            <pc:docMk/>
            <pc:sldMk cId="969299011" sldId="282"/>
            <ac:spMk id="4" creationId="{3E969C53-0ECA-4EE9-90C4-6057A5BE41EE}"/>
          </ac:spMkLst>
        </pc:spChg>
      </pc:sldChg>
    </pc:docChg>
  </pc:docChgLst>
  <pc:docChgLst>
    <pc:chgData clId="Web-{D84E1D0A-A262-981D-E3BF-3437CF3932B4}"/>
    <pc:docChg chg="modSld">
      <pc:chgData name="" userId="" providerId="" clId="Web-{D84E1D0A-A262-981D-E3BF-3437CF3932B4}" dt="2021-06-09T13:41:11.640" v="0" actId="20577"/>
      <pc:docMkLst>
        <pc:docMk/>
      </pc:docMkLst>
      <pc:sldChg chg="modSp">
        <pc:chgData name="" userId="" providerId="" clId="Web-{D84E1D0A-A262-981D-E3BF-3437CF3932B4}" dt="2021-06-09T13:41:11.640" v="0" actId="20577"/>
        <pc:sldMkLst>
          <pc:docMk/>
          <pc:sldMk cId="1334524500" sldId="256"/>
        </pc:sldMkLst>
        <pc:spChg chg="mod">
          <ac:chgData name="" userId="" providerId="" clId="Web-{D84E1D0A-A262-981D-E3BF-3437CF3932B4}" dt="2021-06-09T13:41:11.640" v="0" actId="20577"/>
          <ac:spMkLst>
            <pc:docMk/>
            <pc:sldMk cId="1334524500" sldId="256"/>
            <ac:spMk id="4" creationId="{3E969C53-0ECA-4EE9-90C4-6057A5BE41EE}"/>
          </ac:spMkLst>
        </pc:spChg>
      </pc:sldChg>
    </pc:docChg>
  </pc:docChgLst>
  <pc:docChgLst>
    <pc:chgData name="Ann-Marie Hill" userId="S::ahill2@ben.srscmat.co.uk::d4e2ba11-4279-4bbb-aaea-84bb868d1cd2" providerId="AD" clId="Web-{3E35C12A-5637-F15D-161F-C5DEBD0AF573}"/>
    <pc:docChg chg="modSld">
      <pc:chgData name="Ann-Marie Hill" userId="S::ahill2@ben.srscmat.co.uk::d4e2ba11-4279-4bbb-aaea-84bb868d1cd2" providerId="AD" clId="Web-{3E35C12A-5637-F15D-161F-C5DEBD0AF573}" dt="2021-10-17T19:54:07.318" v="95" actId="20577"/>
      <pc:docMkLst>
        <pc:docMk/>
      </pc:docMkLst>
      <pc:sldChg chg="modSp">
        <pc:chgData name="Ann-Marie Hill" userId="S::ahill2@ben.srscmat.co.uk::d4e2ba11-4279-4bbb-aaea-84bb868d1cd2" providerId="AD" clId="Web-{3E35C12A-5637-F15D-161F-C5DEBD0AF573}" dt="2021-10-17T19:54:07.318" v="95" actId="20577"/>
        <pc:sldMkLst>
          <pc:docMk/>
          <pc:sldMk cId="1564437031" sldId="273"/>
        </pc:sldMkLst>
        <pc:spChg chg="mod">
          <ac:chgData name="Ann-Marie Hill" userId="S::ahill2@ben.srscmat.co.uk::d4e2ba11-4279-4bbb-aaea-84bb868d1cd2" providerId="AD" clId="Web-{3E35C12A-5637-F15D-161F-C5DEBD0AF573}" dt="2021-10-17T19:54:07.318" v="95" actId="20577"/>
          <ac:spMkLst>
            <pc:docMk/>
            <pc:sldMk cId="1564437031" sldId="273"/>
            <ac:spMk id="7" creationId="{4CCBA469-00A5-4999-A805-A5814356720A}"/>
          </ac:spMkLst>
        </pc:spChg>
      </pc:sldChg>
      <pc:sldChg chg="modSp">
        <pc:chgData name="Ann-Marie Hill" userId="S::ahill2@ben.srscmat.co.uk::d4e2ba11-4279-4bbb-aaea-84bb868d1cd2" providerId="AD" clId="Web-{3E35C12A-5637-F15D-161F-C5DEBD0AF573}" dt="2021-10-17T19:51:59.170" v="13" actId="20577"/>
        <pc:sldMkLst>
          <pc:docMk/>
          <pc:sldMk cId="1553963256" sldId="276"/>
        </pc:sldMkLst>
        <pc:spChg chg="mod">
          <ac:chgData name="Ann-Marie Hill" userId="S::ahill2@ben.srscmat.co.uk::d4e2ba11-4279-4bbb-aaea-84bb868d1cd2" providerId="AD" clId="Web-{3E35C12A-5637-F15D-161F-C5DEBD0AF573}" dt="2021-10-17T19:51:59.170" v="13" actId="20577"/>
          <ac:spMkLst>
            <pc:docMk/>
            <pc:sldMk cId="1553963256" sldId="276"/>
            <ac:spMk id="10" creationId="{2CF31703-F4C3-4B70-BDCB-79854F5E956B}"/>
          </ac:spMkLst>
        </pc:spChg>
      </pc:sldChg>
      <pc:sldChg chg="modSp">
        <pc:chgData name="Ann-Marie Hill" userId="S::ahill2@ben.srscmat.co.uk::d4e2ba11-4279-4bbb-aaea-84bb868d1cd2" providerId="AD" clId="Web-{3E35C12A-5637-F15D-161F-C5DEBD0AF573}" dt="2021-10-17T19:52:23.062" v="22" actId="20577"/>
        <pc:sldMkLst>
          <pc:docMk/>
          <pc:sldMk cId="989197595" sldId="277"/>
        </pc:sldMkLst>
        <pc:spChg chg="mod">
          <ac:chgData name="Ann-Marie Hill" userId="S::ahill2@ben.srscmat.co.uk::d4e2ba11-4279-4bbb-aaea-84bb868d1cd2" providerId="AD" clId="Web-{3E35C12A-5637-F15D-161F-C5DEBD0AF573}" dt="2021-10-17T19:52:23.062" v="22" actId="20577"/>
          <ac:spMkLst>
            <pc:docMk/>
            <pc:sldMk cId="989197595" sldId="277"/>
            <ac:spMk id="10" creationId="{2CF31703-F4C3-4B70-BDCB-79854F5E956B}"/>
          </ac:spMkLst>
        </pc:spChg>
      </pc:sldChg>
      <pc:sldChg chg="modSp">
        <pc:chgData name="Ann-Marie Hill" userId="S::ahill2@ben.srscmat.co.uk::d4e2ba11-4279-4bbb-aaea-84bb868d1cd2" providerId="AD" clId="Web-{3E35C12A-5637-F15D-161F-C5DEBD0AF573}" dt="2021-10-17T19:52:55.876" v="41" actId="20577"/>
        <pc:sldMkLst>
          <pc:docMk/>
          <pc:sldMk cId="3030204456" sldId="278"/>
        </pc:sldMkLst>
        <pc:spChg chg="mod">
          <ac:chgData name="Ann-Marie Hill" userId="S::ahill2@ben.srscmat.co.uk::d4e2ba11-4279-4bbb-aaea-84bb868d1cd2" providerId="AD" clId="Web-{3E35C12A-5637-F15D-161F-C5DEBD0AF573}" dt="2021-10-17T19:52:55.876" v="41" actId="20577"/>
          <ac:spMkLst>
            <pc:docMk/>
            <pc:sldMk cId="3030204456" sldId="278"/>
            <ac:spMk id="10" creationId="{2CF31703-F4C3-4B70-BDCB-79854F5E956B}"/>
          </ac:spMkLst>
        </pc:spChg>
      </pc:sldChg>
      <pc:sldChg chg="modSp">
        <pc:chgData name="Ann-Marie Hill" userId="S::ahill2@ben.srscmat.co.uk::d4e2ba11-4279-4bbb-aaea-84bb868d1cd2" providerId="AD" clId="Web-{3E35C12A-5637-F15D-161F-C5DEBD0AF573}" dt="2021-10-17T19:53:09.799" v="59" actId="20577"/>
        <pc:sldMkLst>
          <pc:docMk/>
          <pc:sldMk cId="428701524" sldId="279"/>
        </pc:sldMkLst>
        <pc:spChg chg="mod">
          <ac:chgData name="Ann-Marie Hill" userId="S::ahill2@ben.srscmat.co.uk::d4e2ba11-4279-4bbb-aaea-84bb868d1cd2" providerId="AD" clId="Web-{3E35C12A-5637-F15D-161F-C5DEBD0AF573}" dt="2021-10-17T19:53:09.799" v="59" actId="20577"/>
          <ac:spMkLst>
            <pc:docMk/>
            <pc:sldMk cId="428701524" sldId="279"/>
            <ac:spMk id="10" creationId="{2CF31703-F4C3-4B70-BDCB-79854F5E956B}"/>
          </ac:spMkLst>
        </pc:spChg>
      </pc:sldChg>
      <pc:sldChg chg="modSp">
        <pc:chgData name="Ann-Marie Hill" userId="S::ahill2@ben.srscmat.co.uk::d4e2ba11-4279-4bbb-aaea-84bb868d1cd2" providerId="AD" clId="Web-{3E35C12A-5637-F15D-161F-C5DEBD0AF573}" dt="2021-10-17T19:53:32.519" v="80" actId="20577"/>
        <pc:sldMkLst>
          <pc:docMk/>
          <pc:sldMk cId="2646337124" sldId="280"/>
        </pc:sldMkLst>
        <pc:spChg chg="mod">
          <ac:chgData name="Ann-Marie Hill" userId="S::ahill2@ben.srscmat.co.uk::d4e2ba11-4279-4bbb-aaea-84bb868d1cd2" providerId="AD" clId="Web-{3E35C12A-5637-F15D-161F-C5DEBD0AF573}" dt="2021-10-17T19:53:32.519" v="80" actId="20577"/>
          <ac:spMkLst>
            <pc:docMk/>
            <pc:sldMk cId="2646337124" sldId="280"/>
            <ac:spMk id="10" creationId="{2CF31703-F4C3-4B70-BDCB-79854F5E956B}"/>
          </ac:spMkLst>
        </pc:spChg>
      </pc:sldChg>
      <pc:sldChg chg="modSp">
        <pc:chgData name="Ann-Marie Hill" userId="S::ahill2@ben.srscmat.co.uk::d4e2ba11-4279-4bbb-aaea-84bb868d1cd2" providerId="AD" clId="Web-{3E35C12A-5637-F15D-161F-C5DEBD0AF573}" dt="2021-10-17T19:53:58.911" v="94" actId="20577"/>
        <pc:sldMkLst>
          <pc:docMk/>
          <pc:sldMk cId="3936807169" sldId="281"/>
        </pc:sldMkLst>
        <pc:spChg chg="mod">
          <ac:chgData name="Ann-Marie Hill" userId="S::ahill2@ben.srscmat.co.uk::d4e2ba11-4279-4bbb-aaea-84bb868d1cd2" providerId="AD" clId="Web-{3E35C12A-5637-F15D-161F-C5DEBD0AF573}" dt="2021-10-17T19:53:58.911" v="94" actId="20577"/>
          <ac:spMkLst>
            <pc:docMk/>
            <pc:sldMk cId="3936807169" sldId="281"/>
            <ac:spMk id="10" creationId="{2CF31703-F4C3-4B70-BDCB-79854F5E956B}"/>
          </ac:spMkLst>
        </pc:spChg>
      </pc:sldChg>
    </pc:docChg>
  </pc:docChgLst>
  <pc:docChgLst>
    <pc:chgData name="AM.Hill" userId="S::amariehill@saintben.derby.sch.uk::0a6ea836-d398-4f9f-80c2-c5bb021f987e" providerId="AD" clId="Web-{AF57A4F4-8014-4BEC-8EE1-60A6BA4EEA2F}"/>
    <pc:docChg chg="modSld">
      <pc:chgData name="AM.Hill" userId="S::amariehill@saintben.derby.sch.uk::0a6ea836-d398-4f9f-80c2-c5bb021f987e" providerId="AD" clId="Web-{AF57A4F4-8014-4BEC-8EE1-60A6BA4EEA2F}" dt="2021-06-23T08:47:53.920" v="73"/>
      <pc:docMkLst>
        <pc:docMk/>
      </pc:docMkLst>
      <pc:sldChg chg="modSp">
        <pc:chgData name="AM.Hill" userId="S::amariehill@saintben.derby.sch.uk::0a6ea836-d398-4f9f-80c2-c5bb021f987e" providerId="AD" clId="Web-{AF57A4F4-8014-4BEC-8EE1-60A6BA4EEA2F}" dt="2021-06-23T08:47:53.920" v="73"/>
        <pc:sldMkLst>
          <pc:docMk/>
          <pc:sldMk cId="1553963256" sldId="276"/>
        </pc:sldMkLst>
        <pc:graphicFrameChg chg="mod modGraphic">
          <ac:chgData name="AM.Hill" userId="S::amariehill@saintben.derby.sch.uk::0a6ea836-d398-4f9f-80c2-c5bb021f987e" providerId="AD" clId="Web-{AF57A4F4-8014-4BEC-8EE1-60A6BA4EEA2F}" dt="2021-06-23T08:47:53.920" v="73"/>
          <ac:graphicFrameMkLst>
            <pc:docMk/>
            <pc:sldMk cId="1553963256" sldId="276"/>
            <ac:graphicFrameMk id="11" creationId="{885AE039-C2FC-4E1E-ABDC-296EE95951D1}"/>
          </ac:graphicFrameMkLst>
        </pc:graphicFrameChg>
      </pc:sldChg>
    </pc:docChg>
  </pc:docChgLst>
  <pc:docChgLst>
    <pc:chgData name="Ann-Marie Hill" userId="S::ahill2@ben.srscmat.co.uk::d4e2ba11-4279-4bbb-aaea-84bb868d1cd2" providerId="AD" clId="Web-{39F0D446-E3E8-7492-7328-2311ABB6432C}"/>
    <pc:docChg chg="modSld">
      <pc:chgData name="Ann-Marie Hill" userId="S::ahill2@ben.srscmat.co.uk::d4e2ba11-4279-4bbb-aaea-84bb868d1cd2" providerId="AD" clId="Web-{39F0D446-E3E8-7492-7328-2311ABB6432C}" dt="2022-03-09T10:48:06.581" v="1000"/>
      <pc:docMkLst>
        <pc:docMk/>
      </pc:docMkLst>
      <pc:sldChg chg="modSp">
        <pc:chgData name="Ann-Marie Hill" userId="S::ahill2@ben.srscmat.co.uk::d4e2ba11-4279-4bbb-aaea-84bb868d1cd2" providerId="AD" clId="Web-{39F0D446-E3E8-7492-7328-2311ABB6432C}" dt="2022-03-09T10:25:43.035" v="287"/>
        <pc:sldMkLst>
          <pc:docMk/>
          <pc:sldMk cId="1497465114" sldId="285"/>
        </pc:sldMkLst>
        <pc:graphicFrameChg chg="mod modGraphic">
          <ac:chgData name="Ann-Marie Hill" userId="S::ahill2@ben.srscmat.co.uk::d4e2ba11-4279-4bbb-aaea-84bb868d1cd2" providerId="AD" clId="Web-{39F0D446-E3E8-7492-7328-2311ABB6432C}" dt="2022-03-09T10:25:43.035" v="287"/>
          <ac:graphicFrameMkLst>
            <pc:docMk/>
            <pc:sldMk cId="1497465114" sldId="285"/>
            <ac:graphicFrameMk id="11" creationId="{885AE039-C2FC-4E1E-ABDC-296EE95951D1}"/>
          </ac:graphicFrameMkLst>
        </pc:graphicFrameChg>
      </pc:sldChg>
      <pc:sldChg chg="modSp">
        <pc:chgData name="Ann-Marie Hill" userId="S::ahill2@ben.srscmat.co.uk::d4e2ba11-4279-4bbb-aaea-84bb868d1cd2" providerId="AD" clId="Web-{39F0D446-E3E8-7492-7328-2311ABB6432C}" dt="2022-03-09T10:40:29.176" v="704"/>
        <pc:sldMkLst>
          <pc:docMk/>
          <pc:sldMk cId="3604748803" sldId="287"/>
        </pc:sldMkLst>
        <pc:graphicFrameChg chg="mod modGraphic">
          <ac:chgData name="Ann-Marie Hill" userId="S::ahill2@ben.srscmat.co.uk::d4e2ba11-4279-4bbb-aaea-84bb868d1cd2" providerId="AD" clId="Web-{39F0D446-E3E8-7492-7328-2311ABB6432C}" dt="2022-03-09T10:40:29.176" v="704"/>
          <ac:graphicFrameMkLst>
            <pc:docMk/>
            <pc:sldMk cId="3604748803" sldId="287"/>
            <ac:graphicFrameMk id="11" creationId="{885AE039-C2FC-4E1E-ABDC-296EE95951D1}"/>
          </ac:graphicFrameMkLst>
        </pc:graphicFrameChg>
      </pc:sldChg>
      <pc:sldChg chg="modSp">
        <pc:chgData name="Ann-Marie Hill" userId="S::ahill2@ben.srscmat.co.uk::d4e2ba11-4279-4bbb-aaea-84bb868d1cd2" providerId="AD" clId="Web-{39F0D446-E3E8-7492-7328-2311ABB6432C}" dt="2022-03-09T10:26:49.040" v="414"/>
        <pc:sldMkLst>
          <pc:docMk/>
          <pc:sldMk cId="3923451827" sldId="288"/>
        </pc:sldMkLst>
        <pc:graphicFrameChg chg="mod modGraphic">
          <ac:chgData name="Ann-Marie Hill" userId="S::ahill2@ben.srscmat.co.uk::d4e2ba11-4279-4bbb-aaea-84bb868d1cd2" providerId="AD" clId="Web-{39F0D446-E3E8-7492-7328-2311ABB6432C}" dt="2022-03-09T10:26:49.040" v="414"/>
          <ac:graphicFrameMkLst>
            <pc:docMk/>
            <pc:sldMk cId="3923451827" sldId="288"/>
            <ac:graphicFrameMk id="11" creationId="{885AE039-C2FC-4E1E-ABDC-296EE95951D1}"/>
          </ac:graphicFrameMkLst>
        </pc:graphicFrameChg>
      </pc:sldChg>
      <pc:sldChg chg="modSp">
        <pc:chgData name="Ann-Marie Hill" userId="S::ahill2@ben.srscmat.co.uk::d4e2ba11-4279-4bbb-aaea-84bb868d1cd2" providerId="AD" clId="Web-{39F0D446-E3E8-7492-7328-2311ABB6432C}" dt="2022-03-09T10:41:56.962" v="998"/>
        <pc:sldMkLst>
          <pc:docMk/>
          <pc:sldMk cId="838561997" sldId="290"/>
        </pc:sldMkLst>
        <pc:graphicFrameChg chg="mod modGraphic">
          <ac:chgData name="Ann-Marie Hill" userId="S::ahill2@ben.srscmat.co.uk::d4e2ba11-4279-4bbb-aaea-84bb868d1cd2" providerId="AD" clId="Web-{39F0D446-E3E8-7492-7328-2311ABB6432C}" dt="2022-03-09T10:41:56.962" v="998"/>
          <ac:graphicFrameMkLst>
            <pc:docMk/>
            <pc:sldMk cId="838561997" sldId="290"/>
            <ac:graphicFrameMk id="11" creationId="{885AE039-C2FC-4E1E-ABDC-296EE95951D1}"/>
          </ac:graphicFrameMkLst>
        </pc:graphicFrameChg>
      </pc:sldChg>
      <pc:sldChg chg="modSp">
        <pc:chgData name="Ann-Marie Hill" userId="S::ahill2@ben.srscmat.co.uk::d4e2ba11-4279-4bbb-aaea-84bb868d1cd2" providerId="AD" clId="Web-{39F0D446-E3E8-7492-7328-2311ABB6432C}" dt="2022-03-09T10:48:06.581" v="1000"/>
        <pc:sldMkLst>
          <pc:docMk/>
          <pc:sldMk cId="697735603" sldId="292"/>
        </pc:sldMkLst>
        <pc:graphicFrameChg chg="mod modGraphic">
          <ac:chgData name="Ann-Marie Hill" userId="S::ahill2@ben.srscmat.co.uk::d4e2ba11-4279-4bbb-aaea-84bb868d1cd2" providerId="AD" clId="Web-{39F0D446-E3E8-7492-7328-2311ABB6432C}" dt="2022-03-09T10:48:06.581" v="1000"/>
          <ac:graphicFrameMkLst>
            <pc:docMk/>
            <pc:sldMk cId="697735603" sldId="292"/>
            <ac:graphicFrameMk id="11" creationId="{885AE039-C2FC-4E1E-ABDC-296EE95951D1}"/>
          </ac:graphicFrameMkLst>
        </pc:graphicFrameChg>
      </pc:sldChg>
    </pc:docChg>
  </pc:docChgLst>
  <pc:docChgLst>
    <pc:chgData name="Ann-Marie Hill" userId="S::ahill2@ben.srscmat.co.uk::d4e2ba11-4279-4bbb-aaea-84bb868d1cd2" providerId="AD" clId="Web-{5B40EC3B-A28C-2528-EB6B-8408DE9D3259}"/>
    <pc:docChg chg="addSld delSld modSld sldOrd">
      <pc:chgData name="Ann-Marie Hill" userId="S::ahill2@ben.srscmat.co.uk::d4e2ba11-4279-4bbb-aaea-84bb868d1cd2" providerId="AD" clId="Web-{5B40EC3B-A28C-2528-EB6B-8408DE9D3259}" dt="2022-03-08T19:07:24.037" v="1050"/>
      <pc:docMkLst>
        <pc:docMk/>
      </pc:docMkLst>
      <pc:sldChg chg="addSp modSp">
        <pc:chgData name="Ann-Marie Hill" userId="S::ahill2@ben.srscmat.co.uk::d4e2ba11-4279-4bbb-aaea-84bb868d1cd2" providerId="AD" clId="Web-{5B40EC3B-A28C-2528-EB6B-8408DE9D3259}" dt="2022-03-08T18:51:20.684" v="580" actId="20577"/>
        <pc:sldMkLst>
          <pc:docMk/>
          <pc:sldMk cId="1553963256" sldId="276"/>
        </pc:sldMkLst>
        <pc:spChg chg="mod">
          <ac:chgData name="Ann-Marie Hill" userId="S::ahill2@ben.srscmat.co.uk::d4e2ba11-4279-4bbb-aaea-84bb868d1cd2" providerId="AD" clId="Web-{5B40EC3B-A28C-2528-EB6B-8408DE9D3259}" dt="2022-03-08T18:51:20.684" v="580" actId="20577"/>
          <ac:spMkLst>
            <pc:docMk/>
            <pc:sldMk cId="1553963256" sldId="276"/>
            <ac:spMk id="10" creationId="{2CF31703-F4C3-4B70-BDCB-79854F5E956B}"/>
          </ac:spMkLst>
        </pc:spChg>
        <pc:graphicFrameChg chg="add mod modGraphic">
          <ac:chgData name="Ann-Marie Hill" userId="S::ahill2@ben.srscmat.co.uk::d4e2ba11-4279-4bbb-aaea-84bb868d1cd2" providerId="AD" clId="Web-{5B40EC3B-A28C-2528-EB6B-8408DE9D3259}" dt="2022-03-08T18:47:52.397" v="139"/>
          <ac:graphicFrameMkLst>
            <pc:docMk/>
            <pc:sldMk cId="1553963256" sldId="276"/>
            <ac:graphicFrameMk id="3" creationId="{00A177E2-CEC3-4EAB-AA4F-6F749D998E3B}"/>
          </ac:graphicFrameMkLst>
        </pc:graphicFrameChg>
        <pc:graphicFrameChg chg="mod modGraphic">
          <ac:chgData name="Ann-Marie Hill" userId="S::ahill2@ben.srscmat.co.uk::d4e2ba11-4279-4bbb-aaea-84bb868d1cd2" providerId="AD" clId="Web-{5B40EC3B-A28C-2528-EB6B-8408DE9D3259}" dt="2022-03-08T18:44:03.906" v="7"/>
          <ac:graphicFrameMkLst>
            <pc:docMk/>
            <pc:sldMk cId="1553963256" sldId="276"/>
            <ac:graphicFrameMk id="11" creationId="{885AE039-C2FC-4E1E-ABDC-296EE95951D1}"/>
          </ac:graphicFrameMkLst>
        </pc:graphicFrameChg>
      </pc:sldChg>
      <pc:sldChg chg="modSp">
        <pc:chgData name="Ann-Marie Hill" userId="S::ahill2@ben.srscmat.co.uk::d4e2ba11-4279-4bbb-aaea-84bb868d1cd2" providerId="AD" clId="Web-{5B40EC3B-A28C-2528-EB6B-8408DE9D3259}" dt="2022-03-08T18:51:25.434" v="581" actId="20577"/>
        <pc:sldMkLst>
          <pc:docMk/>
          <pc:sldMk cId="989197595" sldId="277"/>
        </pc:sldMkLst>
        <pc:spChg chg="mod">
          <ac:chgData name="Ann-Marie Hill" userId="S::ahill2@ben.srscmat.co.uk::d4e2ba11-4279-4bbb-aaea-84bb868d1cd2" providerId="AD" clId="Web-{5B40EC3B-A28C-2528-EB6B-8408DE9D3259}" dt="2022-03-08T18:51:25.434" v="581" actId="20577"/>
          <ac:spMkLst>
            <pc:docMk/>
            <pc:sldMk cId="989197595" sldId="277"/>
            <ac:spMk id="10" creationId="{2CF31703-F4C3-4B70-BDCB-79854F5E956B}"/>
          </ac:spMkLst>
        </pc:spChg>
        <pc:graphicFrameChg chg="mod modGraphic">
          <ac:chgData name="Ann-Marie Hill" userId="S::ahill2@ben.srscmat.co.uk::d4e2ba11-4279-4bbb-aaea-84bb868d1cd2" providerId="AD" clId="Web-{5B40EC3B-A28C-2528-EB6B-8408DE9D3259}" dt="2022-03-08T18:50:29.901" v="567"/>
          <ac:graphicFrameMkLst>
            <pc:docMk/>
            <pc:sldMk cId="989197595" sldId="277"/>
            <ac:graphicFrameMk id="11" creationId="{885AE039-C2FC-4E1E-ABDC-296EE95951D1}"/>
          </ac:graphicFrameMkLst>
        </pc:graphicFrameChg>
      </pc:sldChg>
      <pc:sldChg chg="del">
        <pc:chgData name="Ann-Marie Hill" userId="S::ahill2@ben.srscmat.co.uk::d4e2ba11-4279-4bbb-aaea-84bb868d1cd2" providerId="AD" clId="Web-{5B40EC3B-A28C-2528-EB6B-8408DE9D3259}" dt="2022-03-08T19:03:22.546" v="882"/>
        <pc:sldMkLst>
          <pc:docMk/>
          <pc:sldMk cId="1302495286" sldId="283"/>
        </pc:sldMkLst>
      </pc:sldChg>
      <pc:sldChg chg="del ord">
        <pc:chgData name="Ann-Marie Hill" userId="S::ahill2@ben.srscmat.co.uk::d4e2ba11-4279-4bbb-aaea-84bb868d1cd2" providerId="AD" clId="Web-{5B40EC3B-A28C-2528-EB6B-8408DE9D3259}" dt="2022-03-08T19:03:19.327" v="881"/>
        <pc:sldMkLst>
          <pc:docMk/>
          <pc:sldMk cId="2147081091" sldId="284"/>
        </pc:sldMkLst>
      </pc:sldChg>
      <pc:sldChg chg="modSp">
        <pc:chgData name="Ann-Marie Hill" userId="S::ahill2@ben.srscmat.co.uk::d4e2ba11-4279-4bbb-aaea-84bb868d1cd2" providerId="AD" clId="Web-{5B40EC3B-A28C-2528-EB6B-8408DE9D3259}" dt="2022-03-08T19:05:55.253" v="1034" actId="20577"/>
        <pc:sldMkLst>
          <pc:docMk/>
          <pc:sldMk cId="1497465114" sldId="285"/>
        </pc:sldMkLst>
        <pc:spChg chg="mod">
          <ac:chgData name="Ann-Marie Hill" userId="S::ahill2@ben.srscmat.co.uk::d4e2ba11-4279-4bbb-aaea-84bb868d1cd2" providerId="AD" clId="Web-{5B40EC3B-A28C-2528-EB6B-8408DE9D3259}" dt="2022-03-08T19:05:55.253" v="1034" actId="20577"/>
          <ac:spMkLst>
            <pc:docMk/>
            <pc:sldMk cId="1497465114" sldId="285"/>
            <ac:spMk id="10" creationId="{2CF31703-F4C3-4B70-BDCB-79854F5E956B}"/>
          </ac:spMkLst>
        </pc:spChg>
      </pc:sldChg>
      <pc:sldChg chg="modSp">
        <pc:chgData name="Ann-Marie Hill" userId="S::ahill2@ben.srscmat.co.uk::d4e2ba11-4279-4bbb-aaea-84bb868d1cd2" providerId="AD" clId="Web-{5B40EC3B-A28C-2528-EB6B-8408DE9D3259}" dt="2022-03-08T19:05:42.331" v="1028"/>
        <pc:sldMkLst>
          <pc:docMk/>
          <pc:sldMk cId="2961449941" sldId="286"/>
        </pc:sldMkLst>
        <pc:spChg chg="mod">
          <ac:chgData name="Ann-Marie Hill" userId="S::ahill2@ben.srscmat.co.uk::d4e2ba11-4279-4bbb-aaea-84bb868d1cd2" providerId="AD" clId="Web-{5B40EC3B-A28C-2528-EB6B-8408DE9D3259}" dt="2022-03-08T19:05:17.752" v="940" actId="20577"/>
          <ac:spMkLst>
            <pc:docMk/>
            <pc:sldMk cId="2961449941" sldId="286"/>
            <ac:spMk id="10" creationId="{2CF31703-F4C3-4B70-BDCB-79854F5E956B}"/>
          </ac:spMkLst>
        </pc:spChg>
        <pc:graphicFrameChg chg="mod modGraphic">
          <ac:chgData name="Ann-Marie Hill" userId="S::ahill2@ben.srscmat.co.uk::d4e2ba11-4279-4bbb-aaea-84bb868d1cd2" providerId="AD" clId="Web-{5B40EC3B-A28C-2528-EB6B-8408DE9D3259}" dt="2022-03-08T19:05:42.331" v="1028"/>
          <ac:graphicFrameMkLst>
            <pc:docMk/>
            <pc:sldMk cId="2961449941" sldId="286"/>
            <ac:graphicFrameMk id="11" creationId="{885AE039-C2FC-4E1E-ABDC-296EE95951D1}"/>
          </ac:graphicFrameMkLst>
        </pc:graphicFrameChg>
      </pc:sldChg>
      <pc:sldChg chg="modSp">
        <pc:chgData name="Ann-Marie Hill" userId="S::ahill2@ben.srscmat.co.uk::d4e2ba11-4279-4bbb-aaea-84bb868d1cd2" providerId="AD" clId="Web-{5B40EC3B-A28C-2528-EB6B-8408DE9D3259}" dt="2022-03-08T19:06:42.504" v="1036"/>
        <pc:sldMkLst>
          <pc:docMk/>
          <pc:sldMk cId="3923451827" sldId="288"/>
        </pc:sldMkLst>
        <pc:graphicFrameChg chg="mod modGraphic">
          <ac:chgData name="Ann-Marie Hill" userId="S::ahill2@ben.srscmat.co.uk::d4e2ba11-4279-4bbb-aaea-84bb868d1cd2" providerId="AD" clId="Web-{5B40EC3B-A28C-2528-EB6B-8408DE9D3259}" dt="2022-03-08T19:06:42.504" v="1036"/>
          <ac:graphicFrameMkLst>
            <pc:docMk/>
            <pc:sldMk cId="3923451827" sldId="288"/>
            <ac:graphicFrameMk id="11" creationId="{885AE039-C2FC-4E1E-ABDC-296EE95951D1}"/>
          </ac:graphicFrameMkLst>
        </pc:graphicFrameChg>
      </pc:sldChg>
      <pc:sldChg chg="modSp">
        <pc:chgData name="Ann-Marie Hill" userId="S::ahill2@ben.srscmat.co.uk::d4e2ba11-4279-4bbb-aaea-84bb868d1cd2" providerId="AD" clId="Web-{5B40EC3B-A28C-2528-EB6B-8408DE9D3259}" dt="2022-03-08T19:07:03.599" v="1038"/>
        <pc:sldMkLst>
          <pc:docMk/>
          <pc:sldMk cId="838561997" sldId="290"/>
        </pc:sldMkLst>
        <pc:graphicFrameChg chg="mod modGraphic">
          <ac:chgData name="Ann-Marie Hill" userId="S::ahill2@ben.srscmat.co.uk::d4e2ba11-4279-4bbb-aaea-84bb868d1cd2" providerId="AD" clId="Web-{5B40EC3B-A28C-2528-EB6B-8408DE9D3259}" dt="2022-03-08T19:07:03.599" v="1038"/>
          <ac:graphicFrameMkLst>
            <pc:docMk/>
            <pc:sldMk cId="838561997" sldId="290"/>
            <ac:graphicFrameMk id="11" creationId="{885AE039-C2FC-4E1E-ABDC-296EE95951D1}"/>
          </ac:graphicFrameMkLst>
        </pc:graphicFrameChg>
      </pc:sldChg>
      <pc:sldChg chg="modSp">
        <pc:chgData name="Ann-Marie Hill" userId="S::ahill2@ben.srscmat.co.uk::d4e2ba11-4279-4bbb-aaea-84bb868d1cd2" providerId="AD" clId="Web-{5B40EC3B-A28C-2528-EB6B-8408DE9D3259}" dt="2022-03-08T19:07:24.037" v="1050"/>
        <pc:sldMkLst>
          <pc:docMk/>
          <pc:sldMk cId="697735603" sldId="292"/>
        </pc:sldMkLst>
        <pc:graphicFrameChg chg="mod modGraphic">
          <ac:chgData name="Ann-Marie Hill" userId="S::ahill2@ben.srscmat.co.uk::d4e2ba11-4279-4bbb-aaea-84bb868d1cd2" providerId="AD" clId="Web-{5B40EC3B-A28C-2528-EB6B-8408DE9D3259}" dt="2022-03-08T19:07:24.037" v="1050"/>
          <ac:graphicFrameMkLst>
            <pc:docMk/>
            <pc:sldMk cId="697735603" sldId="292"/>
            <ac:graphicFrameMk id="11" creationId="{885AE039-C2FC-4E1E-ABDC-296EE95951D1}"/>
          </ac:graphicFrameMkLst>
        </pc:graphicFrameChg>
      </pc:sldChg>
      <pc:sldChg chg="modSp add replId">
        <pc:chgData name="Ann-Marie Hill" userId="S::ahill2@ben.srscmat.co.uk::d4e2ba11-4279-4bbb-aaea-84bb868d1cd2" providerId="AD" clId="Web-{5B40EC3B-A28C-2528-EB6B-8408DE9D3259}" dt="2022-03-08T18:55:32.893" v="880"/>
        <pc:sldMkLst>
          <pc:docMk/>
          <pc:sldMk cId="3666230240" sldId="295"/>
        </pc:sldMkLst>
        <pc:spChg chg="mod">
          <ac:chgData name="Ann-Marie Hill" userId="S::ahill2@ben.srscmat.co.uk::d4e2ba11-4279-4bbb-aaea-84bb868d1cd2" providerId="AD" clId="Web-{5B40EC3B-A28C-2528-EB6B-8408DE9D3259}" dt="2022-03-08T18:53:38.453" v="742" actId="20577"/>
          <ac:spMkLst>
            <pc:docMk/>
            <pc:sldMk cId="3666230240" sldId="295"/>
            <ac:spMk id="10" creationId="{2CF31703-F4C3-4B70-BDCB-79854F5E956B}"/>
          </ac:spMkLst>
        </pc:spChg>
        <pc:graphicFrameChg chg="mod modGraphic">
          <ac:chgData name="Ann-Marie Hill" userId="S::ahill2@ben.srscmat.co.uk::d4e2ba11-4279-4bbb-aaea-84bb868d1cd2" providerId="AD" clId="Web-{5B40EC3B-A28C-2528-EB6B-8408DE9D3259}" dt="2022-03-08T18:55:32.893" v="880"/>
          <ac:graphicFrameMkLst>
            <pc:docMk/>
            <pc:sldMk cId="3666230240" sldId="295"/>
            <ac:graphicFrameMk id="11" creationId="{885AE039-C2FC-4E1E-ABDC-296EE95951D1}"/>
          </ac:graphicFrameMkLst>
        </pc:graphicFrameChg>
      </pc:sldChg>
      <pc:sldChg chg="modSp add replId">
        <pc:chgData name="Ann-Marie Hill" userId="S::ahill2@ben.srscmat.co.uk::d4e2ba11-4279-4bbb-aaea-84bb868d1cd2" providerId="AD" clId="Web-{5B40EC3B-A28C-2528-EB6B-8408DE9D3259}" dt="2022-03-08T18:51:57.513" v="733"/>
        <pc:sldMkLst>
          <pc:docMk/>
          <pc:sldMk cId="1030476763" sldId="296"/>
        </pc:sldMkLst>
        <pc:spChg chg="mod">
          <ac:chgData name="Ann-Marie Hill" userId="S::ahill2@ben.srscmat.co.uk::d4e2ba11-4279-4bbb-aaea-84bb868d1cd2" providerId="AD" clId="Web-{5B40EC3B-A28C-2528-EB6B-8408DE9D3259}" dt="2022-03-08T18:51:16.027" v="579" actId="20577"/>
          <ac:spMkLst>
            <pc:docMk/>
            <pc:sldMk cId="1030476763" sldId="296"/>
            <ac:spMk id="10" creationId="{2CF31703-F4C3-4B70-BDCB-79854F5E956B}"/>
          </ac:spMkLst>
        </pc:spChg>
        <pc:graphicFrameChg chg="mod modGraphic">
          <ac:chgData name="Ann-Marie Hill" userId="S::ahill2@ben.srscmat.co.uk::d4e2ba11-4279-4bbb-aaea-84bb868d1cd2" providerId="AD" clId="Web-{5B40EC3B-A28C-2528-EB6B-8408DE9D3259}" dt="2022-03-08T18:51:57.513" v="733"/>
          <ac:graphicFrameMkLst>
            <pc:docMk/>
            <pc:sldMk cId="1030476763" sldId="296"/>
            <ac:graphicFrameMk id="3" creationId="{00A177E2-CEC3-4EAB-AA4F-6F749D998E3B}"/>
          </ac:graphicFrameMkLst>
        </pc:graphicFrameChg>
      </pc:sldChg>
    </pc:docChg>
  </pc:docChgLst>
  <pc:docChgLst>
    <pc:chgData name="Ann-Marie Hill" userId="S::ahill2@ben.srscmat.co.uk::d4e2ba11-4279-4bbb-aaea-84bb868d1cd2" providerId="AD" clId="Web-{0E495C48-40FB-8980-94AA-5F86A5F6A561}"/>
    <pc:docChg chg="modSld">
      <pc:chgData name="Ann-Marie Hill" userId="S::ahill2@ben.srscmat.co.uk::d4e2ba11-4279-4bbb-aaea-84bb868d1cd2" providerId="AD" clId="Web-{0E495C48-40FB-8980-94AA-5F86A5F6A561}" dt="2022-01-17T13:53:03.370" v="176"/>
      <pc:docMkLst>
        <pc:docMk/>
      </pc:docMkLst>
      <pc:sldChg chg="modSp">
        <pc:chgData name="Ann-Marie Hill" userId="S::ahill2@ben.srscmat.co.uk::d4e2ba11-4279-4bbb-aaea-84bb868d1cd2" providerId="AD" clId="Web-{0E495C48-40FB-8980-94AA-5F86A5F6A561}" dt="2022-01-17T13:53:03.370" v="176"/>
        <pc:sldMkLst>
          <pc:docMk/>
          <pc:sldMk cId="1553963256" sldId="276"/>
        </pc:sldMkLst>
        <pc:graphicFrameChg chg="mod modGraphic">
          <ac:chgData name="Ann-Marie Hill" userId="S::ahill2@ben.srscmat.co.uk::d4e2ba11-4279-4bbb-aaea-84bb868d1cd2" providerId="AD" clId="Web-{0E495C48-40FB-8980-94AA-5F86A5F6A561}" dt="2022-01-17T13:53:03.370" v="176"/>
          <ac:graphicFrameMkLst>
            <pc:docMk/>
            <pc:sldMk cId="1553963256" sldId="276"/>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52.120" v="171"/>
        <pc:sldMkLst>
          <pc:docMk/>
          <pc:sldMk cId="2147081091" sldId="284"/>
        </pc:sldMkLst>
        <pc:graphicFrameChg chg="mod modGraphic">
          <ac:chgData name="Ann-Marie Hill" userId="S::ahill2@ben.srscmat.co.uk::d4e2ba11-4279-4bbb-aaea-84bb868d1cd2" providerId="AD" clId="Web-{0E495C48-40FB-8980-94AA-5F86A5F6A561}" dt="2022-01-17T13:52:52.120" v="171"/>
          <ac:graphicFrameMkLst>
            <pc:docMk/>
            <pc:sldMk cId="2147081091" sldId="284"/>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42.354" v="169"/>
        <pc:sldMkLst>
          <pc:docMk/>
          <pc:sldMk cId="2961449941" sldId="286"/>
        </pc:sldMkLst>
        <pc:graphicFrameChg chg="mod modGraphic">
          <ac:chgData name="Ann-Marie Hill" userId="S::ahill2@ben.srscmat.co.uk::d4e2ba11-4279-4bbb-aaea-84bb868d1cd2" providerId="AD" clId="Web-{0E495C48-40FB-8980-94AA-5F86A5F6A561}" dt="2022-01-17T13:52:42.354" v="169"/>
          <ac:graphicFrameMkLst>
            <pc:docMk/>
            <pc:sldMk cId="2961449941" sldId="286"/>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10.432" v="163"/>
        <pc:sldMkLst>
          <pc:docMk/>
          <pc:sldMk cId="3923451827" sldId="288"/>
        </pc:sldMkLst>
        <pc:graphicFrameChg chg="mod modGraphic">
          <ac:chgData name="Ann-Marie Hill" userId="S::ahill2@ben.srscmat.co.uk::d4e2ba11-4279-4bbb-aaea-84bb868d1cd2" providerId="AD" clId="Web-{0E495C48-40FB-8980-94AA-5F86A5F6A561}" dt="2022-01-17T13:52:10.432" v="163"/>
          <ac:graphicFrameMkLst>
            <pc:docMk/>
            <pc:sldMk cId="3923451827" sldId="288"/>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30.557" v="167"/>
        <pc:sldMkLst>
          <pc:docMk/>
          <pc:sldMk cId="838561997" sldId="290"/>
        </pc:sldMkLst>
        <pc:graphicFrameChg chg="mod modGraphic">
          <ac:chgData name="Ann-Marie Hill" userId="S::ahill2@ben.srscmat.co.uk::d4e2ba11-4279-4bbb-aaea-84bb868d1cd2" providerId="AD" clId="Web-{0E495C48-40FB-8980-94AA-5F86A5F6A561}" dt="2022-01-17T13:52:30.557" v="167"/>
          <ac:graphicFrameMkLst>
            <pc:docMk/>
            <pc:sldMk cId="838561997" sldId="290"/>
            <ac:graphicFrameMk id="11" creationId="{885AE039-C2FC-4E1E-ABDC-296EE95951D1}"/>
          </ac:graphicFrameMkLst>
        </pc:graphicFrameChg>
      </pc:sldChg>
      <pc:sldChg chg="modSp">
        <pc:chgData name="Ann-Marie Hill" userId="S::ahill2@ben.srscmat.co.uk::d4e2ba11-4279-4bbb-aaea-84bb868d1cd2" providerId="AD" clId="Web-{0E495C48-40FB-8980-94AA-5F86A5F6A561}" dt="2022-01-17T13:52:22.698" v="165"/>
        <pc:sldMkLst>
          <pc:docMk/>
          <pc:sldMk cId="697735603" sldId="292"/>
        </pc:sldMkLst>
        <pc:graphicFrameChg chg="mod modGraphic">
          <ac:chgData name="Ann-Marie Hill" userId="S::ahill2@ben.srscmat.co.uk::d4e2ba11-4279-4bbb-aaea-84bb868d1cd2" providerId="AD" clId="Web-{0E495C48-40FB-8980-94AA-5F86A5F6A561}" dt="2022-01-17T13:52:22.698" v="165"/>
          <ac:graphicFrameMkLst>
            <pc:docMk/>
            <pc:sldMk cId="697735603" sldId="292"/>
            <ac:graphicFrameMk id="11" creationId="{885AE039-C2FC-4E1E-ABDC-296EE95951D1}"/>
          </ac:graphicFrameMkLst>
        </pc:graphicFrameChg>
      </pc:sldChg>
    </pc:docChg>
  </pc:docChgLst>
  <pc:docChgLst>
    <pc:chgData name="Ann-Marie Hill" userId="S::ahill2@ben.srscmat.co.uk::d4e2ba11-4279-4bbb-aaea-84bb868d1cd2" providerId="AD" clId="Web-{CBB91FC6-C84D-B732-91C0-84B10D2F88BE}"/>
    <pc:docChg chg="addSld delSld modSld">
      <pc:chgData name="Ann-Marie Hill" userId="S::ahill2@ben.srscmat.co.uk::d4e2ba11-4279-4bbb-aaea-84bb868d1cd2" providerId="AD" clId="Web-{CBB91FC6-C84D-B732-91C0-84B10D2F88BE}" dt="2021-12-22T13:20:37.214" v="878" actId="20577"/>
      <pc:docMkLst>
        <pc:docMk/>
      </pc:docMkLst>
      <pc:sldChg chg="modSp">
        <pc:chgData name="Ann-Marie Hill" userId="S::ahill2@ben.srscmat.co.uk::d4e2ba11-4279-4bbb-aaea-84bb868d1cd2" providerId="AD" clId="Web-{CBB91FC6-C84D-B732-91C0-84B10D2F88BE}" dt="2021-12-22T13:20:17.323" v="866" actId="20577"/>
        <pc:sldMkLst>
          <pc:docMk/>
          <pc:sldMk cId="1564437031" sldId="273"/>
        </pc:sldMkLst>
        <pc:spChg chg="mod">
          <ac:chgData name="Ann-Marie Hill" userId="S::ahill2@ben.srscmat.co.uk::d4e2ba11-4279-4bbb-aaea-84bb868d1cd2" providerId="AD" clId="Web-{CBB91FC6-C84D-B732-91C0-84B10D2F88BE}" dt="2021-12-22T13:20:17.323" v="866" actId="20577"/>
          <ac:spMkLst>
            <pc:docMk/>
            <pc:sldMk cId="1564437031" sldId="273"/>
            <ac:spMk id="7" creationId="{4CCBA469-00A5-4999-A805-A5814356720A}"/>
          </ac:spMkLst>
        </pc:spChg>
      </pc:sldChg>
      <pc:sldChg chg="modSp">
        <pc:chgData name="Ann-Marie Hill" userId="S::ahill2@ben.srscmat.co.uk::d4e2ba11-4279-4bbb-aaea-84bb868d1cd2" providerId="AD" clId="Web-{CBB91FC6-C84D-B732-91C0-84B10D2F88BE}" dt="2021-12-22T12:59:46.571" v="5" actId="20577"/>
        <pc:sldMkLst>
          <pc:docMk/>
          <pc:sldMk cId="989197595" sldId="277"/>
        </pc:sldMkLst>
        <pc:spChg chg="mod">
          <ac:chgData name="Ann-Marie Hill" userId="S::ahill2@ben.srscmat.co.uk::d4e2ba11-4279-4bbb-aaea-84bb868d1cd2" providerId="AD" clId="Web-{CBB91FC6-C84D-B732-91C0-84B10D2F88BE}" dt="2021-12-22T12:59:46.571" v="5" actId="20577"/>
          <ac:spMkLst>
            <pc:docMk/>
            <pc:sldMk cId="989197595" sldId="277"/>
            <ac:spMk id="10" creationId="{2CF31703-F4C3-4B70-BDCB-79854F5E956B}"/>
          </ac:spMkLst>
        </pc:spChg>
      </pc:sldChg>
      <pc:sldChg chg="del">
        <pc:chgData name="Ann-Marie Hill" userId="S::ahill2@ben.srscmat.co.uk::d4e2ba11-4279-4bbb-aaea-84bb868d1cd2" providerId="AD" clId="Web-{CBB91FC6-C84D-B732-91C0-84B10D2F88BE}" dt="2021-12-22T13:00:48.323" v="18"/>
        <pc:sldMkLst>
          <pc:docMk/>
          <pc:sldMk cId="2646337124" sldId="280"/>
        </pc:sldMkLst>
      </pc:sldChg>
      <pc:sldChg chg="del">
        <pc:chgData name="Ann-Marie Hill" userId="S::ahill2@ben.srscmat.co.uk::d4e2ba11-4279-4bbb-aaea-84bb868d1cd2" providerId="AD" clId="Web-{CBB91FC6-C84D-B732-91C0-84B10D2F88BE}" dt="2021-12-22T13:00:50.229" v="19"/>
        <pc:sldMkLst>
          <pc:docMk/>
          <pc:sldMk cId="3936807169" sldId="281"/>
        </pc:sldMkLst>
      </pc:sldChg>
      <pc:sldChg chg="modSp">
        <pc:chgData name="Ann-Marie Hill" userId="S::ahill2@ben.srscmat.co.uk::d4e2ba11-4279-4bbb-aaea-84bb868d1cd2" providerId="AD" clId="Web-{CBB91FC6-C84D-B732-91C0-84B10D2F88BE}" dt="2021-12-22T13:20:37.214" v="878" actId="20577"/>
        <pc:sldMkLst>
          <pc:docMk/>
          <pc:sldMk cId="969299011" sldId="282"/>
        </pc:sldMkLst>
        <pc:spChg chg="mod">
          <ac:chgData name="Ann-Marie Hill" userId="S::ahill2@ben.srscmat.co.uk::d4e2ba11-4279-4bbb-aaea-84bb868d1cd2" providerId="AD" clId="Web-{CBB91FC6-C84D-B732-91C0-84B10D2F88BE}" dt="2021-12-22T13:20:37.214" v="878" actId="20577"/>
          <ac:spMkLst>
            <pc:docMk/>
            <pc:sldMk cId="969299011" sldId="282"/>
            <ac:spMk id="4" creationId="{3E969C53-0ECA-4EE9-90C4-6057A5BE41EE}"/>
          </ac:spMkLst>
        </pc:spChg>
      </pc:sldChg>
      <pc:sldChg chg="modSp add replId">
        <pc:chgData name="Ann-Marie Hill" userId="S::ahill2@ben.srscmat.co.uk::d4e2ba11-4279-4bbb-aaea-84bb868d1cd2" providerId="AD" clId="Web-{CBB91FC6-C84D-B732-91C0-84B10D2F88BE}" dt="2021-12-22T13:17:02.599" v="562"/>
        <pc:sldMkLst>
          <pc:docMk/>
          <pc:sldMk cId="66561994" sldId="289"/>
        </pc:sldMkLst>
        <pc:spChg chg="mod">
          <ac:chgData name="Ann-Marie Hill" userId="S::ahill2@ben.srscmat.co.uk::d4e2ba11-4279-4bbb-aaea-84bb868d1cd2" providerId="AD" clId="Web-{CBB91FC6-C84D-B732-91C0-84B10D2F88BE}" dt="2021-12-22T13:08:56.351" v="242" actId="20577"/>
          <ac:spMkLst>
            <pc:docMk/>
            <pc:sldMk cId="66561994" sldId="289"/>
            <ac:spMk id="10" creationId="{2CF31703-F4C3-4B70-BDCB-79854F5E956B}"/>
          </ac:spMkLst>
        </pc:spChg>
        <pc:graphicFrameChg chg="mod modGraphic">
          <ac:chgData name="Ann-Marie Hill" userId="S::ahill2@ben.srscmat.co.uk::d4e2ba11-4279-4bbb-aaea-84bb868d1cd2" providerId="AD" clId="Web-{CBB91FC6-C84D-B732-91C0-84B10D2F88BE}" dt="2021-12-22T13:17:02.599" v="562"/>
          <ac:graphicFrameMkLst>
            <pc:docMk/>
            <pc:sldMk cId="66561994" sldId="289"/>
            <ac:graphicFrameMk id="11" creationId="{885AE039-C2FC-4E1E-ABDC-296EE95951D1}"/>
          </ac:graphicFrameMkLst>
        </pc:graphicFrameChg>
      </pc:sldChg>
      <pc:sldChg chg="modSp add replId">
        <pc:chgData name="Ann-Marie Hill" userId="S::ahill2@ben.srscmat.co.uk::d4e2ba11-4279-4bbb-aaea-84bb868d1cd2" providerId="AD" clId="Web-{CBB91FC6-C84D-B732-91C0-84B10D2F88BE}" dt="2021-12-22T13:09:00.086" v="244" actId="20577"/>
        <pc:sldMkLst>
          <pc:docMk/>
          <pc:sldMk cId="838561997" sldId="290"/>
        </pc:sldMkLst>
        <pc:spChg chg="mod">
          <ac:chgData name="Ann-Marie Hill" userId="S::ahill2@ben.srscmat.co.uk::d4e2ba11-4279-4bbb-aaea-84bb868d1cd2" providerId="AD" clId="Web-{CBB91FC6-C84D-B732-91C0-84B10D2F88BE}" dt="2021-12-22T13:09:00.086" v="244" actId="20577"/>
          <ac:spMkLst>
            <pc:docMk/>
            <pc:sldMk cId="838561997" sldId="290"/>
            <ac:spMk id="10" creationId="{2CF31703-F4C3-4B70-BDCB-79854F5E956B}"/>
          </ac:spMkLst>
        </pc:spChg>
        <pc:graphicFrameChg chg="mod modGraphic">
          <ac:chgData name="Ann-Marie Hill" userId="S::ahill2@ben.srscmat.co.uk::d4e2ba11-4279-4bbb-aaea-84bb868d1cd2" providerId="AD" clId="Web-{CBB91FC6-C84D-B732-91C0-84B10D2F88BE}" dt="2021-12-22T13:03:31.874" v="153"/>
          <ac:graphicFrameMkLst>
            <pc:docMk/>
            <pc:sldMk cId="838561997" sldId="290"/>
            <ac:graphicFrameMk id="11" creationId="{885AE039-C2FC-4E1E-ABDC-296EE95951D1}"/>
          </ac:graphicFrameMkLst>
        </pc:graphicFrameChg>
      </pc:sldChg>
      <pc:sldChg chg="modSp add replId">
        <pc:chgData name="Ann-Marie Hill" userId="S::ahill2@ben.srscmat.co.uk::d4e2ba11-4279-4bbb-aaea-84bb868d1cd2" providerId="AD" clId="Web-{CBB91FC6-C84D-B732-91C0-84B10D2F88BE}" dt="2021-12-22T13:20:07.822" v="862"/>
        <pc:sldMkLst>
          <pc:docMk/>
          <pc:sldMk cId="1090815917" sldId="291"/>
        </pc:sldMkLst>
        <pc:spChg chg="mod">
          <ac:chgData name="Ann-Marie Hill" userId="S::ahill2@ben.srscmat.co.uk::d4e2ba11-4279-4bbb-aaea-84bb868d1cd2" providerId="AD" clId="Web-{CBB91FC6-C84D-B732-91C0-84B10D2F88BE}" dt="2021-12-22T13:08:49.648" v="239" actId="20577"/>
          <ac:spMkLst>
            <pc:docMk/>
            <pc:sldMk cId="1090815917" sldId="291"/>
            <ac:spMk id="10" creationId="{2CF31703-F4C3-4B70-BDCB-79854F5E956B}"/>
          </ac:spMkLst>
        </pc:spChg>
        <pc:graphicFrameChg chg="mod modGraphic">
          <ac:chgData name="Ann-Marie Hill" userId="S::ahill2@ben.srscmat.co.uk::d4e2ba11-4279-4bbb-aaea-84bb868d1cd2" providerId="AD" clId="Web-{CBB91FC6-C84D-B732-91C0-84B10D2F88BE}" dt="2021-12-22T13:20:07.822" v="862"/>
          <ac:graphicFrameMkLst>
            <pc:docMk/>
            <pc:sldMk cId="1090815917" sldId="291"/>
            <ac:graphicFrameMk id="11" creationId="{885AE039-C2FC-4E1E-ABDC-296EE95951D1}"/>
          </ac:graphicFrameMkLst>
        </pc:graphicFrameChg>
      </pc:sldChg>
      <pc:sldChg chg="modSp add replId">
        <pc:chgData name="Ann-Marie Hill" userId="S::ahill2@ben.srscmat.co.uk::d4e2ba11-4279-4bbb-aaea-84bb868d1cd2" providerId="AD" clId="Web-{CBB91FC6-C84D-B732-91C0-84B10D2F88BE}" dt="2021-12-22T13:10:13.431" v="332"/>
        <pc:sldMkLst>
          <pc:docMk/>
          <pc:sldMk cId="697735603" sldId="292"/>
        </pc:sldMkLst>
        <pc:spChg chg="mod">
          <ac:chgData name="Ann-Marie Hill" userId="S::ahill2@ben.srscmat.co.uk::d4e2ba11-4279-4bbb-aaea-84bb868d1cd2" providerId="AD" clId="Web-{CBB91FC6-C84D-B732-91C0-84B10D2F88BE}" dt="2021-12-22T13:08:45.742" v="238" actId="20577"/>
          <ac:spMkLst>
            <pc:docMk/>
            <pc:sldMk cId="697735603" sldId="292"/>
            <ac:spMk id="10" creationId="{2CF31703-F4C3-4B70-BDCB-79854F5E956B}"/>
          </ac:spMkLst>
        </pc:spChg>
        <pc:graphicFrameChg chg="mod modGraphic">
          <ac:chgData name="Ann-Marie Hill" userId="S::ahill2@ben.srscmat.co.uk::d4e2ba11-4279-4bbb-aaea-84bb868d1cd2" providerId="AD" clId="Web-{CBB91FC6-C84D-B732-91C0-84B10D2F88BE}" dt="2021-12-22T13:10:13.431" v="332"/>
          <ac:graphicFrameMkLst>
            <pc:docMk/>
            <pc:sldMk cId="697735603" sldId="292"/>
            <ac:graphicFrameMk id="11" creationId="{885AE039-C2FC-4E1E-ABDC-296EE95951D1}"/>
          </ac:graphicFrameMkLst>
        </pc:graphicFrameChg>
      </pc:sldChg>
      <pc:sldChg chg="add replId">
        <pc:chgData name="Ann-Marie Hill" userId="S::ahill2@ben.srscmat.co.uk::d4e2ba11-4279-4bbb-aaea-84bb868d1cd2" providerId="AD" clId="Web-{CBB91FC6-C84D-B732-91C0-84B10D2F88BE}" dt="2021-12-22T13:20:26.229" v="867"/>
        <pc:sldMkLst>
          <pc:docMk/>
          <pc:sldMk cId="1395882887" sldId="293"/>
        </pc:sldMkLst>
      </pc:sldChg>
      <pc:sldChg chg="add replId">
        <pc:chgData name="Ann-Marie Hill" userId="S::ahill2@ben.srscmat.co.uk::d4e2ba11-4279-4bbb-aaea-84bb868d1cd2" providerId="AD" clId="Web-{CBB91FC6-C84D-B732-91C0-84B10D2F88BE}" dt="2021-12-22T13:20:26.854" v="868"/>
        <pc:sldMkLst>
          <pc:docMk/>
          <pc:sldMk cId="2968462372" sldId="294"/>
        </pc:sldMkLst>
      </pc:sldChg>
    </pc:docChg>
  </pc:docChgLst>
  <pc:docChgLst>
    <pc:chgData name="AM.Hill" userId="S::amariehill@saintben.derby.sch.uk::0a6ea836-d398-4f9f-80c2-c5bb021f987e" providerId="AD" clId="Web-{752A2C4F-EEC0-C5E1-F946-F27AF05C44D2}"/>
    <pc:docChg chg="modSld">
      <pc:chgData name="AM.Hill" userId="S::amariehill@saintben.derby.sch.uk::0a6ea836-d398-4f9f-80c2-c5bb021f987e" providerId="AD" clId="Web-{752A2C4F-EEC0-C5E1-F946-F27AF05C44D2}" dt="2021-06-14T11:49:30.457" v="20" actId="1076"/>
      <pc:docMkLst>
        <pc:docMk/>
      </pc:docMkLst>
      <pc:sldChg chg="addSp delSp modSp">
        <pc:chgData name="AM.Hill" userId="S::amariehill@saintben.derby.sch.uk::0a6ea836-d398-4f9f-80c2-c5bb021f987e" providerId="AD" clId="Web-{752A2C4F-EEC0-C5E1-F946-F27AF05C44D2}" dt="2021-06-14T11:49:30.457" v="20" actId="1076"/>
        <pc:sldMkLst>
          <pc:docMk/>
          <pc:sldMk cId="3030204456" sldId="278"/>
        </pc:sldMkLst>
        <pc:spChg chg="mod">
          <ac:chgData name="AM.Hill" userId="S::amariehill@saintben.derby.sch.uk::0a6ea836-d398-4f9f-80c2-c5bb021f987e" providerId="AD" clId="Web-{752A2C4F-EEC0-C5E1-F946-F27AF05C44D2}" dt="2021-06-14T11:45:38.740" v="4" actId="20577"/>
          <ac:spMkLst>
            <pc:docMk/>
            <pc:sldMk cId="3030204456" sldId="278"/>
            <ac:spMk id="10" creationId="{2CF31703-F4C3-4B70-BDCB-79854F5E956B}"/>
          </ac:spMkLst>
        </pc:spChg>
        <pc:picChg chg="del">
          <ac:chgData name="AM.Hill" userId="S::amariehill@saintben.derby.sch.uk::0a6ea836-d398-4f9f-80c2-c5bb021f987e" providerId="AD" clId="Web-{752A2C4F-EEC0-C5E1-F946-F27AF05C44D2}" dt="2021-06-14T11:45:46.428" v="5"/>
          <ac:picMkLst>
            <pc:docMk/>
            <pc:sldMk cId="3030204456" sldId="278"/>
            <ac:picMk id="2" creationId="{00000000-0000-0000-0000-000000000000}"/>
          </ac:picMkLst>
        </pc:picChg>
        <pc:picChg chg="add mod">
          <ac:chgData name="AM.Hill" userId="S::amariehill@saintben.derby.sch.uk::0a6ea836-d398-4f9f-80c2-c5bb021f987e" providerId="AD" clId="Web-{752A2C4F-EEC0-C5E1-F946-F27AF05C44D2}" dt="2021-06-14T11:48:47.142" v="13" actId="1076"/>
          <ac:picMkLst>
            <pc:docMk/>
            <pc:sldMk cId="3030204456" sldId="278"/>
            <ac:picMk id="3" creationId="{A10DA18B-A0EF-4434-B92A-E81BDCB715E2}"/>
          </ac:picMkLst>
        </pc:picChg>
        <pc:picChg chg="add mod">
          <ac:chgData name="AM.Hill" userId="S::amariehill@saintben.derby.sch.uk::0a6ea836-d398-4f9f-80c2-c5bb021f987e" providerId="AD" clId="Web-{752A2C4F-EEC0-C5E1-F946-F27AF05C44D2}" dt="2021-06-14T11:48:52.986" v="16" actId="1076"/>
          <ac:picMkLst>
            <pc:docMk/>
            <pc:sldMk cId="3030204456" sldId="278"/>
            <ac:picMk id="5" creationId="{7A968138-1ACC-4D20-B36F-B47AC5FFD4DD}"/>
          </ac:picMkLst>
        </pc:picChg>
        <pc:picChg chg="add mod">
          <ac:chgData name="AM.Hill" userId="S::amariehill@saintben.derby.sch.uk::0a6ea836-d398-4f9f-80c2-c5bb021f987e" providerId="AD" clId="Web-{752A2C4F-EEC0-C5E1-F946-F27AF05C44D2}" dt="2021-06-14T11:49:30.457" v="20" actId="1076"/>
          <ac:picMkLst>
            <pc:docMk/>
            <pc:sldMk cId="3030204456" sldId="278"/>
            <ac:picMk id="6" creationId="{D1E96C89-234E-4810-9298-F8FA15D0267C}"/>
          </ac:picMkLst>
        </pc:picChg>
      </pc:sldChg>
    </pc:docChg>
  </pc:docChgLst>
  <pc:docChgLst>
    <pc:chgData name="AM.Hill" userId="S::amariehill@saintben.derby.sch.uk::0a6ea836-d398-4f9f-80c2-c5bb021f987e" providerId="AD" clId="Web-{B6D145C8-684A-DC4B-54E0-68D9A3CE2121}"/>
    <pc:docChg chg="modSld">
      <pc:chgData name="AM.Hill" userId="S::amariehill@saintben.derby.sch.uk::0a6ea836-d398-4f9f-80c2-c5bb021f987e" providerId="AD" clId="Web-{B6D145C8-684A-DC4B-54E0-68D9A3CE2121}" dt="2021-06-16T07:02:13.107" v="0"/>
      <pc:docMkLst>
        <pc:docMk/>
      </pc:docMkLst>
      <pc:sldChg chg="modSp">
        <pc:chgData name="AM.Hill" userId="S::amariehill@saintben.derby.sch.uk::0a6ea836-d398-4f9f-80c2-c5bb021f987e" providerId="AD" clId="Web-{B6D145C8-684A-DC4B-54E0-68D9A3CE2121}" dt="2021-06-16T07:02:13.107" v="0"/>
        <pc:sldMkLst>
          <pc:docMk/>
          <pc:sldMk cId="1564437031" sldId="273"/>
        </pc:sldMkLst>
        <pc:spChg chg="mod">
          <ac:chgData name="AM.Hill" userId="S::amariehill@saintben.derby.sch.uk::0a6ea836-d398-4f9f-80c2-c5bb021f987e" providerId="AD" clId="Web-{B6D145C8-684A-DC4B-54E0-68D9A3CE2121}" dt="2021-06-16T07:02:13.107" v="0"/>
          <ac:spMkLst>
            <pc:docMk/>
            <pc:sldMk cId="1564437031" sldId="273"/>
            <ac:spMk id="7" creationId="{4CCBA469-00A5-4999-A805-A5814356720A}"/>
          </ac:spMkLst>
        </pc:spChg>
      </pc:sldChg>
    </pc:docChg>
  </pc:docChgLst>
  <pc:docChgLst>
    <pc:chgData name="Ann-Marie Hill" userId="S::ahill2@ben.srscmat.co.uk::d4e2ba11-4279-4bbb-aaea-84bb868d1cd2" providerId="AD" clId="Web-{0B28D643-5AC0-CE98-31E1-30A13F2916F4}"/>
    <pc:docChg chg="modSld">
      <pc:chgData name="Ann-Marie Hill" userId="S::ahill2@ben.srscmat.co.uk::d4e2ba11-4279-4bbb-aaea-84bb868d1cd2" providerId="AD" clId="Web-{0B28D643-5AC0-CE98-31E1-30A13F2916F4}" dt="2022-03-10T13:09:12.513" v="69" actId="20577"/>
      <pc:docMkLst>
        <pc:docMk/>
      </pc:docMkLst>
      <pc:sldChg chg="modSp">
        <pc:chgData name="Ann-Marie Hill" userId="S::ahill2@ben.srscmat.co.uk::d4e2ba11-4279-4bbb-aaea-84bb868d1cd2" providerId="AD" clId="Web-{0B28D643-5AC0-CE98-31E1-30A13F2916F4}" dt="2022-03-10T13:03:40.037" v="4" actId="20577"/>
        <pc:sldMkLst>
          <pc:docMk/>
          <pc:sldMk cId="1553963256" sldId="276"/>
        </pc:sldMkLst>
        <pc:spChg chg="mod">
          <ac:chgData name="Ann-Marie Hill" userId="S::ahill2@ben.srscmat.co.uk::d4e2ba11-4279-4bbb-aaea-84bb868d1cd2" providerId="AD" clId="Web-{0B28D643-5AC0-CE98-31E1-30A13F2916F4}" dt="2022-03-10T13:03:40.037" v="4" actId="20577"/>
          <ac:spMkLst>
            <pc:docMk/>
            <pc:sldMk cId="1553963256" sldId="276"/>
            <ac:spMk id="10" creationId="{2CF31703-F4C3-4B70-BDCB-79854F5E956B}"/>
          </ac:spMkLst>
        </pc:spChg>
      </pc:sldChg>
      <pc:sldChg chg="modSp">
        <pc:chgData name="Ann-Marie Hill" userId="S::ahill2@ben.srscmat.co.uk::d4e2ba11-4279-4bbb-aaea-84bb868d1cd2" providerId="AD" clId="Web-{0B28D643-5AC0-CE98-31E1-30A13F2916F4}" dt="2022-03-10T13:03:51.318" v="5" actId="20577"/>
        <pc:sldMkLst>
          <pc:docMk/>
          <pc:sldMk cId="989197595" sldId="277"/>
        </pc:sldMkLst>
        <pc:spChg chg="mod">
          <ac:chgData name="Ann-Marie Hill" userId="S::ahill2@ben.srscmat.co.uk::d4e2ba11-4279-4bbb-aaea-84bb868d1cd2" providerId="AD" clId="Web-{0B28D643-5AC0-CE98-31E1-30A13F2916F4}" dt="2022-03-10T13:03:51.318" v="5" actId="20577"/>
          <ac:spMkLst>
            <pc:docMk/>
            <pc:sldMk cId="989197595" sldId="277"/>
            <ac:spMk id="10" creationId="{2CF31703-F4C3-4B70-BDCB-79854F5E956B}"/>
          </ac:spMkLst>
        </pc:spChg>
      </pc:sldChg>
      <pc:sldChg chg="modSp">
        <pc:chgData name="Ann-Marie Hill" userId="S::ahill2@ben.srscmat.co.uk::d4e2ba11-4279-4bbb-aaea-84bb868d1cd2" providerId="AD" clId="Web-{0B28D643-5AC0-CE98-31E1-30A13F2916F4}" dt="2022-03-10T13:05:39.290" v="20" actId="20577"/>
        <pc:sldMkLst>
          <pc:docMk/>
          <pc:sldMk cId="1497465114" sldId="285"/>
        </pc:sldMkLst>
        <pc:spChg chg="mod">
          <ac:chgData name="Ann-Marie Hill" userId="S::ahill2@ben.srscmat.co.uk::d4e2ba11-4279-4bbb-aaea-84bb868d1cd2" providerId="AD" clId="Web-{0B28D643-5AC0-CE98-31E1-30A13F2916F4}" dt="2022-03-10T13:05:39.290" v="20" actId="20577"/>
          <ac:spMkLst>
            <pc:docMk/>
            <pc:sldMk cId="1497465114" sldId="285"/>
            <ac:spMk id="10" creationId="{2CF31703-F4C3-4B70-BDCB-79854F5E956B}"/>
          </ac:spMkLst>
        </pc:spChg>
        <pc:graphicFrameChg chg="mod modGraphic">
          <ac:chgData name="Ann-Marie Hill" userId="S::ahill2@ben.srscmat.co.uk::d4e2ba11-4279-4bbb-aaea-84bb868d1cd2" providerId="AD" clId="Web-{0B28D643-5AC0-CE98-31E1-30A13F2916F4}" dt="2022-03-10T13:05:36.430" v="19"/>
          <ac:graphicFrameMkLst>
            <pc:docMk/>
            <pc:sldMk cId="1497465114" sldId="285"/>
            <ac:graphicFrameMk id="11" creationId="{885AE039-C2FC-4E1E-ABDC-296EE95951D1}"/>
          </ac:graphicFrameMkLst>
        </pc:graphicFrameChg>
      </pc:sldChg>
      <pc:sldChg chg="modSp">
        <pc:chgData name="Ann-Marie Hill" userId="S::ahill2@ben.srscmat.co.uk::d4e2ba11-4279-4bbb-aaea-84bb868d1cd2" providerId="AD" clId="Web-{0B28D643-5AC0-CE98-31E1-30A13F2916F4}" dt="2022-03-10T13:05:25.664" v="15" actId="20577"/>
        <pc:sldMkLst>
          <pc:docMk/>
          <pc:sldMk cId="2961449941" sldId="286"/>
        </pc:sldMkLst>
        <pc:spChg chg="mod">
          <ac:chgData name="Ann-Marie Hill" userId="S::ahill2@ben.srscmat.co.uk::d4e2ba11-4279-4bbb-aaea-84bb868d1cd2" providerId="AD" clId="Web-{0B28D643-5AC0-CE98-31E1-30A13F2916F4}" dt="2022-03-10T13:05:25.664" v="15" actId="20577"/>
          <ac:spMkLst>
            <pc:docMk/>
            <pc:sldMk cId="2961449941" sldId="286"/>
            <ac:spMk id="10" creationId="{2CF31703-F4C3-4B70-BDCB-79854F5E956B}"/>
          </ac:spMkLst>
        </pc:spChg>
      </pc:sldChg>
      <pc:sldChg chg="modSp">
        <pc:chgData name="Ann-Marie Hill" userId="S::ahill2@ben.srscmat.co.uk::d4e2ba11-4279-4bbb-aaea-84bb868d1cd2" providerId="AD" clId="Web-{0B28D643-5AC0-CE98-31E1-30A13F2916F4}" dt="2022-03-10T13:06:27.150" v="36" actId="20577"/>
        <pc:sldMkLst>
          <pc:docMk/>
          <pc:sldMk cId="3604748803" sldId="287"/>
        </pc:sldMkLst>
        <pc:spChg chg="mod">
          <ac:chgData name="Ann-Marie Hill" userId="S::ahill2@ben.srscmat.co.uk::d4e2ba11-4279-4bbb-aaea-84bb868d1cd2" providerId="AD" clId="Web-{0B28D643-5AC0-CE98-31E1-30A13F2916F4}" dt="2022-03-10T13:06:27.150" v="36" actId="20577"/>
          <ac:spMkLst>
            <pc:docMk/>
            <pc:sldMk cId="3604748803" sldId="287"/>
            <ac:spMk id="10" creationId="{2CF31703-F4C3-4B70-BDCB-79854F5E956B}"/>
          </ac:spMkLst>
        </pc:spChg>
      </pc:sldChg>
      <pc:sldChg chg="modSp">
        <pc:chgData name="Ann-Marie Hill" userId="S::ahill2@ben.srscmat.co.uk::d4e2ba11-4279-4bbb-aaea-84bb868d1cd2" providerId="AD" clId="Web-{0B28D643-5AC0-CE98-31E1-30A13F2916F4}" dt="2022-03-10T13:06:03.337" v="27" actId="20577"/>
        <pc:sldMkLst>
          <pc:docMk/>
          <pc:sldMk cId="3923451827" sldId="288"/>
        </pc:sldMkLst>
        <pc:spChg chg="mod">
          <ac:chgData name="Ann-Marie Hill" userId="S::ahill2@ben.srscmat.co.uk::d4e2ba11-4279-4bbb-aaea-84bb868d1cd2" providerId="AD" clId="Web-{0B28D643-5AC0-CE98-31E1-30A13F2916F4}" dt="2022-03-10T13:06:03.337" v="27" actId="20577"/>
          <ac:spMkLst>
            <pc:docMk/>
            <pc:sldMk cId="3923451827" sldId="288"/>
            <ac:spMk id="10" creationId="{2CF31703-F4C3-4B70-BDCB-79854F5E956B}"/>
          </ac:spMkLst>
        </pc:spChg>
      </pc:sldChg>
      <pc:sldChg chg="modSp">
        <pc:chgData name="Ann-Marie Hill" userId="S::ahill2@ben.srscmat.co.uk::d4e2ba11-4279-4bbb-aaea-84bb868d1cd2" providerId="AD" clId="Web-{0B28D643-5AC0-CE98-31E1-30A13F2916F4}" dt="2022-03-10T13:09:12.513" v="69" actId="20577"/>
        <pc:sldMkLst>
          <pc:docMk/>
          <pc:sldMk cId="838561997" sldId="290"/>
        </pc:sldMkLst>
        <pc:spChg chg="mod">
          <ac:chgData name="Ann-Marie Hill" userId="S::ahill2@ben.srscmat.co.uk::d4e2ba11-4279-4bbb-aaea-84bb868d1cd2" providerId="AD" clId="Web-{0B28D643-5AC0-CE98-31E1-30A13F2916F4}" dt="2022-03-10T13:09:12.513" v="69" actId="20577"/>
          <ac:spMkLst>
            <pc:docMk/>
            <pc:sldMk cId="838561997" sldId="290"/>
            <ac:spMk id="10" creationId="{2CF31703-F4C3-4B70-BDCB-79854F5E956B}"/>
          </ac:spMkLst>
        </pc:spChg>
      </pc:sldChg>
      <pc:sldChg chg="modSp">
        <pc:chgData name="Ann-Marie Hill" userId="S::ahill2@ben.srscmat.co.uk::d4e2ba11-4279-4bbb-aaea-84bb868d1cd2" providerId="AD" clId="Web-{0B28D643-5AC0-CE98-31E1-30A13F2916F4}" dt="2022-03-10T13:05:14.383" v="13" actId="20577"/>
        <pc:sldMkLst>
          <pc:docMk/>
          <pc:sldMk cId="3666230240" sldId="295"/>
        </pc:sldMkLst>
        <pc:spChg chg="mod">
          <ac:chgData name="Ann-Marie Hill" userId="S::ahill2@ben.srscmat.co.uk::d4e2ba11-4279-4bbb-aaea-84bb868d1cd2" providerId="AD" clId="Web-{0B28D643-5AC0-CE98-31E1-30A13F2916F4}" dt="2022-03-10T13:05:14.383" v="13" actId="20577"/>
          <ac:spMkLst>
            <pc:docMk/>
            <pc:sldMk cId="3666230240" sldId="295"/>
            <ac:spMk id="10" creationId="{2CF31703-F4C3-4B70-BDCB-79854F5E956B}"/>
          </ac:spMkLst>
        </pc:spChg>
      </pc:sldChg>
      <pc:sldChg chg="modSp">
        <pc:chgData name="Ann-Marie Hill" userId="S::ahill2@ben.srscmat.co.uk::d4e2ba11-4279-4bbb-aaea-84bb868d1cd2" providerId="AD" clId="Web-{0B28D643-5AC0-CE98-31E1-30A13F2916F4}" dt="2022-03-10T13:04:42.944" v="11" actId="20577"/>
        <pc:sldMkLst>
          <pc:docMk/>
          <pc:sldMk cId="1030476763" sldId="296"/>
        </pc:sldMkLst>
        <pc:spChg chg="mod">
          <ac:chgData name="Ann-Marie Hill" userId="S::ahill2@ben.srscmat.co.uk::d4e2ba11-4279-4bbb-aaea-84bb868d1cd2" providerId="AD" clId="Web-{0B28D643-5AC0-CE98-31E1-30A13F2916F4}" dt="2022-03-10T13:04:42.944" v="11" actId="20577"/>
          <ac:spMkLst>
            <pc:docMk/>
            <pc:sldMk cId="1030476763" sldId="296"/>
            <ac:spMk id="10" creationId="{2CF31703-F4C3-4B70-BDCB-79854F5E956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GB"/>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7E35F936-4E74-48EB-8D9C-2E79E14A862E}" type="datetimeFigureOut">
              <a:rPr lang="en-GB" smtClean="0"/>
              <a:t>01/11/2022</a:t>
            </a:fld>
            <a:endParaRPr lang="en-GB"/>
          </a:p>
        </p:txBody>
      </p:sp>
      <p:sp>
        <p:nvSpPr>
          <p:cNvPr id="4" name="Slide Image Placeholder 3"/>
          <p:cNvSpPr>
            <a:spLocks noGrp="1" noRot="1" noChangeAspect="1"/>
          </p:cNvSpPr>
          <p:nvPr>
            <p:ph type="sldImg" idx="2"/>
          </p:nvPr>
        </p:nvSpPr>
        <p:spPr>
          <a:xfrm>
            <a:off x="1262063" y="1173163"/>
            <a:ext cx="4578350" cy="3168650"/>
          </a:xfrm>
          <a:prstGeom prst="rect">
            <a:avLst/>
          </a:prstGeom>
          <a:noFill/>
          <a:ln w="12700">
            <a:solidFill>
              <a:prstClr val="black"/>
            </a:solidFill>
          </a:ln>
        </p:spPr>
        <p:txBody>
          <a:bodyPr vert="horz" lIns="94229" tIns="47114" rIns="94229" bIns="47114" rtlCol="0" anchor="ctr"/>
          <a:lstStyle/>
          <a:p>
            <a:endParaRPr lang="en-GB"/>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GB"/>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DBDC558F-E56C-41DD-B203-C433ED60DAFE}" type="slidenum">
              <a:rPr lang="en-GB" smtClean="0"/>
              <a:t>‹#›</a:t>
            </a:fld>
            <a:endParaRPr lang="en-GB"/>
          </a:p>
        </p:txBody>
      </p:sp>
    </p:spTree>
    <p:extLst>
      <p:ext uri="{BB962C8B-B14F-4D97-AF65-F5344CB8AC3E}">
        <p14:creationId xmlns:p14="http://schemas.microsoft.com/office/powerpoint/2010/main" val="4092857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DC558F-E56C-41DD-B203-C433ED60DAFE}" type="slidenum">
              <a:rPr lang="en-GB" smtClean="0"/>
              <a:t>7</a:t>
            </a:fld>
            <a:endParaRPr lang="en-GB"/>
          </a:p>
        </p:txBody>
      </p:sp>
    </p:spTree>
    <p:extLst>
      <p:ext uri="{BB962C8B-B14F-4D97-AF65-F5344CB8AC3E}">
        <p14:creationId xmlns:p14="http://schemas.microsoft.com/office/powerpoint/2010/main" val="2148152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E5C8F0-7994-4247-8B91-BBEA22819E28}"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81470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BE8C9-B219-4B2E-93CA-604C60F3CD6B}"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319575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DCC5B-066F-45DB-8D95-2C599422A31A}"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79968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19942-7A3C-4DC0-96E5-1FE28125C17E}"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41197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8B9727-14DA-4178-9F23-7C0CDEBA8239}" type="datetime1">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11851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C1B0A5-D7AD-4BA7-89B6-77FA09C7ABED}" type="datetime1">
              <a:rPr lang="en-GB" smtClean="0"/>
              <a:t>01/11/2022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71069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44801B-3107-4CB9-B397-4C39BA1DBB44}" type="datetime1">
              <a:rPr lang="en-GB" smtClean="0"/>
              <a:t>01/11/2022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335790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BFC590-7E48-49FA-949C-AA1E825D39A2}" type="datetime1">
              <a:rPr lang="en-GB" smtClean="0"/>
              <a:t>01/11/2022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3110272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FAC48-81CF-4D91-BB58-73ED370D6A11}" type="datetime1">
              <a:rPr lang="en-GB" smtClean="0"/>
              <a:t>01/11/2022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173281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23C236-F4F2-483C-8ACC-421CE6F815D1}" type="datetime1">
              <a:rPr lang="en-GB" smtClean="0"/>
              <a:t>01/11/2022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2642435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E45EE4-399F-4AB7-9558-B774C0995454}" type="datetime1">
              <a:rPr lang="en-GB" smtClean="0"/>
              <a:t>01/11/2022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769C0-4A93-431B-A443-CB6AAA52EFFA}" type="slidenum">
              <a:rPr lang="en-GB" smtClean="0"/>
              <a:t>‹#›</a:t>
            </a:fld>
            <a:endParaRPr lang="en-GB"/>
          </a:p>
        </p:txBody>
      </p:sp>
    </p:spTree>
    <p:extLst>
      <p:ext uri="{BB962C8B-B14F-4D97-AF65-F5344CB8AC3E}">
        <p14:creationId xmlns:p14="http://schemas.microsoft.com/office/powerpoint/2010/main" val="1731909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AF9EA-1E37-480A-B577-1100E6EC3722}" type="datetime1">
              <a:rPr lang="en-GB" smtClean="0"/>
              <a:t>01/11/2022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769C0-4A93-431B-A443-CB6AAA52EFFA}" type="slidenum">
              <a:rPr lang="en-GB" smtClean="0"/>
              <a:t>‹#›</a:t>
            </a:fld>
            <a:endParaRPr lang="en-GB"/>
          </a:p>
        </p:txBody>
      </p:sp>
    </p:spTree>
    <p:extLst>
      <p:ext uri="{BB962C8B-B14F-4D97-AF65-F5344CB8AC3E}">
        <p14:creationId xmlns:p14="http://schemas.microsoft.com/office/powerpoint/2010/main" val="2970760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a:extLst>
              <a:ext uri="{FF2B5EF4-FFF2-40B4-BE49-F238E27FC236}">
                <a16:creationId xmlns:a16="http://schemas.microsoft.com/office/drawing/2014/main" id="{3E969C53-0ECA-4EE9-90C4-6057A5BE41EE}"/>
              </a:ext>
            </a:extLst>
          </p:cNvPr>
          <p:cNvSpPr txBox="1">
            <a:spLocks/>
          </p:cNvSpPr>
          <p:nvPr/>
        </p:nvSpPr>
        <p:spPr>
          <a:xfrm>
            <a:off x="761999" y="784007"/>
            <a:ext cx="5986463" cy="4597618"/>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600" dirty="0">
                <a:latin typeface="Arial"/>
                <a:cs typeface="Arial"/>
              </a:rPr>
              <a:t>Religious Studies Homework Booklet</a:t>
            </a:r>
          </a:p>
          <a:p>
            <a:pPr algn="l"/>
            <a:r>
              <a:rPr lang="en-GB" sz="1600" b="1" dirty="0">
                <a:latin typeface="Arial"/>
                <a:cs typeface="Arial"/>
              </a:rPr>
              <a:t>Year 10 Lent 2</a:t>
            </a:r>
            <a:endParaRPr lang="en-GB" sz="1600" b="1" dirty="0">
              <a:latin typeface="Arial" panose="020B0604020202020204" pitchFamily="34" charset="0"/>
              <a:cs typeface="Arial" panose="020B0604020202020204" pitchFamily="34" charset="0"/>
            </a:endParaRPr>
          </a:p>
          <a:p>
            <a:pPr algn="l"/>
            <a:r>
              <a:rPr lang="en-GB" sz="1400" dirty="0">
                <a:latin typeface="Arial"/>
                <a:cs typeface="Arial"/>
              </a:rPr>
              <a:t>Name:</a:t>
            </a:r>
          </a:p>
          <a:p>
            <a:pPr algn="l"/>
            <a:r>
              <a:rPr lang="en-GB" sz="1400" dirty="0">
                <a:latin typeface="Arial"/>
                <a:cs typeface="Arial"/>
              </a:rPr>
              <a:t>Class:</a:t>
            </a:r>
          </a:p>
          <a:p>
            <a:pPr algn="l"/>
            <a:r>
              <a:rPr lang="en-GB" sz="1400" dirty="0">
                <a:latin typeface="Arial"/>
                <a:cs typeface="Arial"/>
              </a:rPr>
              <a:t>Teacher:</a:t>
            </a:r>
          </a:p>
          <a:p>
            <a:pPr algn="l"/>
            <a:endParaRPr lang="en-GB" sz="1625" dirty="0">
              <a:latin typeface="Arial"/>
              <a:cs typeface="Arial"/>
            </a:endParaRPr>
          </a:p>
          <a:p>
            <a:pPr algn="l"/>
            <a:endParaRPr lang="en-GB" sz="1625" dirty="0">
              <a:latin typeface="Arial"/>
              <a:cs typeface="Arial"/>
            </a:endParaRPr>
          </a:p>
          <a:p>
            <a:pPr algn="l"/>
            <a:r>
              <a:rPr lang="en-GB" sz="1600" b="1" dirty="0">
                <a:latin typeface="Arial" panose="020B0604020202020204" pitchFamily="34" charset="0"/>
                <a:cs typeface="Arial" panose="020B0604020202020204" pitchFamily="34" charset="0"/>
              </a:rPr>
              <a:t>Homework Expectations:</a:t>
            </a:r>
          </a:p>
          <a:p>
            <a:pPr algn="l"/>
            <a:r>
              <a:rPr lang="en-GB" sz="1400" dirty="0">
                <a:latin typeface="Arial" panose="020B0604020202020204" pitchFamily="34" charset="0"/>
                <a:cs typeface="Arial" panose="020B0604020202020204" pitchFamily="34" charset="0"/>
              </a:rPr>
              <a:t>You must keep this booklet </a:t>
            </a:r>
            <a:r>
              <a:rPr lang="en-GB" sz="1400" b="1" dirty="0">
                <a:latin typeface="Arial" panose="020B0604020202020204" pitchFamily="34" charset="0"/>
                <a:cs typeface="Arial" panose="020B0604020202020204" pitchFamily="34" charset="0"/>
              </a:rPr>
              <a:t>neat</a:t>
            </a:r>
            <a:r>
              <a:rPr lang="en-GB" sz="1400" dirty="0">
                <a:latin typeface="Arial" panose="020B0604020202020204" pitchFamily="34" charset="0"/>
                <a:cs typeface="Arial" panose="020B0604020202020204" pitchFamily="34" charset="0"/>
              </a:rPr>
              <a:t> and </a:t>
            </a:r>
            <a:r>
              <a:rPr lang="en-GB" sz="1400" b="1" dirty="0">
                <a:latin typeface="Arial" panose="020B0604020202020204" pitchFamily="34" charset="0"/>
                <a:cs typeface="Arial" panose="020B0604020202020204" pitchFamily="34" charset="0"/>
              </a:rPr>
              <a:t>presentable</a:t>
            </a:r>
          </a:p>
          <a:p>
            <a:pPr algn="l"/>
            <a:r>
              <a:rPr lang="en-GB" sz="1400" dirty="0">
                <a:latin typeface="Arial" panose="020B0604020202020204" pitchFamily="34" charset="0"/>
                <a:cs typeface="Arial" panose="020B0604020202020204" pitchFamily="34" charset="0"/>
              </a:rPr>
              <a:t>All homework must be</a:t>
            </a:r>
            <a:r>
              <a:rPr lang="en-GB" sz="1400" b="1" dirty="0">
                <a:latin typeface="Arial" panose="020B0604020202020204" pitchFamily="34" charset="0"/>
                <a:cs typeface="Arial" panose="020B0604020202020204" pitchFamily="34" charset="0"/>
              </a:rPr>
              <a:t> completed for the date set</a:t>
            </a:r>
          </a:p>
          <a:p>
            <a:pPr algn="l"/>
            <a:r>
              <a:rPr lang="en-GB" sz="1400" b="1" dirty="0">
                <a:latin typeface="Arial" panose="020B0604020202020204" pitchFamily="34" charset="0"/>
                <a:cs typeface="Arial" panose="020B0604020202020204" pitchFamily="34" charset="0"/>
              </a:rPr>
              <a:t>High effort </a:t>
            </a:r>
            <a:r>
              <a:rPr lang="en-GB" sz="1400" dirty="0">
                <a:latin typeface="Arial" panose="020B0604020202020204" pitchFamily="34" charset="0"/>
                <a:cs typeface="Arial" panose="020B0604020202020204" pitchFamily="34" charset="0"/>
              </a:rPr>
              <a:t>is expected in all tasks</a:t>
            </a:r>
          </a:p>
          <a:p>
            <a:pPr algn="l"/>
            <a:r>
              <a:rPr lang="en-GB" sz="1400" dirty="0">
                <a:latin typeface="Arial" panose="020B0604020202020204" pitchFamily="34" charset="0"/>
                <a:cs typeface="Arial" panose="020B0604020202020204" pitchFamily="34" charset="0"/>
              </a:rPr>
              <a:t>You will </a:t>
            </a:r>
            <a:r>
              <a:rPr lang="en-GB" sz="1400" b="1" dirty="0">
                <a:latin typeface="Arial" panose="020B0604020202020204" pitchFamily="34" charset="0"/>
                <a:cs typeface="Arial" panose="020B0604020202020204" pitchFamily="34" charset="0"/>
              </a:rPr>
              <a:t>boost</a:t>
            </a:r>
            <a:r>
              <a:rPr lang="en-GB" sz="1400" dirty="0">
                <a:latin typeface="Arial" panose="020B0604020202020204" pitchFamily="34" charset="0"/>
                <a:cs typeface="Arial" panose="020B0604020202020204" pitchFamily="34" charset="0"/>
              </a:rPr>
              <a:t> all work in </a:t>
            </a:r>
            <a:r>
              <a:rPr lang="en-GB" sz="1400" b="1" dirty="0">
                <a:latin typeface="Arial" panose="020B0604020202020204" pitchFamily="34" charset="0"/>
                <a:cs typeface="Arial" panose="020B0604020202020204" pitchFamily="34" charset="0"/>
              </a:rPr>
              <a:t>red pen</a:t>
            </a:r>
          </a:p>
          <a:p>
            <a:endParaRPr lang="en-GB" sz="1625" dirty="0">
              <a:latin typeface="Arial"/>
              <a:cs typeface="Arial"/>
            </a:endParaRPr>
          </a:p>
        </p:txBody>
      </p:sp>
      <p:pic>
        <p:nvPicPr>
          <p:cNvPr id="5" name="Picture 4">
            <a:extLst>
              <a:ext uri="{FF2B5EF4-FFF2-40B4-BE49-F238E27FC236}">
                <a16:creationId xmlns:a16="http://schemas.microsoft.com/office/drawing/2014/main" id="{CC513D63-6514-4A79-8EDF-60FB5C97D3D3}"/>
              </a:ext>
            </a:extLst>
          </p:cNvPr>
          <p:cNvPicPr>
            <a:picLocks noChangeAspect="1"/>
          </p:cNvPicPr>
          <p:nvPr/>
        </p:nvPicPr>
        <p:blipFill>
          <a:blip r:embed="rId2">
            <a:duotone>
              <a:schemeClr val="bg2">
                <a:shade val="45000"/>
                <a:satMod val="135000"/>
              </a:schemeClr>
              <a:prstClr val="white"/>
            </a:duotone>
          </a:blip>
          <a:stretch>
            <a:fillRect/>
          </a:stretch>
        </p:blipFill>
        <p:spPr>
          <a:xfrm>
            <a:off x="6748463" y="784007"/>
            <a:ext cx="1776412" cy="3314457"/>
          </a:xfrm>
          <a:prstGeom prst="rect">
            <a:avLst/>
          </a:prstGeom>
        </p:spPr>
      </p:pic>
      <p:graphicFrame>
        <p:nvGraphicFramePr>
          <p:cNvPr id="7" name="Table 9">
            <a:extLst>
              <a:ext uri="{FF2B5EF4-FFF2-40B4-BE49-F238E27FC236}">
                <a16:creationId xmlns:a16="http://schemas.microsoft.com/office/drawing/2014/main" id="{75A9E8CB-0BA2-4BF6-BDD3-6D797D7A5580}"/>
              </a:ext>
            </a:extLst>
          </p:cNvPr>
          <p:cNvGraphicFramePr>
            <a:graphicFrameLocks noGrp="1"/>
          </p:cNvGraphicFramePr>
          <p:nvPr>
            <p:extLst>
              <p:ext uri="{D42A27DB-BD31-4B8C-83A1-F6EECF244321}">
                <p14:modId xmlns:p14="http://schemas.microsoft.com/office/powerpoint/2010/main" val="1877313602"/>
              </p:ext>
            </p:extLst>
          </p:nvPr>
        </p:nvGraphicFramePr>
        <p:xfrm>
          <a:off x="552451" y="4915653"/>
          <a:ext cx="8677276" cy="1454667"/>
        </p:xfrm>
        <a:graphic>
          <a:graphicData uri="http://schemas.openxmlformats.org/drawingml/2006/table">
            <a:tbl>
              <a:tblPr firstRow="1" bandRow="1">
                <a:tableStyleId>{073A0DAA-6AF3-43AB-8588-CEC1D06C72B9}</a:tableStyleId>
              </a:tblPr>
              <a:tblGrid>
                <a:gridCol w="2352674">
                  <a:extLst>
                    <a:ext uri="{9D8B030D-6E8A-4147-A177-3AD203B41FA5}">
                      <a16:colId xmlns:a16="http://schemas.microsoft.com/office/drawing/2014/main" val="3320810119"/>
                    </a:ext>
                  </a:extLst>
                </a:gridCol>
                <a:gridCol w="1985964">
                  <a:extLst>
                    <a:ext uri="{9D8B030D-6E8A-4147-A177-3AD203B41FA5}">
                      <a16:colId xmlns:a16="http://schemas.microsoft.com/office/drawing/2014/main" val="2587861013"/>
                    </a:ext>
                  </a:extLst>
                </a:gridCol>
                <a:gridCol w="2169319">
                  <a:extLst>
                    <a:ext uri="{9D8B030D-6E8A-4147-A177-3AD203B41FA5}">
                      <a16:colId xmlns:a16="http://schemas.microsoft.com/office/drawing/2014/main" val="1235917765"/>
                    </a:ext>
                  </a:extLst>
                </a:gridCol>
                <a:gridCol w="2169319">
                  <a:extLst>
                    <a:ext uri="{9D8B030D-6E8A-4147-A177-3AD203B41FA5}">
                      <a16:colId xmlns:a16="http://schemas.microsoft.com/office/drawing/2014/main" val="2636146551"/>
                    </a:ext>
                  </a:extLst>
                </a:gridCol>
              </a:tblGrid>
              <a:tr h="342147">
                <a:tc>
                  <a:txBody>
                    <a:bodyPr/>
                    <a:lstStyle/>
                    <a:p>
                      <a:r>
                        <a:rPr lang="en-GB" sz="1200" dirty="0">
                          <a:solidFill>
                            <a:schemeClr val="tx1"/>
                          </a:solidFill>
                          <a:latin typeface="Arial"/>
                        </a:rPr>
                        <a:t>Due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a:solidFill>
                            <a:schemeClr val="tx1"/>
                          </a:solidFill>
                          <a:latin typeface="Arial"/>
                        </a:rPr>
                        <a:t>Checked by: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a:solidFill>
                            <a:schemeClr val="tx1"/>
                          </a:solidFill>
                          <a:latin typeface="Arial"/>
                        </a:rPr>
                        <a:t>Due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a:solidFill>
                            <a:schemeClr val="tx1"/>
                          </a:solidFill>
                          <a:latin typeface="Arial"/>
                        </a:rPr>
                        <a:t>Checked</a:t>
                      </a:r>
                      <a:r>
                        <a:rPr lang="en-GB" sz="1200" baseline="0" dirty="0">
                          <a:solidFill>
                            <a:schemeClr val="tx1"/>
                          </a:solidFill>
                          <a:latin typeface="Arial"/>
                        </a:rPr>
                        <a:t> by:</a:t>
                      </a:r>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1142606"/>
                  </a:ext>
                </a:extLst>
              </a:tr>
              <a:tr h="370840">
                <a:tc>
                  <a:txBody>
                    <a:bodyPr/>
                    <a:lstStyle/>
                    <a:p>
                      <a:r>
                        <a:rPr lang="en-GB" sz="1200" dirty="0">
                          <a:solidFill>
                            <a:schemeClr val="tx1"/>
                          </a:solidFill>
                          <a:latin typeface="Arial"/>
                        </a:rPr>
                        <a:t>Homework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latin typeface="Arial"/>
                        </a:rPr>
                        <a:t>Homework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4093558"/>
                  </a:ext>
                </a:extLst>
              </a:tr>
              <a:tr h="370840">
                <a:tc>
                  <a:txBody>
                    <a:bodyPr/>
                    <a:lstStyle/>
                    <a:p>
                      <a:r>
                        <a:rPr lang="en-GB" sz="1200" dirty="0">
                          <a:solidFill>
                            <a:schemeClr val="tx1"/>
                          </a:solidFill>
                          <a:latin typeface="Arial"/>
                        </a:rPr>
                        <a:t>Homework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latin typeface="Arial"/>
                        </a:rPr>
                        <a:t>Homework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7758826"/>
                  </a:ext>
                </a:extLst>
              </a:tr>
              <a:tr h="370840">
                <a:tc>
                  <a:txBody>
                    <a:bodyPr/>
                    <a:lstStyle/>
                    <a:p>
                      <a:r>
                        <a:rPr lang="en-GB" sz="1200" dirty="0">
                          <a:solidFill>
                            <a:schemeClr val="tx1"/>
                          </a:solidFill>
                          <a:latin typeface="Arial"/>
                        </a:rPr>
                        <a:t>Homework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latin typeface="Arial"/>
                        </a:rPr>
                        <a:t>Homework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200" dirty="0">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9678088"/>
                  </a:ext>
                </a:extLst>
              </a:tr>
            </a:tbl>
          </a:graphicData>
        </a:graphic>
      </p:graphicFrame>
    </p:spTree>
    <p:extLst>
      <p:ext uri="{BB962C8B-B14F-4D97-AF65-F5344CB8AC3E}">
        <p14:creationId xmlns:p14="http://schemas.microsoft.com/office/powerpoint/2010/main" val="96929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10</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5 Part 1                                10 Commandments - KO pages </a:t>
            </a:r>
            <a:r>
              <a:rPr lang="en-GB" sz="1400" dirty="0" smtClean="0">
                <a:latin typeface="Arial"/>
                <a:cs typeface="Arial"/>
              </a:rPr>
              <a:t>89 - 90</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2513077497"/>
              </p:ext>
            </p:extLst>
          </p:nvPr>
        </p:nvGraphicFramePr>
        <p:xfrm>
          <a:off x="152400" y="559079"/>
          <a:ext cx="9434509" cy="5691839"/>
        </p:xfrm>
        <a:graphic>
          <a:graphicData uri="http://schemas.openxmlformats.org/drawingml/2006/table">
            <a:tbl>
              <a:tblPr firstRow="1" bandRow="1">
                <a:tableStyleId>{5940675A-B579-460E-94D1-54222C63F5DA}</a:tableStyleId>
              </a:tblPr>
              <a:tblGrid>
                <a:gridCol w="5449673">
                  <a:extLst>
                    <a:ext uri="{9D8B030D-6E8A-4147-A177-3AD203B41FA5}">
                      <a16:colId xmlns:a16="http://schemas.microsoft.com/office/drawing/2014/main" val="1663066600"/>
                    </a:ext>
                  </a:extLst>
                </a:gridCol>
                <a:gridCol w="3984836">
                  <a:extLst>
                    <a:ext uri="{9D8B030D-6E8A-4147-A177-3AD203B41FA5}">
                      <a16:colId xmlns:a16="http://schemas.microsoft.com/office/drawing/2014/main" val="2551129518"/>
                    </a:ext>
                  </a:extLst>
                </a:gridCol>
              </a:tblGrid>
              <a:tr h="5691839">
                <a:tc>
                  <a:txBody>
                    <a:bodyPr/>
                    <a:lstStyle/>
                    <a:p>
                      <a:pPr lvl="0" algn="l">
                        <a:lnSpc>
                          <a:spcPct val="100000"/>
                        </a:lnSpc>
                        <a:spcBef>
                          <a:spcPts val="0"/>
                        </a:spcBef>
                        <a:spcAft>
                          <a:spcPts val="0"/>
                        </a:spcAft>
                        <a:buNone/>
                      </a:pPr>
                      <a:r>
                        <a:rPr lang="en-GB" sz="1200" b="1" i="0" u="none" strike="noStrike" baseline="0" noProof="0" dirty="0">
                          <a:latin typeface="Arial"/>
                        </a:rPr>
                        <a:t>Exodus 20:1-15</a:t>
                      </a:r>
                      <a:endParaRPr lang="en-GB" sz="1200" b="0" i="0" u="none" strike="noStrike" baseline="0" noProof="0" dirty="0">
                        <a:latin typeface="Arial"/>
                      </a:endParaRPr>
                    </a:p>
                    <a:p>
                      <a:pPr lvl="0" algn="l">
                        <a:lnSpc>
                          <a:spcPct val="100000"/>
                        </a:lnSpc>
                        <a:spcBef>
                          <a:spcPts val="0"/>
                        </a:spcBef>
                        <a:spcAft>
                          <a:spcPts val="0"/>
                        </a:spcAft>
                        <a:buNone/>
                      </a:pPr>
                      <a:r>
                        <a:rPr lang="en-GB" sz="1200" b="0" i="0" u="none" strike="noStrike" baseline="30000" noProof="0" dirty="0">
                          <a:latin typeface="Arial"/>
                        </a:rPr>
                        <a:t>1</a:t>
                      </a:r>
                      <a:r>
                        <a:rPr lang="en-GB" sz="1200" b="0" i="0" u="none" strike="noStrike" baseline="0" noProof="0" dirty="0">
                          <a:latin typeface="Arial"/>
                        </a:rPr>
                        <a:t> God spoke all these words, saying:  </a:t>
                      </a:r>
                      <a:r>
                        <a:rPr lang="en-GB" sz="1200" b="0" i="0" u="none" strike="noStrike" baseline="30000" noProof="0" dirty="0">
                          <a:latin typeface="Arial"/>
                        </a:rPr>
                        <a:t>2</a:t>
                      </a:r>
                      <a:r>
                        <a:rPr lang="en-GB" sz="1200" b="0" i="0" u="none" strike="noStrike" baseline="0" noProof="0" dirty="0">
                          <a:latin typeface="Arial"/>
                        </a:rPr>
                        <a:t> I am God your Lord, who brought you out of Egypt, from the place of slavery.  </a:t>
                      </a:r>
                      <a:r>
                        <a:rPr lang="en-GB" sz="1200" b="0" i="0" u="none" strike="noStrike" baseline="30000" noProof="0" dirty="0">
                          <a:latin typeface="Arial"/>
                        </a:rPr>
                        <a:t>3</a:t>
                      </a:r>
                      <a:r>
                        <a:rPr lang="en-GB" sz="1200" b="0" i="0" u="none" strike="noStrike" baseline="0" noProof="0" dirty="0">
                          <a:latin typeface="Arial"/>
                        </a:rPr>
                        <a:t> Do not have any other gods before Me.  </a:t>
                      </a:r>
                      <a:r>
                        <a:rPr lang="en-GB" sz="1200" b="0" i="0" u="none" strike="noStrike" baseline="30000" noProof="0" dirty="0">
                          <a:latin typeface="Arial"/>
                        </a:rPr>
                        <a:t>4</a:t>
                      </a:r>
                      <a:r>
                        <a:rPr lang="en-GB" sz="1200" b="0" i="0" u="none" strike="noStrike" baseline="0" noProof="0" dirty="0">
                          <a:latin typeface="Arial"/>
                        </a:rPr>
                        <a:t> Do not represent [such] gods by any carved statue or picture of anything in the heaven above, on the earth below, or in the water below the land.  </a:t>
                      </a:r>
                      <a:r>
                        <a:rPr lang="en-GB" sz="1200" b="0" i="0" u="none" strike="noStrike" baseline="30000" noProof="0" dirty="0">
                          <a:latin typeface="Arial"/>
                        </a:rPr>
                        <a:t>5</a:t>
                      </a:r>
                      <a:r>
                        <a:rPr lang="en-GB" sz="1200" b="0" i="0" u="none" strike="noStrike" baseline="0" noProof="0" dirty="0">
                          <a:latin typeface="Arial"/>
                        </a:rPr>
                        <a:t> Do not bow down to [such gods] or worship them. I am God your Lord, a God who demands exclusive worship. Where My enemies are concerned, I keep in mind the sin of the fathers for [their] descendants, to the third and fourth [generation]. </a:t>
                      </a:r>
                      <a:r>
                        <a:rPr lang="en-GB" sz="1200" b="0" i="0" u="none" strike="noStrike" baseline="30000" noProof="0" dirty="0">
                          <a:latin typeface="Arial"/>
                        </a:rPr>
                        <a:t>6</a:t>
                      </a:r>
                      <a:r>
                        <a:rPr lang="en-GB" sz="1200" b="0" i="0" u="none" strike="noStrike" baseline="0" noProof="0" dirty="0">
                          <a:latin typeface="Arial"/>
                        </a:rPr>
                        <a:t> But for those who love Me and keep My commandments, I show love for thousands [of generations].</a:t>
                      </a:r>
                    </a:p>
                    <a:p>
                      <a:pPr lvl="0" algn="l">
                        <a:lnSpc>
                          <a:spcPct val="100000"/>
                        </a:lnSpc>
                        <a:spcBef>
                          <a:spcPts val="0"/>
                        </a:spcBef>
                        <a:spcAft>
                          <a:spcPts val="0"/>
                        </a:spcAft>
                        <a:buNone/>
                      </a:pPr>
                      <a:r>
                        <a:rPr lang="en-GB" sz="1200" b="0" i="0" u="none" strike="noStrike" baseline="30000" noProof="0" dirty="0">
                          <a:latin typeface="Arial"/>
                        </a:rPr>
                        <a:t>7</a:t>
                      </a:r>
                      <a:r>
                        <a:rPr lang="en-GB" sz="1200" b="0" i="0" u="none" strike="noStrike" baseline="0" noProof="0" dirty="0">
                          <a:latin typeface="Arial"/>
                        </a:rPr>
                        <a:t> Do not take the name of God your Lord in vain. God will not allow the one who takes His name in vain to go unpunished.  </a:t>
                      </a:r>
                      <a:r>
                        <a:rPr lang="en-GB" sz="1200" b="0" i="0" u="none" strike="noStrike" baseline="30000" noProof="0" dirty="0">
                          <a:latin typeface="Arial"/>
                        </a:rPr>
                        <a:t>8</a:t>
                      </a:r>
                      <a:r>
                        <a:rPr lang="en-GB" sz="1200" b="0" i="0" u="none" strike="noStrike" baseline="0" noProof="0" dirty="0">
                          <a:latin typeface="Arial"/>
                        </a:rPr>
                        <a:t> Remember the Sabbath to keep it holy.  </a:t>
                      </a:r>
                      <a:r>
                        <a:rPr lang="en-GB" sz="1200" b="0" i="0" u="none" strike="noStrike" baseline="30000" noProof="0" dirty="0">
                          <a:latin typeface="Arial"/>
                        </a:rPr>
                        <a:t>9</a:t>
                      </a:r>
                      <a:r>
                        <a:rPr lang="en-GB" sz="1200" b="0" i="0" u="none" strike="noStrike" baseline="0" noProof="0" dirty="0">
                          <a:latin typeface="Arial"/>
                        </a:rPr>
                        <a:t> You can work during the six weekdays and do all your tasks.  </a:t>
                      </a:r>
                      <a:r>
                        <a:rPr lang="en-GB" sz="1200" b="0" i="0" u="none" strike="noStrike" baseline="30000" noProof="0" dirty="0">
                          <a:latin typeface="Arial"/>
                        </a:rPr>
                        <a:t>10</a:t>
                      </a:r>
                      <a:r>
                        <a:rPr lang="en-GB" sz="1200" b="0" i="0" u="none" strike="noStrike" baseline="0" noProof="0" dirty="0">
                          <a:latin typeface="Arial"/>
                        </a:rPr>
                        <a:t> But Saturday is the Sabbath to God your Lord. Do not do anything that constitutes work. [This includes] you, your son, your daughter, your slave, your maid, your animal, and the foreigner in your gates. </a:t>
                      </a:r>
                      <a:r>
                        <a:rPr lang="en-GB" sz="1200" b="0" i="0" u="none" strike="noStrike" baseline="30000" noProof="0" dirty="0">
                          <a:latin typeface="Arial"/>
                        </a:rPr>
                        <a:t>11</a:t>
                      </a:r>
                      <a:r>
                        <a:rPr lang="en-GB" sz="1200" b="0" i="0" u="none" strike="noStrike" baseline="0" noProof="0" dirty="0">
                          <a:latin typeface="Arial"/>
                        </a:rPr>
                        <a:t> It was during the six weekdays that God made the heaven, the earth, the sea, and all that is in them, but he rested on Saturday. God therefore blessed the Sabbath day and made it holy.  </a:t>
                      </a:r>
                    </a:p>
                    <a:p>
                      <a:pPr lvl="0" algn="l">
                        <a:lnSpc>
                          <a:spcPct val="100000"/>
                        </a:lnSpc>
                        <a:spcBef>
                          <a:spcPts val="0"/>
                        </a:spcBef>
                        <a:spcAft>
                          <a:spcPts val="0"/>
                        </a:spcAft>
                        <a:buNone/>
                      </a:pPr>
                      <a:r>
                        <a:rPr lang="en-GB" sz="1200" b="0" i="0" u="none" strike="noStrike" baseline="30000" noProof="0" dirty="0">
                          <a:latin typeface="Arial"/>
                        </a:rPr>
                        <a:t>12</a:t>
                      </a:r>
                      <a:r>
                        <a:rPr lang="en-GB" sz="1200" b="0" i="0" u="none" strike="noStrike" baseline="0" noProof="0" dirty="0">
                          <a:latin typeface="Arial"/>
                        </a:rPr>
                        <a:t> Honour your father and mother. You will then live long on the land that God your Lord is giving you.  </a:t>
                      </a:r>
                      <a:r>
                        <a:rPr lang="en-GB" sz="1200" b="0" i="0" u="none" strike="noStrike" baseline="30000" noProof="0" dirty="0">
                          <a:latin typeface="Arial"/>
                        </a:rPr>
                        <a:t>13</a:t>
                      </a:r>
                      <a:r>
                        <a:rPr lang="en-GB" sz="1200" b="0" i="0" u="none" strike="noStrike" baseline="0" noProof="0" dirty="0">
                          <a:latin typeface="Arial"/>
                        </a:rPr>
                        <a:t> Do not commit murder.  Do not commit adultery.  Do not steal.  Do not testify as a false witness against your neighbour.  </a:t>
                      </a:r>
                      <a:r>
                        <a:rPr lang="en-GB" sz="1200" b="0" i="0" u="none" strike="noStrike" baseline="30000" noProof="0" dirty="0">
                          <a:latin typeface="Arial"/>
                        </a:rPr>
                        <a:t>14</a:t>
                      </a:r>
                      <a:r>
                        <a:rPr lang="en-GB" sz="1200" b="0" i="0" u="none" strike="noStrike" baseline="0" noProof="0" dirty="0">
                          <a:latin typeface="Arial"/>
                        </a:rPr>
                        <a:t> Do not be envious of your neighbour's house.</a:t>
                      </a:r>
                    </a:p>
                    <a:p>
                      <a:pPr lvl="0" algn="l">
                        <a:lnSpc>
                          <a:spcPct val="100000"/>
                        </a:lnSpc>
                        <a:spcBef>
                          <a:spcPts val="0"/>
                        </a:spcBef>
                        <a:spcAft>
                          <a:spcPts val="0"/>
                        </a:spcAft>
                        <a:buNone/>
                      </a:pPr>
                      <a:r>
                        <a:rPr lang="en-GB" sz="1200" b="0" i="0" u="none" strike="noStrike" baseline="0" noProof="0" dirty="0">
                          <a:latin typeface="Arial"/>
                        </a:rPr>
                        <a:t>Do not be envious of your neighbour's wife, his slave, his maid, his ox, his donkey, or anything else that is your neighbour's.  </a:t>
                      </a:r>
                      <a:r>
                        <a:rPr lang="en-GB" sz="1200" b="0" i="0" u="none" strike="noStrike" baseline="30000" noProof="0" dirty="0">
                          <a:latin typeface="Arial"/>
                        </a:rPr>
                        <a:t>15</a:t>
                      </a:r>
                      <a:r>
                        <a:rPr lang="en-GB" sz="1200" b="0" i="0" u="none" strike="noStrike" baseline="0" noProof="0" dirty="0">
                          <a:latin typeface="Arial"/>
                        </a:rPr>
                        <a:t> All the people saw the sounds, the flames, the blast of the ram's horn, and the mountain smoking. The people trembled when they saw it, keeping their distance.</a:t>
                      </a:r>
                    </a:p>
                    <a:p>
                      <a:pPr lvl="0" algn="l">
                        <a:lnSpc>
                          <a:spcPct val="100000"/>
                        </a:lnSpc>
                        <a:spcBef>
                          <a:spcPts val="0"/>
                        </a:spcBef>
                        <a:spcAft>
                          <a:spcPts val="0"/>
                        </a:spcAft>
                        <a:buNone/>
                      </a:pPr>
                      <a:endParaRPr lang="en-GB" sz="1400" b="0" i="0" u="none" strike="noStrike" baseline="0" noProof="0" dirty="0">
                        <a:latin typeface="Arial"/>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a:txBody>
                    <a:bodyPr/>
                    <a:lstStyle/>
                    <a:p>
                      <a:pPr lvl="0">
                        <a:lnSpc>
                          <a:spcPct val="150000"/>
                        </a:lnSpc>
                        <a:spcBef>
                          <a:spcPts val="0"/>
                        </a:spcBef>
                        <a:spcAft>
                          <a:spcPts val="0"/>
                        </a:spcAft>
                        <a:buNone/>
                      </a:pPr>
                      <a:r>
                        <a:rPr lang="en-GB" sz="1400" b="1" i="0" u="none" strike="noStrike" baseline="0" noProof="0" dirty="0">
                          <a:latin typeface="Arial"/>
                        </a:rPr>
                        <a:t>What are these commonly known as?</a:t>
                      </a:r>
                      <a:endParaRPr lang="en-US" dirty="0"/>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How many are about God?</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How many are about Society?</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Why are they important to the Jewish people?</a:t>
                      </a:r>
                    </a:p>
                    <a:p>
                      <a:pPr lvl="0">
                        <a:lnSpc>
                          <a:spcPct val="150000"/>
                        </a:lnSpc>
                        <a:spcBef>
                          <a:spcPts val="0"/>
                        </a:spcBef>
                        <a:spcAft>
                          <a:spcPts val="0"/>
                        </a:spcAft>
                        <a:buNone/>
                      </a:pPr>
                      <a:r>
                        <a:rPr lang="en-GB" sz="1400" b="1" i="0" u="none" strike="noStrike" baseline="0" noProof="0" dirty="0">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838561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11</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5 Part 2                              10 Commandments - KO pages </a:t>
            </a:r>
            <a:r>
              <a:rPr lang="en-GB" sz="1400" dirty="0" smtClean="0">
                <a:latin typeface="Arial"/>
                <a:cs typeface="Arial"/>
              </a:rPr>
              <a:t>89 - 90</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881116084"/>
              </p:ext>
            </p:extLst>
          </p:nvPr>
        </p:nvGraphicFramePr>
        <p:xfrm>
          <a:off x="319086" y="619125"/>
          <a:ext cx="9267827" cy="5801471"/>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801471">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Why are the 10 commandments needed?</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What do they tell us about Moses?</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What does the 10th commandment say and what does it mean?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a:t>
                      </a:r>
                      <a:r>
                        <a:rPr lang="en-GB" sz="1400" b="0" i="0" u="none" strike="noStrike" kern="1200" noProof="0" dirty="0">
                          <a:solidFill>
                            <a:schemeClr val="tx1"/>
                          </a:solidFill>
                          <a:effectLst/>
                          <a:latin typeface="Arial"/>
                        </a:rPr>
                        <a:t>Why are the 10 Commandments special in Judaism?</a:t>
                      </a:r>
                      <a:endParaRPr lang="en-US" sz="1400" b="0" i="0" u="none" strike="noStrike" kern="1200" noProof="0" dirty="0">
                        <a:effectLst/>
                      </a:endParaRPr>
                    </a:p>
                    <a:p>
                      <a:pPr marL="0" lvl="0" indent="0">
                        <a:lnSpc>
                          <a:spcPct val="150000"/>
                        </a:lnSpc>
                        <a:spcBef>
                          <a:spcPts val="0"/>
                        </a:spcBef>
                        <a:spcAft>
                          <a:spcPts val="0"/>
                        </a:spcAft>
                        <a:buNone/>
                      </a:pPr>
                      <a:r>
                        <a:rPr lang="en-GB" sz="1400" b="0" i="0" u="none" strike="noStrike" kern="1200" noProof="0" dirty="0">
                          <a:solidFill>
                            <a:schemeClr val="tx1"/>
                          </a:solidFill>
                          <a:effectLst/>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66561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12</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6 Part 1                                Mosaic Covenant - KO page </a:t>
            </a:r>
            <a:r>
              <a:rPr lang="en-GB" sz="1400" dirty="0" smtClean="0">
                <a:latin typeface="Arial"/>
                <a:cs typeface="Arial"/>
              </a:rPr>
              <a:t>94</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1232985420"/>
              </p:ext>
            </p:extLst>
          </p:nvPr>
        </p:nvGraphicFramePr>
        <p:xfrm>
          <a:off x="180110" y="559079"/>
          <a:ext cx="9610090" cy="5691839"/>
        </p:xfrm>
        <a:graphic>
          <a:graphicData uri="http://schemas.openxmlformats.org/drawingml/2006/table">
            <a:tbl>
              <a:tblPr firstRow="1" bandRow="1">
                <a:tableStyleId>{5940675A-B579-460E-94D1-54222C63F5DA}</a:tableStyleId>
              </a:tblPr>
              <a:tblGrid>
                <a:gridCol w="5551095">
                  <a:extLst>
                    <a:ext uri="{9D8B030D-6E8A-4147-A177-3AD203B41FA5}">
                      <a16:colId xmlns:a16="http://schemas.microsoft.com/office/drawing/2014/main" val="1663066600"/>
                    </a:ext>
                  </a:extLst>
                </a:gridCol>
                <a:gridCol w="4058995">
                  <a:extLst>
                    <a:ext uri="{9D8B030D-6E8A-4147-A177-3AD203B41FA5}">
                      <a16:colId xmlns:a16="http://schemas.microsoft.com/office/drawing/2014/main" val="2551129518"/>
                    </a:ext>
                  </a:extLst>
                </a:gridCol>
              </a:tblGrid>
              <a:tr h="5691839">
                <a:tc>
                  <a:txBody>
                    <a:bodyPr/>
                    <a:lstStyle/>
                    <a:p>
                      <a:pPr lvl="0" algn="l">
                        <a:lnSpc>
                          <a:spcPct val="100000"/>
                        </a:lnSpc>
                        <a:spcBef>
                          <a:spcPts val="0"/>
                        </a:spcBef>
                        <a:spcAft>
                          <a:spcPts val="0"/>
                        </a:spcAft>
                        <a:buNone/>
                      </a:pPr>
                      <a:r>
                        <a:rPr lang="en-GB" sz="1400" b="1" i="0" u="none" strike="noStrike" baseline="0" noProof="0" dirty="0">
                          <a:latin typeface="Arial"/>
                        </a:rPr>
                        <a:t>Mosaic Covenant   -   Exodus 3:11-15</a:t>
                      </a:r>
                      <a:br>
                        <a:rPr lang="en-GB" sz="1400" b="1" i="0" u="none" strike="noStrike" baseline="0" noProof="0" dirty="0">
                          <a:latin typeface="Arial"/>
                        </a:rPr>
                      </a:br>
                      <a:r>
                        <a:rPr lang="en-GB" sz="1400" b="1" i="0" u="none" strike="noStrike" baseline="0" noProof="0" dirty="0">
                          <a:latin typeface="Arial"/>
                        </a:rPr>
                        <a:t>11</a:t>
                      </a:r>
                      <a:r>
                        <a:rPr lang="en-GB" sz="1400" b="0" i="0" u="none" strike="noStrike" baseline="0" noProof="0" dirty="0">
                          <a:latin typeface="Arial"/>
                        </a:rPr>
                        <a:t> 'Who am I that I should go to Pharaoh?' said Moses to God. 'And how can I possibly get the Israelites out of Egypt?'  </a:t>
                      </a:r>
                      <a:r>
                        <a:rPr lang="en-GB" sz="1400" b="0" i="0" u="none" strike="noStrike" baseline="30000" noProof="0" dirty="0">
                          <a:latin typeface="Arial"/>
                        </a:rPr>
                        <a:t>12</a:t>
                      </a:r>
                      <a:r>
                        <a:rPr lang="en-GB" sz="1400" b="0" i="0" u="none" strike="noStrike" baseline="0" noProof="0" dirty="0">
                          <a:latin typeface="Arial"/>
                        </a:rPr>
                        <a:t> 'Because I will be with you,' replied [God]. 'Proof that I have sent you will come when you get the people out of Egypt. All of you will then become God's servants on this mountain.'  </a:t>
                      </a:r>
                      <a:r>
                        <a:rPr lang="en-GB" sz="1400" b="0" i="0" u="none" strike="noStrike" baseline="30000" noProof="0" dirty="0">
                          <a:latin typeface="Arial"/>
                        </a:rPr>
                        <a:t>13</a:t>
                      </a:r>
                      <a:r>
                        <a:rPr lang="en-GB" sz="1400" b="0" i="0" u="none" strike="noStrike" baseline="0" noProof="0" dirty="0">
                          <a:latin typeface="Arial"/>
                        </a:rPr>
                        <a:t> Moses said to God, 'So I will go to the Israelites and say, 'Your fathers' </a:t>
                      </a:r>
                      <a:r>
                        <a:rPr lang="en-GB" sz="1400" b="0" i="0" u="none" strike="noStrike" baseline="30000" noProof="0" dirty="0">
                          <a:latin typeface="Arial"/>
                        </a:rPr>
                        <a:t>5</a:t>
                      </a:r>
                      <a:r>
                        <a:rPr lang="en-GB" sz="1400" b="0" i="0" u="none" strike="noStrike" baseline="0" noProof="0" dirty="0">
                          <a:latin typeface="Arial"/>
                        </a:rPr>
                        <a:t> God sent me to you.' They will immediately ask me what His name is. What shall I say to them?' </a:t>
                      </a:r>
                      <a:r>
                        <a:rPr lang="en-GB" sz="1400" b="0" i="0" u="none" strike="noStrike" baseline="30000" noProof="0" dirty="0">
                          <a:latin typeface="Arial"/>
                        </a:rPr>
                        <a:t>14</a:t>
                      </a:r>
                      <a:r>
                        <a:rPr lang="en-GB" sz="1400" b="0" i="0" u="none" strike="noStrike" baseline="0" noProof="0" dirty="0">
                          <a:latin typeface="Arial"/>
                        </a:rPr>
                        <a:t> 'I Will Be Who I Will Be,' replied God to Moses.  [God then] explained, 'This is what you must say to the Israelites: 'I Will Be sent me to you.' </a:t>
                      </a:r>
                      <a:r>
                        <a:rPr lang="en-GB" sz="1400" b="0" i="0" u="none" strike="noStrike" baseline="30000" noProof="0" dirty="0">
                          <a:latin typeface="Arial"/>
                        </a:rPr>
                        <a:t>'15</a:t>
                      </a:r>
                      <a:r>
                        <a:rPr lang="en-GB" sz="1400" b="0" i="0" u="none" strike="noStrike" baseline="0" noProof="0" dirty="0">
                          <a:latin typeface="Arial"/>
                        </a:rPr>
                        <a:t> God then said to Moses, 'You must [then] say to the Israelites, 'YHVH, the God of your fathers, the God of Abraham, Isaac and Jacob, sent me to you.' This is My eternal name, and this is how I am to be recalled for all generations.</a:t>
                      </a:r>
                    </a:p>
                    <a:p>
                      <a:pPr lvl="0" algn="l">
                        <a:lnSpc>
                          <a:spcPct val="100000"/>
                        </a:lnSpc>
                        <a:spcBef>
                          <a:spcPts val="0"/>
                        </a:spcBef>
                        <a:spcAft>
                          <a:spcPts val="0"/>
                        </a:spcAft>
                        <a:buNone/>
                      </a:pPr>
                      <a:endParaRPr lang="en-GB" sz="1400" b="0" i="0" u="none" strike="noStrike" baseline="0" noProof="0" dirty="0">
                        <a:latin typeface="Arial"/>
                      </a:endParaRPr>
                    </a:p>
                    <a:p>
                      <a:pPr lvl="0" algn="l">
                        <a:lnSpc>
                          <a:spcPct val="100000"/>
                        </a:lnSpc>
                        <a:spcBef>
                          <a:spcPts val="0"/>
                        </a:spcBef>
                        <a:spcAft>
                          <a:spcPts val="0"/>
                        </a:spcAft>
                        <a:buNone/>
                      </a:pPr>
                      <a:r>
                        <a:rPr lang="en-GB" sz="1400" b="1" i="0" u="none" strike="noStrike" baseline="0" noProof="0" dirty="0">
                          <a:latin typeface="Arial"/>
                        </a:rPr>
                        <a:t>What are the three roles of Moses?</a:t>
                      </a:r>
                    </a:p>
                    <a:p>
                      <a:pPr lvl="0" algn="l">
                        <a:lnSpc>
                          <a:spcPct val="100000"/>
                        </a:lnSpc>
                        <a:spcBef>
                          <a:spcPts val="0"/>
                        </a:spcBef>
                        <a:spcAft>
                          <a:spcPts val="0"/>
                        </a:spcAft>
                        <a:buNone/>
                      </a:pPr>
                      <a:endParaRPr lang="en-GB" sz="1400" b="0" i="0" u="none" strike="noStrike" baseline="0" noProof="0" dirty="0">
                        <a:latin typeface="Arial"/>
                      </a:endParaRPr>
                    </a:p>
                    <a:p>
                      <a:pPr lvl="0" algn="l">
                        <a:lnSpc>
                          <a:spcPct val="100000"/>
                        </a:lnSpc>
                        <a:spcBef>
                          <a:spcPts val="0"/>
                        </a:spcBef>
                        <a:spcAft>
                          <a:spcPts val="0"/>
                        </a:spcAft>
                        <a:buNone/>
                      </a:pPr>
                      <a:r>
                        <a:rPr lang="en-GB" sz="1400" b="0" i="0" u="none" strike="noStrike" baseline="0" noProof="0" dirty="0">
                          <a:latin typeface="Arial"/>
                        </a:rPr>
                        <a:t>1. </a:t>
                      </a:r>
                    </a:p>
                    <a:p>
                      <a:pPr lvl="0" algn="l">
                        <a:lnSpc>
                          <a:spcPct val="100000"/>
                        </a:lnSpc>
                        <a:spcBef>
                          <a:spcPts val="0"/>
                        </a:spcBef>
                        <a:spcAft>
                          <a:spcPts val="0"/>
                        </a:spcAft>
                        <a:buNone/>
                      </a:pPr>
                      <a:endParaRPr lang="en-GB" sz="1400" b="0" i="0" u="none" strike="noStrike" baseline="0" noProof="0" dirty="0">
                        <a:latin typeface="Arial"/>
                      </a:endParaRPr>
                    </a:p>
                    <a:p>
                      <a:pPr lvl="0" algn="l">
                        <a:lnSpc>
                          <a:spcPct val="100000"/>
                        </a:lnSpc>
                        <a:spcBef>
                          <a:spcPts val="0"/>
                        </a:spcBef>
                        <a:spcAft>
                          <a:spcPts val="0"/>
                        </a:spcAft>
                        <a:buNone/>
                      </a:pPr>
                      <a:r>
                        <a:rPr lang="en-GB" sz="1400" b="0" i="0" u="none" strike="noStrike" baseline="0" noProof="0" dirty="0">
                          <a:latin typeface="Arial"/>
                        </a:rPr>
                        <a:t>2. </a:t>
                      </a:r>
                    </a:p>
                    <a:p>
                      <a:pPr lvl="0" algn="l">
                        <a:lnSpc>
                          <a:spcPct val="100000"/>
                        </a:lnSpc>
                        <a:spcBef>
                          <a:spcPts val="0"/>
                        </a:spcBef>
                        <a:spcAft>
                          <a:spcPts val="0"/>
                        </a:spcAft>
                        <a:buNone/>
                      </a:pPr>
                      <a:endParaRPr lang="en-GB" sz="1400" b="0" i="0" u="none" strike="noStrike" baseline="0" noProof="0" dirty="0">
                        <a:latin typeface="Arial"/>
                      </a:endParaRPr>
                    </a:p>
                    <a:p>
                      <a:pPr lvl="0" algn="l">
                        <a:lnSpc>
                          <a:spcPct val="100000"/>
                        </a:lnSpc>
                        <a:spcBef>
                          <a:spcPts val="0"/>
                        </a:spcBef>
                        <a:spcAft>
                          <a:spcPts val="0"/>
                        </a:spcAft>
                        <a:buNone/>
                      </a:pPr>
                      <a:r>
                        <a:rPr lang="en-GB" sz="1400" b="0" i="0" u="none" strike="noStrike" baseline="0" noProof="0" dirty="0">
                          <a:latin typeface="Arial"/>
                        </a:rPr>
                        <a:t>3. </a:t>
                      </a: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a:txBody>
                    <a:bodyPr/>
                    <a:lstStyle/>
                    <a:p>
                      <a:pPr lvl="0">
                        <a:lnSpc>
                          <a:spcPct val="150000"/>
                        </a:lnSpc>
                        <a:spcBef>
                          <a:spcPts val="0"/>
                        </a:spcBef>
                        <a:spcAft>
                          <a:spcPts val="0"/>
                        </a:spcAft>
                        <a:buNone/>
                      </a:pPr>
                      <a:r>
                        <a:rPr lang="en-GB" sz="1400" b="1" i="0" u="none" strike="noStrike" baseline="0" noProof="0" dirty="0">
                          <a:latin typeface="Arial"/>
                        </a:rPr>
                        <a:t>How are these terms used within the source? These will help you show understanding</a:t>
                      </a:r>
                      <a:r>
                        <a:rPr lang="en-GB" sz="1400" b="0" i="0" u="none" strike="noStrike" baseline="0" noProof="0" dirty="0">
                          <a:latin typeface="Arial"/>
                        </a:rPr>
                        <a:t> </a:t>
                      </a:r>
                    </a:p>
                    <a:p>
                      <a:pPr lvl="0">
                        <a:lnSpc>
                          <a:spcPct val="150000"/>
                        </a:lnSpc>
                        <a:spcBef>
                          <a:spcPts val="0"/>
                        </a:spcBef>
                        <a:spcAft>
                          <a:spcPts val="0"/>
                        </a:spcAft>
                        <a:buNone/>
                      </a:pPr>
                      <a:endParaRPr lang="en-GB" sz="1400" b="0"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Proof</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Moses</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God of Abraham</a:t>
                      </a: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endParaRPr lang="en-GB" sz="1400" b="1" i="0" u="none" strike="noStrike" baseline="0" noProof="0" dirty="0">
                        <a:latin typeface="Arial"/>
                      </a:endParaRPr>
                    </a:p>
                    <a:p>
                      <a:pPr lvl="0">
                        <a:lnSpc>
                          <a:spcPct val="150000"/>
                        </a:lnSpc>
                        <a:spcBef>
                          <a:spcPts val="0"/>
                        </a:spcBef>
                        <a:spcAft>
                          <a:spcPts val="0"/>
                        </a:spcAft>
                        <a:buNone/>
                      </a:pPr>
                      <a:r>
                        <a:rPr lang="en-GB" sz="1400" b="1" i="0" u="none" strike="noStrike" baseline="0" noProof="0" dirty="0">
                          <a:latin typeface="Arial"/>
                        </a:rPr>
                        <a:t>YHVH</a:t>
                      </a:r>
                    </a:p>
                    <a:p>
                      <a:pPr lvl="0">
                        <a:lnSpc>
                          <a:spcPct val="150000"/>
                        </a:lnSpc>
                        <a:spcBef>
                          <a:spcPts val="0"/>
                        </a:spcBef>
                        <a:spcAft>
                          <a:spcPts val="0"/>
                        </a:spcAft>
                        <a:buNone/>
                      </a:pPr>
                      <a:endParaRPr lang="en-GB" sz="1600" b="0" i="0" u="none" strike="noStrike" baseline="0" noProof="0" dirty="0">
                        <a:latin typeface="Arial"/>
                      </a:endParaRPr>
                    </a:p>
                    <a:p>
                      <a:pPr lvl="0">
                        <a:lnSpc>
                          <a:spcPct val="150000"/>
                        </a:lnSpc>
                        <a:spcBef>
                          <a:spcPts val="0"/>
                        </a:spcBef>
                        <a:spcAft>
                          <a:spcPts val="0"/>
                        </a:spcAft>
                        <a:buNone/>
                      </a:pPr>
                      <a:endParaRPr lang="en-GB" sz="1600" b="0" i="0" u="none" strike="noStrike" baseline="0" noProof="0" dirty="0">
                        <a:latin typeface="Arial"/>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697735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13</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6 Part 2                              Mosaic Covenant - KO page </a:t>
            </a:r>
            <a:r>
              <a:rPr lang="en-GB" sz="1400" dirty="0" smtClean="0">
                <a:latin typeface="Arial"/>
                <a:cs typeface="Arial"/>
              </a:rPr>
              <a:t>94</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635569872"/>
              </p:ext>
            </p:extLst>
          </p:nvPr>
        </p:nvGraphicFramePr>
        <p:xfrm>
          <a:off x="319086" y="619125"/>
          <a:ext cx="9267827" cy="5801471"/>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801471">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What is the Mosaic Covenant?</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Why was Moses chosen for the task?</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What does the passage tell us about God?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a:t>
                      </a:r>
                      <a:r>
                        <a:rPr lang="en-GB" sz="1400" b="0" i="0" u="none" strike="noStrike" kern="1200" noProof="0" dirty="0">
                          <a:solidFill>
                            <a:schemeClr val="tx1"/>
                          </a:solidFill>
                          <a:effectLst/>
                          <a:latin typeface="Arial"/>
                        </a:rPr>
                        <a:t>Explain the link between this passage and the festival of Pesach (Passover).</a:t>
                      </a:r>
                      <a:endParaRPr lang="en-US" sz="1400" b="0" i="0" u="none" strike="noStrike" kern="1200" noProof="0" dirty="0">
                        <a:effectLst/>
                      </a:endParaRPr>
                    </a:p>
                    <a:p>
                      <a:pPr marL="0" lvl="0" indent="0">
                        <a:lnSpc>
                          <a:spcPct val="150000"/>
                        </a:lnSpc>
                        <a:spcBef>
                          <a:spcPts val="0"/>
                        </a:spcBef>
                        <a:spcAft>
                          <a:spcPts val="0"/>
                        </a:spcAft>
                        <a:buNone/>
                      </a:pPr>
                      <a:r>
                        <a:rPr lang="en-GB" sz="1400" b="0" i="0" u="none" strike="noStrike" kern="1200" noProof="0" dirty="0">
                          <a:solidFill>
                            <a:schemeClr val="tx1"/>
                          </a:solidFill>
                          <a:effectLst/>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1090815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53E463-EEC0-476A-A175-9F450B7D91B7}"/>
              </a:ext>
            </a:extLst>
          </p:cNvPr>
          <p:cNvSpPr>
            <a:spLocks noGrp="1"/>
          </p:cNvSpPr>
          <p:nvPr>
            <p:ph type="sldNum" sz="quarter" idx="12"/>
          </p:nvPr>
        </p:nvSpPr>
        <p:spPr/>
        <p:txBody>
          <a:bodyPr/>
          <a:lstStyle/>
          <a:p>
            <a:fld id="{FEF769C0-4A93-431B-A443-CB6AAA52EFFA}" type="slidenum">
              <a:rPr lang="en-GB" smtClean="0"/>
              <a:t>14</a:t>
            </a:fld>
            <a:endParaRPr lang="en-GB"/>
          </a:p>
        </p:txBody>
      </p:sp>
      <p:sp>
        <p:nvSpPr>
          <p:cNvPr id="5" name="Text Placeholder 5">
            <a:extLst>
              <a:ext uri="{FF2B5EF4-FFF2-40B4-BE49-F238E27FC236}">
                <a16:creationId xmlns:a16="http://schemas.microsoft.com/office/drawing/2014/main" id="{0CEB9172-96A1-4976-8726-47E2622857D6}"/>
              </a:ext>
            </a:extLst>
          </p:cNvPr>
          <p:cNvSpPr txBox="1">
            <a:spLocks/>
          </p:cNvSpPr>
          <p:nvPr/>
        </p:nvSpPr>
        <p:spPr>
          <a:xfrm>
            <a:off x="296863"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6" name="Content Placeholder 6">
            <a:extLst>
              <a:ext uri="{FF2B5EF4-FFF2-40B4-BE49-F238E27FC236}">
                <a16:creationId xmlns:a16="http://schemas.microsoft.com/office/drawing/2014/main" id="{DFD8A727-A3A2-4BE2-9D3B-E624BA1C2203}"/>
              </a:ext>
            </a:extLst>
          </p:cNvPr>
          <p:cNvSpPr txBox="1">
            <a:spLocks/>
          </p:cNvSpPr>
          <p:nvPr/>
        </p:nvSpPr>
        <p:spPr>
          <a:xfrm>
            <a:off x="296863" y="1216750"/>
            <a:ext cx="4271963"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lnSpc>
                <a:spcPct val="150000"/>
              </a:lnSpc>
              <a:buFont typeface="Arial" panose="020B0604020202020204" pitchFamily="34" charset="0"/>
              <a:buNone/>
            </a:pPr>
            <a:endParaRPr lang="en-GB" sz="1200"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4CCBA469-00A5-4999-A805-A5814356720A}"/>
              </a:ext>
            </a:extLst>
          </p:cNvPr>
          <p:cNvSpPr txBox="1">
            <a:spLocks/>
          </p:cNvSpPr>
          <p:nvPr/>
        </p:nvSpPr>
        <p:spPr>
          <a:xfrm>
            <a:off x="319086" y="181946"/>
            <a:ext cx="9471114" cy="429241"/>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Lent 2 – extra paper for any task you cannot fit into the activity box			</a:t>
            </a:r>
          </a:p>
        </p:txBody>
      </p:sp>
      <p:sp>
        <p:nvSpPr>
          <p:cNvPr id="8" name="Text Placeholder 5">
            <a:extLst>
              <a:ext uri="{FF2B5EF4-FFF2-40B4-BE49-F238E27FC236}">
                <a16:creationId xmlns:a16="http://schemas.microsoft.com/office/drawing/2014/main" id="{F8FF249A-258A-45B0-B462-C20A97748997}"/>
              </a:ext>
            </a:extLst>
          </p:cNvPr>
          <p:cNvSpPr txBox="1">
            <a:spLocks/>
          </p:cNvSpPr>
          <p:nvPr/>
        </p:nvSpPr>
        <p:spPr>
          <a:xfrm>
            <a:off x="4953000"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9" name="Content Placeholder 6">
            <a:extLst>
              <a:ext uri="{FF2B5EF4-FFF2-40B4-BE49-F238E27FC236}">
                <a16:creationId xmlns:a16="http://schemas.microsoft.com/office/drawing/2014/main" id="{66E58A76-D0FA-41A1-841D-8A95B2D7E724}"/>
              </a:ext>
            </a:extLst>
          </p:cNvPr>
          <p:cNvSpPr txBox="1">
            <a:spLocks/>
          </p:cNvSpPr>
          <p:nvPr/>
        </p:nvSpPr>
        <p:spPr>
          <a:xfrm>
            <a:off x="5238750" y="1216750"/>
            <a:ext cx="4370387"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4437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53E463-EEC0-476A-A175-9F450B7D91B7}"/>
              </a:ext>
            </a:extLst>
          </p:cNvPr>
          <p:cNvSpPr>
            <a:spLocks noGrp="1"/>
          </p:cNvSpPr>
          <p:nvPr>
            <p:ph type="sldNum" sz="quarter" idx="12"/>
          </p:nvPr>
        </p:nvSpPr>
        <p:spPr/>
        <p:txBody>
          <a:bodyPr/>
          <a:lstStyle/>
          <a:p>
            <a:fld id="{FEF769C0-4A93-431B-A443-CB6AAA52EFFA}" type="slidenum">
              <a:rPr lang="en-GB" smtClean="0"/>
              <a:t>15</a:t>
            </a:fld>
            <a:endParaRPr lang="en-GB"/>
          </a:p>
        </p:txBody>
      </p:sp>
      <p:sp>
        <p:nvSpPr>
          <p:cNvPr id="5" name="Text Placeholder 5">
            <a:extLst>
              <a:ext uri="{FF2B5EF4-FFF2-40B4-BE49-F238E27FC236}">
                <a16:creationId xmlns:a16="http://schemas.microsoft.com/office/drawing/2014/main" id="{0CEB9172-96A1-4976-8726-47E2622857D6}"/>
              </a:ext>
            </a:extLst>
          </p:cNvPr>
          <p:cNvSpPr txBox="1">
            <a:spLocks/>
          </p:cNvSpPr>
          <p:nvPr/>
        </p:nvSpPr>
        <p:spPr>
          <a:xfrm>
            <a:off x="296863"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6" name="Content Placeholder 6">
            <a:extLst>
              <a:ext uri="{FF2B5EF4-FFF2-40B4-BE49-F238E27FC236}">
                <a16:creationId xmlns:a16="http://schemas.microsoft.com/office/drawing/2014/main" id="{DFD8A727-A3A2-4BE2-9D3B-E624BA1C2203}"/>
              </a:ext>
            </a:extLst>
          </p:cNvPr>
          <p:cNvSpPr txBox="1">
            <a:spLocks/>
          </p:cNvSpPr>
          <p:nvPr/>
        </p:nvSpPr>
        <p:spPr>
          <a:xfrm>
            <a:off x="296863" y="1216750"/>
            <a:ext cx="4271963"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lnSpc>
                <a:spcPct val="150000"/>
              </a:lnSpc>
              <a:buFont typeface="Arial" panose="020B0604020202020204" pitchFamily="34" charset="0"/>
              <a:buNone/>
            </a:pPr>
            <a:endParaRPr lang="en-GB" sz="1200"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4CCBA469-00A5-4999-A805-A5814356720A}"/>
              </a:ext>
            </a:extLst>
          </p:cNvPr>
          <p:cNvSpPr txBox="1">
            <a:spLocks/>
          </p:cNvSpPr>
          <p:nvPr/>
        </p:nvSpPr>
        <p:spPr>
          <a:xfrm>
            <a:off x="319086" y="181946"/>
            <a:ext cx="9471114" cy="429241"/>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Lent 2 – extra paper for any task you cannot fit into the activity box			</a:t>
            </a:r>
          </a:p>
        </p:txBody>
      </p:sp>
      <p:sp>
        <p:nvSpPr>
          <p:cNvPr id="8" name="Text Placeholder 5">
            <a:extLst>
              <a:ext uri="{FF2B5EF4-FFF2-40B4-BE49-F238E27FC236}">
                <a16:creationId xmlns:a16="http://schemas.microsoft.com/office/drawing/2014/main" id="{F8FF249A-258A-45B0-B462-C20A97748997}"/>
              </a:ext>
            </a:extLst>
          </p:cNvPr>
          <p:cNvSpPr txBox="1">
            <a:spLocks/>
          </p:cNvSpPr>
          <p:nvPr/>
        </p:nvSpPr>
        <p:spPr>
          <a:xfrm>
            <a:off x="4953000"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9" name="Content Placeholder 6">
            <a:extLst>
              <a:ext uri="{FF2B5EF4-FFF2-40B4-BE49-F238E27FC236}">
                <a16:creationId xmlns:a16="http://schemas.microsoft.com/office/drawing/2014/main" id="{66E58A76-D0FA-41A1-841D-8A95B2D7E724}"/>
              </a:ext>
            </a:extLst>
          </p:cNvPr>
          <p:cNvSpPr txBox="1">
            <a:spLocks/>
          </p:cNvSpPr>
          <p:nvPr/>
        </p:nvSpPr>
        <p:spPr>
          <a:xfrm>
            <a:off x="5238750" y="1216750"/>
            <a:ext cx="4370387"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5882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53E463-EEC0-476A-A175-9F450B7D91B7}"/>
              </a:ext>
            </a:extLst>
          </p:cNvPr>
          <p:cNvSpPr>
            <a:spLocks noGrp="1"/>
          </p:cNvSpPr>
          <p:nvPr>
            <p:ph type="sldNum" sz="quarter" idx="12"/>
          </p:nvPr>
        </p:nvSpPr>
        <p:spPr/>
        <p:txBody>
          <a:bodyPr/>
          <a:lstStyle/>
          <a:p>
            <a:fld id="{FEF769C0-4A93-431B-A443-CB6AAA52EFFA}" type="slidenum">
              <a:rPr lang="en-GB" smtClean="0"/>
              <a:t>16</a:t>
            </a:fld>
            <a:endParaRPr lang="en-GB"/>
          </a:p>
        </p:txBody>
      </p:sp>
      <p:sp>
        <p:nvSpPr>
          <p:cNvPr id="5" name="Text Placeholder 5">
            <a:extLst>
              <a:ext uri="{FF2B5EF4-FFF2-40B4-BE49-F238E27FC236}">
                <a16:creationId xmlns:a16="http://schemas.microsoft.com/office/drawing/2014/main" id="{0CEB9172-96A1-4976-8726-47E2622857D6}"/>
              </a:ext>
            </a:extLst>
          </p:cNvPr>
          <p:cNvSpPr txBox="1">
            <a:spLocks/>
          </p:cNvSpPr>
          <p:nvPr/>
        </p:nvSpPr>
        <p:spPr>
          <a:xfrm>
            <a:off x="296863"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6" name="Content Placeholder 6">
            <a:extLst>
              <a:ext uri="{FF2B5EF4-FFF2-40B4-BE49-F238E27FC236}">
                <a16:creationId xmlns:a16="http://schemas.microsoft.com/office/drawing/2014/main" id="{DFD8A727-A3A2-4BE2-9D3B-E624BA1C2203}"/>
              </a:ext>
            </a:extLst>
          </p:cNvPr>
          <p:cNvSpPr txBox="1">
            <a:spLocks/>
          </p:cNvSpPr>
          <p:nvPr/>
        </p:nvSpPr>
        <p:spPr>
          <a:xfrm>
            <a:off x="296863" y="1216750"/>
            <a:ext cx="4271963"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lnSpc>
                <a:spcPct val="150000"/>
              </a:lnSpc>
              <a:buFont typeface="Arial" panose="020B0604020202020204" pitchFamily="34" charset="0"/>
              <a:buNone/>
            </a:pPr>
            <a:endParaRPr lang="en-GB" sz="1200"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4CCBA469-00A5-4999-A805-A5814356720A}"/>
              </a:ext>
            </a:extLst>
          </p:cNvPr>
          <p:cNvSpPr txBox="1">
            <a:spLocks/>
          </p:cNvSpPr>
          <p:nvPr/>
        </p:nvSpPr>
        <p:spPr>
          <a:xfrm>
            <a:off x="319086" y="181946"/>
            <a:ext cx="9471114" cy="429241"/>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Lent 2 – extra paper for any task you cannot fit into the activity box			</a:t>
            </a:r>
          </a:p>
        </p:txBody>
      </p:sp>
      <p:sp>
        <p:nvSpPr>
          <p:cNvPr id="8" name="Text Placeholder 5">
            <a:extLst>
              <a:ext uri="{FF2B5EF4-FFF2-40B4-BE49-F238E27FC236}">
                <a16:creationId xmlns:a16="http://schemas.microsoft.com/office/drawing/2014/main" id="{F8FF249A-258A-45B0-B462-C20A97748997}"/>
              </a:ext>
            </a:extLst>
          </p:cNvPr>
          <p:cNvSpPr txBox="1">
            <a:spLocks/>
          </p:cNvSpPr>
          <p:nvPr/>
        </p:nvSpPr>
        <p:spPr>
          <a:xfrm>
            <a:off x="4953000" y="787509"/>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latin typeface="Arial" panose="020B0604020202020204" pitchFamily="34" charset="0"/>
                <a:cs typeface="Arial" panose="020B0604020202020204" pitchFamily="34" charset="0"/>
              </a:rPr>
              <a:t>Activity this links to: ___________________________</a:t>
            </a:r>
          </a:p>
        </p:txBody>
      </p:sp>
      <p:sp>
        <p:nvSpPr>
          <p:cNvPr id="9" name="Content Placeholder 6">
            <a:extLst>
              <a:ext uri="{FF2B5EF4-FFF2-40B4-BE49-F238E27FC236}">
                <a16:creationId xmlns:a16="http://schemas.microsoft.com/office/drawing/2014/main" id="{66E58A76-D0FA-41A1-841D-8A95B2D7E724}"/>
              </a:ext>
            </a:extLst>
          </p:cNvPr>
          <p:cNvSpPr txBox="1">
            <a:spLocks/>
          </p:cNvSpPr>
          <p:nvPr/>
        </p:nvSpPr>
        <p:spPr>
          <a:xfrm>
            <a:off x="5238750" y="1216750"/>
            <a:ext cx="4370387" cy="53269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en-GB" sz="4800" dirty="0">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8462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2</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1 Part 1                                Creation of the Universe - KO pages </a:t>
            </a:r>
            <a:r>
              <a:rPr lang="en-GB" sz="1400" dirty="0" smtClean="0">
                <a:latin typeface="Arial"/>
                <a:cs typeface="Arial"/>
              </a:rPr>
              <a:t>80-86</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1506498991"/>
              </p:ext>
            </p:extLst>
          </p:nvPr>
        </p:nvGraphicFramePr>
        <p:xfrm>
          <a:off x="319086" y="559079"/>
          <a:ext cx="9267826" cy="5766372"/>
        </p:xfrm>
        <a:graphic>
          <a:graphicData uri="http://schemas.openxmlformats.org/drawingml/2006/table">
            <a:tbl>
              <a:tblPr firstRow="1" bandRow="1">
                <a:tableStyleId>{5940675A-B579-460E-94D1-54222C63F5DA}</a:tableStyleId>
              </a:tblPr>
              <a:tblGrid>
                <a:gridCol w="9267826">
                  <a:extLst>
                    <a:ext uri="{9D8B030D-6E8A-4147-A177-3AD203B41FA5}">
                      <a16:colId xmlns:a16="http://schemas.microsoft.com/office/drawing/2014/main" val="1663066600"/>
                    </a:ext>
                  </a:extLst>
                </a:gridCol>
              </a:tblGrid>
              <a:tr h="5766372">
                <a:tc>
                  <a:txBody>
                    <a:bodyPr/>
                    <a:lstStyle/>
                    <a:p>
                      <a:pPr lvl="0" algn="l">
                        <a:lnSpc>
                          <a:spcPct val="100000"/>
                        </a:lnSpc>
                        <a:spcBef>
                          <a:spcPts val="0"/>
                        </a:spcBef>
                        <a:spcAft>
                          <a:spcPts val="0"/>
                        </a:spcAft>
                        <a:buNone/>
                      </a:pPr>
                      <a:endParaRPr lang="en-US" sz="1400" b="1" i="0" u="none" strike="noStrike" baseline="0" noProof="0" dirty="0">
                        <a:latin typeface="Arial"/>
                      </a:endParaRPr>
                    </a:p>
                  </a:txBody>
                  <a:tcPr marL="74295" marR="74295" marT="37147" marB="37147">
                    <a:lnL w="12700">
                      <a:solidFill>
                        <a:schemeClr val="bg1">
                          <a:lumMod val="65000"/>
                        </a:schemeClr>
                      </a:solidFill>
                    </a:lnL>
                    <a:lnR w="12700" cap="flat" cmpd="sng" algn="ctr">
                      <a:solidFill>
                        <a:schemeClr val="bg1">
                          <a:lumMod val="65000"/>
                        </a:schemeClr>
                      </a:solidFill>
                      <a:prstDash val="solid"/>
                      <a:round/>
                      <a:headEnd type="none" w="med" len="med"/>
                      <a:tailEnd type="none" w="med" len="med"/>
                    </a:lnR>
                    <a:lnT w="12700">
                      <a:solidFill>
                        <a:schemeClr val="bg1">
                          <a:lumMod val="65000"/>
                        </a:schemeClr>
                      </a:solidFill>
                    </a:lnT>
                    <a:lnB w="12700">
                      <a:solidFill>
                        <a:schemeClr val="bg1">
                          <a:lumMod val="65000"/>
                        </a:schemeClr>
                      </a:solidFill>
                    </a:lnB>
                    <a:lnTlToBr w="0">
                      <a:noFill/>
                    </a:lnTlToBr>
                    <a:lnBlToTr w="0">
                      <a:noFill/>
                    </a:lnBlToTr>
                  </a:tcPr>
                </a:tc>
                <a:extLst>
                  <a:ext uri="{0D108BD9-81ED-4DB2-BD59-A6C34878D82A}">
                    <a16:rowId xmlns:a16="http://schemas.microsoft.com/office/drawing/2014/main" val="3606664193"/>
                  </a:ext>
                </a:extLst>
              </a:tr>
            </a:tbl>
          </a:graphicData>
        </a:graphic>
      </p:graphicFrame>
      <p:graphicFrame>
        <p:nvGraphicFramePr>
          <p:cNvPr id="3" name="Table 2">
            <a:extLst>
              <a:ext uri="{FF2B5EF4-FFF2-40B4-BE49-F238E27FC236}">
                <a16:creationId xmlns:a16="http://schemas.microsoft.com/office/drawing/2014/main" id="{00A177E2-CEC3-4EAB-AA4F-6F749D998E3B}"/>
              </a:ext>
            </a:extLst>
          </p:cNvPr>
          <p:cNvGraphicFramePr>
            <a:graphicFrameLocks noGrp="1"/>
          </p:cNvGraphicFramePr>
          <p:nvPr>
            <p:extLst>
              <p:ext uri="{D42A27DB-BD31-4B8C-83A1-F6EECF244321}">
                <p14:modId xmlns:p14="http://schemas.microsoft.com/office/powerpoint/2010/main" val="3125347166"/>
              </p:ext>
            </p:extLst>
          </p:nvPr>
        </p:nvGraphicFramePr>
        <p:xfrm>
          <a:off x="0" y="509397"/>
          <a:ext cx="9897849" cy="5900217"/>
        </p:xfrm>
        <a:graphic>
          <a:graphicData uri="http://schemas.openxmlformats.org/drawingml/2006/table">
            <a:tbl>
              <a:tblPr firstRow="1" bandRow="1">
                <a:tableStyleId>{5C22544A-7EE6-4342-B048-85BDC9FD1C3A}</a:tableStyleId>
              </a:tblPr>
              <a:tblGrid>
                <a:gridCol w="882729">
                  <a:extLst>
                    <a:ext uri="{9D8B030D-6E8A-4147-A177-3AD203B41FA5}">
                      <a16:colId xmlns:a16="http://schemas.microsoft.com/office/drawing/2014/main" val="1827884376"/>
                    </a:ext>
                  </a:extLst>
                </a:gridCol>
                <a:gridCol w="2253780">
                  <a:extLst>
                    <a:ext uri="{9D8B030D-6E8A-4147-A177-3AD203B41FA5}">
                      <a16:colId xmlns:a16="http://schemas.microsoft.com/office/drawing/2014/main" val="348184531"/>
                    </a:ext>
                  </a:extLst>
                </a:gridCol>
                <a:gridCol w="2253780">
                  <a:extLst>
                    <a:ext uri="{9D8B030D-6E8A-4147-A177-3AD203B41FA5}">
                      <a16:colId xmlns:a16="http://schemas.microsoft.com/office/drawing/2014/main" val="1686964222"/>
                    </a:ext>
                  </a:extLst>
                </a:gridCol>
                <a:gridCol w="2253780">
                  <a:extLst>
                    <a:ext uri="{9D8B030D-6E8A-4147-A177-3AD203B41FA5}">
                      <a16:colId xmlns:a16="http://schemas.microsoft.com/office/drawing/2014/main" val="2196672127"/>
                    </a:ext>
                  </a:extLst>
                </a:gridCol>
                <a:gridCol w="2253780">
                  <a:extLst>
                    <a:ext uri="{9D8B030D-6E8A-4147-A177-3AD203B41FA5}">
                      <a16:colId xmlns:a16="http://schemas.microsoft.com/office/drawing/2014/main" val="137686723"/>
                    </a:ext>
                  </a:extLst>
                </a:gridCol>
              </a:tblGrid>
              <a:tr h="381745">
                <a:tc>
                  <a:txBody>
                    <a:bodyPr/>
                    <a:lstStyle/>
                    <a:p>
                      <a:pPr fontAlgn="base"/>
                      <a:endParaRPr lang="en-GB" sz="1400" b="1" dirty="0">
                        <a:solidFill>
                          <a:schemeClr val="tx1"/>
                        </a:solidFill>
                        <a:effectLst/>
                        <a:latin typeface="Arial Narrow"/>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ase"/>
                      <a:r>
                        <a:rPr lang="en-GB" sz="1400" dirty="0">
                          <a:solidFill>
                            <a:schemeClr val="tx1"/>
                          </a:solidFill>
                          <a:effectLst/>
                        </a:rPr>
                        <a:t>Roman Catholic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ase"/>
                      <a:r>
                        <a:rPr lang="en-GB" sz="1400" dirty="0">
                          <a:solidFill>
                            <a:schemeClr val="tx1"/>
                          </a:solidFill>
                          <a:effectLst/>
                        </a:rPr>
                        <a:t>Fundamental Christians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ase"/>
                      <a:r>
                        <a:rPr lang="en-GB" sz="1400" dirty="0">
                          <a:solidFill>
                            <a:schemeClr val="tx1"/>
                          </a:solidFill>
                          <a:effectLst/>
                        </a:rPr>
                        <a:t>Judaism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ase"/>
                      <a:r>
                        <a:rPr lang="en-GB" sz="1400" dirty="0">
                          <a:solidFill>
                            <a:schemeClr val="tx1"/>
                          </a:solidFill>
                          <a:effectLst/>
                        </a:rPr>
                        <a:t>Non-religious/Humanist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0830218"/>
                  </a:ext>
                </a:extLst>
              </a:tr>
              <a:tr h="1462159">
                <a:tc>
                  <a:txBody>
                    <a:bodyPr/>
                    <a:lstStyle/>
                    <a:p>
                      <a:pPr fontAlgn="base"/>
                      <a:r>
                        <a:rPr lang="en-GB" sz="1400" dirty="0">
                          <a:solidFill>
                            <a:schemeClr val="tx1"/>
                          </a:solidFill>
                          <a:effectLst/>
                        </a:rPr>
                        <a:t>Belief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r>
                        <a:rPr lang="en-GB" sz="1400" dirty="0">
                          <a:solidFill>
                            <a:schemeClr val="tx1"/>
                          </a:solidFill>
                          <a:effectLst/>
                        </a:rPr>
                        <a:t>God created the universe </a:t>
                      </a: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r>
                        <a:rPr lang="en-GB" sz="1400" dirty="0">
                          <a:solidFill>
                            <a:schemeClr val="tx1"/>
                          </a:solidFill>
                          <a:effectLst/>
                        </a:rPr>
                        <a:t>God created the universe </a:t>
                      </a: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r>
                        <a:rPr lang="en-GB" sz="1400" dirty="0">
                          <a:solidFill>
                            <a:schemeClr val="tx1"/>
                          </a:solidFill>
                          <a:effectLst/>
                        </a:rPr>
                        <a:t>God created the universe </a:t>
                      </a: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r>
                        <a:rPr lang="en-GB" sz="1400" dirty="0">
                          <a:solidFill>
                            <a:schemeClr val="tx1"/>
                          </a:solidFill>
                          <a:effectLst/>
                        </a:rPr>
                        <a:t>The Big Bang theory </a:t>
                      </a: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1812337702"/>
                  </a:ext>
                </a:extLst>
              </a:tr>
              <a:tr h="2051740">
                <a:tc>
                  <a:txBody>
                    <a:bodyPr/>
                    <a:lstStyle/>
                    <a:p>
                      <a:pPr fontAlgn="base"/>
                      <a:r>
                        <a:rPr lang="en-GB" sz="1400" dirty="0">
                          <a:solidFill>
                            <a:schemeClr val="tx1"/>
                          </a:solidFill>
                          <a:effectLst/>
                        </a:rPr>
                        <a:t>Evidence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solidFill>
                          <a:schemeClr val="tx1"/>
                        </a:solidFill>
                        <a:effectLst/>
                      </a:endParaRPr>
                    </a:p>
                    <a:p>
                      <a:pPr fontAlgn="base"/>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039114852"/>
                  </a:ext>
                </a:extLst>
              </a:tr>
              <a:tr h="2004573">
                <a:tc>
                  <a:txBody>
                    <a:bodyPr/>
                    <a:lstStyle/>
                    <a:p>
                      <a:pPr fontAlgn="base"/>
                      <a:r>
                        <a:rPr lang="en-GB" sz="1400" dirty="0">
                          <a:solidFill>
                            <a:schemeClr val="tx1"/>
                          </a:solidFill>
                          <a:effectLst/>
                        </a:rPr>
                        <a:t>Impact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0" lvl="0" indent="0" fontAlgn="base">
                        <a:buNone/>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effectLst/>
                        <a:latin typeface="Arial Narrow"/>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464130666"/>
                  </a:ext>
                </a:extLst>
              </a:tr>
            </a:tbl>
          </a:graphicData>
        </a:graphic>
      </p:graphicFrame>
    </p:spTree>
    <p:extLst>
      <p:ext uri="{BB962C8B-B14F-4D97-AF65-F5344CB8AC3E}">
        <p14:creationId xmlns:p14="http://schemas.microsoft.com/office/powerpoint/2010/main" val="1553963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3</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1 Part 2                            Creation of the Universe - KO pages </a:t>
            </a:r>
            <a:r>
              <a:rPr lang="en-GB" sz="1400" dirty="0" smtClean="0">
                <a:latin typeface="Arial"/>
                <a:cs typeface="Arial"/>
              </a:rPr>
              <a:t>80-86</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1011200958"/>
              </p:ext>
            </p:extLst>
          </p:nvPr>
        </p:nvGraphicFramePr>
        <p:xfrm>
          <a:off x="319086" y="619125"/>
          <a:ext cx="9267827" cy="5835016"/>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737227">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Why does Pope John Paul II say about religion and science?</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How can what Pope John Paul II says on religion and science be used when looking at the origin of the universe?</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What does Stephen Hawking say happened in the Big Bang?</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Do you think God started the Big Bang? Yes/No</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Explain why you think this: 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989197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4</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2 Part 1                                Creation of Humans - KO pages </a:t>
            </a:r>
            <a:r>
              <a:rPr lang="en-GB" sz="1400" dirty="0" smtClean="0">
                <a:latin typeface="Arial"/>
                <a:cs typeface="Arial"/>
              </a:rPr>
              <a:t>87 - 93</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nvGraphicFramePr>
        <p:xfrm>
          <a:off x="319086" y="559079"/>
          <a:ext cx="9267826" cy="5766372"/>
        </p:xfrm>
        <a:graphic>
          <a:graphicData uri="http://schemas.openxmlformats.org/drawingml/2006/table">
            <a:tbl>
              <a:tblPr firstRow="1" bandRow="1">
                <a:tableStyleId>{5940675A-B579-460E-94D1-54222C63F5DA}</a:tableStyleId>
              </a:tblPr>
              <a:tblGrid>
                <a:gridCol w="9267826">
                  <a:extLst>
                    <a:ext uri="{9D8B030D-6E8A-4147-A177-3AD203B41FA5}">
                      <a16:colId xmlns:a16="http://schemas.microsoft.com/office/drawing/2014/main" val="1663066600"/>
                    </a:ext>
                  </a:extLst>
                </a:gridCol>
              </a:tblGrid>
              <a:tr h="5766372">
                <a:tc>
                  <a:txBody>
                    <a:bodyPr/>
                    <a:lstStyle/>
                    <a:p>
                      <a:pPr lvl="0" algn="l">
                        <a:lnSpc>
                          <a:spcPct val="100000"/>
                        </a:lnSpc>
                        <a:spcBef>
                          <a:spcPts val="0"/>
                        </a:spcBef>
                        <a:spcAft>
                          <a:spcPts val="0"/>
                        </a:spcAft>
                        <a:buNone/>
                      </a:pPr>
                      <a:endParaRPr lang="en-US" sz="1400" b="1" i="0" u="none" strike="noStrike" baseline="0" noProof="0" dirty="0">
                        <a:latin typeface="Arial"/>
                      </a:endParaRPr>
                    </a:p>
                  </a:txBody>
                  <a:tcPr marL="74295" marR="74295" marT="37147" marB="37147">
                    <a:lnL w="12700">
                      <a:solidFill>
                        <a:schemeClr val="bg1">
                          <a:lumMod val="65000"/>
                        </a:schemeClr>
                      </a:solidFill>
                    </a:lnL>
                    <a:lnR w="12700" cap="flat" cmpd="sng" algn="ctr">
                      <a:solidFill>
                        <a:schemeClr val="bg1">
                          <a:lumMod val="65000"/>
                        </a:schemeClr>
                      </a:solidFill>
                      <a:prstDash val="solid"/>
                      <a:round/>
                      <a:headEnd type="none" w="med" len="med"/>
                      <a:tailEnd type="none" w="med" len="med"/>
                    </a:lnR>
                    <a:lnT w="12700">
                      <a:solidFill>
                        <a:schemeClr val="bg1">
                          <a:lumMod val="65000"/>
                        </a:schemeClr>
                      </a:solidFill>
                    </a:lnT>
                    <a:lnB w="12700">
                      <a:solidFill>
                        <a:schemeClr val="bg1">
                          <a:lumMod val="65000"/>
                        </a:schemeClr>
                      </a:solidFill>
                    </a:lnB>
                    <a:lnTlToBr w="0">
                      <a:noFill/>
                    </a:lnTlToBr>
                    <a:lnBlToTr w="0">
                      <a:noFill/>
                    </a:lnBlToTr>
                  </a:tcPr>
                </a:tc>
                <a:extLst>
                  <a:ext uri="{0D108BD9-81ED-4DB2-BD59-A6C34878D82A}">
                    <a16:rowId xmlns:a16="http://schemas.microsoft.com/office/drawing/2014/main" val="3606664193"/>
                  </a:ext>
                </a:extLst>
              </a:tr>
            </a:tbl>
          </a:graphicData>
        </a:graphic>
      </p:graphicFrame>
      <p:graphicFrame>
        <p:nvGraphicFramePr>
          <p:cNvPr id="3" name="Table 2">
            <a:extLst>
              <a:ext uri="{FF2B5EF4-FFF2-40B4-BE49-F238E27FC236}">
                <a16:creationId xmlns:a16="http://schemas.microsoft.com/office/drawing/2014/main" id="{00A177E2-CEC3-4EAB-AA4F-6F749D998E3B}"/>
              </a:ext>
            </a:extLst>
          </p:cNvPr>
          <p:cNvGraphicFramePr>
            <a:graphicFrameLocks noGrp="1"/>
          </p:cNvGraphicFramePr>
          <p:nvPr>
            <p:extLst>
              <p:ext uri="{D42A27DB-BD31-4B8C-83A1-F6EECF244321}">
                <p14:modId xmlns:p14="http://schemas.microsoft.com/office/powerpoint/2010/main" val="226604018"/>
              </p:ext>
            </p:extLst>
          </p:nvPr>
        </p:nvGraphicFramePr>
        <p:xfrm>
          <a:off x="0" y="509397"/>
          <a:ext cx="9897849" cy="5900217"/>
        </p:xfrm>
        <a:graphic>
          <a:graphicData uri="http://schemas.openxmlformats.org/drawingml/2006/table">
            <a:tbl>
              <a:tblPr firstRow="1" bandRow="1">
                <a:tableStyleId>{5C22544A-7EE6-4342-B048-85BDC9FD1C3A}</a:tableStyleId>
              </a:tblPr>
              <a:tblGrid>
                <a:gridCol w="882729">
                  <a:extLst>
                    <a:ext uri="{9D8B030D-6E8A-4147-A177-3AD203B41FA5}">
                      <a16:colId xmlns:a16="http://schemas.microsoft.com/office/drawing/2014/main" val="1827884376"/>
                    </a:ext>
                  </a:extLst>
                </a:gridCol>
                <a:gridCol w="2253780">
                  <a:extLst>
                    <a:ext uri="{9D8B030D-6E8A-4147-A177-3AD203B41FA5}">
                      <a16:colId xmlns:a16="http://schemas.microsoft.com/office/drawing/2014/main" val="348184531"/>
                    </a:ext>
                  </a:extLst>
                </a:gridCol>
                <a:gridCol w="2253780">
                  <a:extLst>
                    <a:ext uri="{9D8B030D-6E8A-4147-A177-3AD203B41FA5}">
                      <a16:colId xmlns:a16="http://schemas.microsoft.com/office/drawing/2014/main" val="1686964222"/>
                    </a:ext>
                  </a:extLst>
                </a:gridCol>
                <a:gridCol w="2253780">
                  <a:extLst>
                    <a:ext uri="{9D8B030D-6E8A-4147-A177-3AD203B41FA5}">
                      <a16:colId xmlns:a16="http://schemas.microsoft.com/office/drawing/2014/main" val="2196672127"/>
                    </a:ext>
                  </a:extLst>
                </a:gridCol>
                <a:gridCol w="2253780">
                  <a:extLst>
                    <a:ext uri="{9D8B030D-6E8A-4147-A177-3AD203B41FA5}">
                      <a16:colId xmlns:a16="http://schemas.microsoft.com/office/drawing/2014/main" val="137686723"/>
                    </a:ext>
                  </a:extLst>
                </a:gridCol>
              </a:tblGrid>
              <a:tr h="381745">
                <a:tc>
                  <a:txBody>
                    <a:bodyPr/>
                    <a:lstStyle/>
                    <a:p>
                      <a:pPr fontAlgn="base"/>
                      <a:endParaRPr lang="en-GB" sz="1400" b="1" dirty="0">
                        <a:solidFill>
                          <a:schemeClr val="tx1"/>
                        </a:solidFill>
                        <a:effectLst/>
                        <a:latin typeface="Arial Narrow"/>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ase"/>
                      <a:r>
                        <a:rPr lang="en-GB" sz="1400" dirty="0">
                          <a:solidFill>
                            <a:schemeClr val="tx1"/>
                          </a:solidFill>
                          <a:effectLst/>
                        </a:rPr>
                        <a:t>Roman Catholic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ase"/>
                      <a:r>
                        <a:rPr lang="en-GB" sz="1400" dirty="0">
                          <a:solidFill>
                            <a:schemeClr val="tx1"/>
                          </a:solidFill>
                          <a:effectLst/>
                        </a:rPr>
                        <a:t>Fundamental Christians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ase"/>
                      <a:r>
                        <a:rPr lang="en-GB" sz="1400" dirty="0">
                          <a:solidFill>
                            <a:schemeClr val="tx1"/>
                          </a:solidFill>
                          <a:effectLst/>
                        </a:rPr>
                        <a:t>Judaism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ase"/>
                      <a:r>
                        <a:rPr lang="en-GB" sz="1400" dirty="0">
                          <a:solidFill>
                            <a:schemeClr val="tx1"/>
                          </a:solidFill>
                          <a:effectLst/>
                        </a:rPr>
                        <a:t>Non-religious/Humanist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0830218"/>
                  </a:ext>
                </a:extLst>
              </a:tr>
              <a:tr h="1462159">
                <a:tc>
                  <a:txBody>
                    <a:bodyPr/>
                    <a:lstStyle/>
                    <a:p>
                      <a:pPr fontAlgn="base"/>
                      <a:r>
                        <a:rPr lang="en-GB" sz="1400" dirty="0">
                          <a:solidFill>
                            <a:schemeClr val="tx1"/>
                          </a:solidFill>
                          <a:effectLst/>
                        </a:rPr>
                        <a:t>Belief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r>
                        <a:rPr lang="en-GB" sz="1400" dirty="0">
                          <a:solidFill>
                            <a:schemeClr val="tx1"/>
                          </a:solidFill>
                          <a:effectLst/>
                        </a:rPr>
                        <a:t>God created humans</a:t>
                      </a: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r>
                        <a:rPr lang="en-GB" sz="1400" dirty="0">
                          <a:solidFill>
                            <a:schemeClr val="tx1"/>
                          </a:solidFill>
                          <a:effectLst/>
                        </a:rPr>
                        <a:t>God created humans</a:t>
                      </a:r>
                      <a:endParaRPr lang="en-US" dirty="0"/>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r>
                        <a:rPr lang="en-GB" sz="1400" dirty="0">
                          <a:solidFill>
                            <a:schemeClr val="tx1"/>
                          </a:solidFill>
                          <a:effectLst/>
                        </a:rPr>
                        <a:t>God created humans </a:t>
                      </a: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r>
                        <a:rPr lang="en-GB" sz="1400" dirty="0">
                          <a:solidFill>
                            <a:schemeClr val="tx1"/>
                          </a:solidFill>
                          <a:effectLst/>
                        </a:rPr>
                        <a:t>Evolution</a:t>
                      </a: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p>
                      <a:pPr marL="342900" lvl="0" indent="-342900">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1812337702"/>
                  </a:ext>
                </a:extLst>
              </a:tr>
              <a:tr h="2051740">
                <a:tc>
                  <a:txBody>
                    <a:bodyPr/>
                    <a:lstStyle/>
                    <a:p>
                      <a:pPr fontAlgn="base"/>
                      <a:r>
                        <a:rPr lang="en-GB" sz="1400" dirty="0">
                          <a:solidFill>
                            <a:schemeClr val="tx1"/>
                          </a:solidFill>
                          <a:effectLst/>
                        </a:rPr>
                        <a:t>Evidence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solidFill>
                          <a:schemeClr val="tx1"/>
                        </a:solidFill>
                        <a:effectLst/>
                      </a:endParaRPr>
                    </a:p>
                    <a:p>
                      <a:pPr fontAlgn="base"/>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039114852"/>
                  </a:ext>
                </a:extLst>
              </a:tr>
              <a:tr h="2004573">
                <a:tc>
                  <a:txBody>
                    <a:bodyPr/>
                    <a:lstStyle/>
                    <a:p>
                      <a:pPr fontAlgn="base"/>
                      <a:r>
                        <a:rPr lang="en-GB" sz="1400" dirty="0">
                          <a:solidFill>
                            <a:schemeClr val="tx1"/>
                          </a:solidFill>
                          <a:effectLst/>
                        </a:rPr>
                        <a:t>Impact  </a:t>
                      </a:r>
                      <a:endParaRPr lang="en-GB"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0" lvl="0" indent="0" fontAlgn="base">
                        <a:buNone/>
                      </a:pPr>
                      <a:endParaRPr lang="en-GB" sz="1400" dirty="0">
                        <a:solidFill>
                          <a:schemeClr val="tx1"/>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effectLst/>
                        <a:latin typeface="Arial Narrow"/>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marL="342900" lvl="0" indent="-342900" fontAlgn="base">
                        <a:buFont typeface="Arial" panose="020B0604020202020204" pitchFamily="34" charset="0"/>
                        <a:buChar char="•"/>
                      </a:pPr>
                      <a:endParaRPr lang="en-GB" sz="1400" dirty="0">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464130666"/>
                  </a:ext>
                </a:extLst>
              </a:tr>
            </a:tbl>
          </a:graphicData>
        </a:graphic>
      </p:graphicFrame>
    </p:spTree>
    <p:extLst>
      <p:ext uri="{BB962C8B-B14F-4D97-AF65-F5344CB8AC3E}">
        <p14:creationId xmlns:p14="http://schemas.microsoft.com/office/powerpoint/2010/main" val="1030476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5</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2 Part 2                            Creation of Humans - KO pages 7 and </a:t>
            </a:r>
            <a:r>
              <a:rPr lang="en-GB" sz="1400" dirty="0" smtClean="0">
                <a:latin typeface="Arial"/>
                <a:cs typeface="Arial"/>
              </a:rPr>
              <a:t>87  - 93</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4193989186"/>
              </p:ext>
            </p:extLst>
          </p:nvPr>
        </p:nvGraphicFramePr>
        <p:xfrm>
          <a:off x="319086" y="619125"/>
          <a:ext cx="9267827" cy="5835016"/>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737227">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Why does Pope John Paul II say about evolution?</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How can what Pope John Paul II says on evolution be used when looking at the origin of humans?</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What does Charles Darwin say about Evolution?</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Do you think God started Evolution? Yes/No</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Explain why you think this: 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3666230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6</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3 Part 1                                The Shema KO page </a:t>
            </a:r>
            <a:r>
              <a:rPr lang="en-GB" sz="1400" dirty="0" smtClean="0">
                <a:latin typeface="Arial"/>
                <a:cs typeface="Arial"/>
              </a:rPr>
              <a:t>87</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2607978687"/>
              </p:ext>
            </p:extLst>
          </p:nvPr>
        </p:nvGraphicFramePr>
        <p:xfrm>
          <a:off x="138545" y="559079"/>
          <a:ext cx="9651655" cy="5691839"/>
        </p:xfrm>
        <a:graphic>
          <a:graphicData uri="http://schemas.openxmlformats.org/drawingml/2006/table">
            <a:tbl>
              <a:tblPr firstRow="1" bandRow="1">
                <a:tableStyleId>{5940675A-B579-460E-94D1-54222C63F5DA}</a:tableStyleId>
              </a:tblPr>
              <a:tblGrid>
                <a:gridCol w="6041741">
                  <a:extLst>
                    <a:ext uri="{9D8B030D-6E8A-4147-A177-3AD203B41FA5}">
                      <a16:colId xmlns:a16="http://schemas.microsoft.com/office/drawing/2014/main" val="1663066600"/>
                    </a:ext>
                  </a:extLst>
                </a:gridCol>
                <a:gridCol w="3609914">
                  <a:extLst>
                    <a:ext uri="{9D8B030D-6E8A-4147-A177-3AD203B41FA5}">
                      <a16:colId xmlns:a16="http://schemas.microsoft.com/office/drawing/2014/main" val="2551129518"/>
                    </a:ext>
                  </a:extLst>
                </a:gridCol>
              </a:tblGrid>
              <a:tr h="5691839">
                <a:tc>
                  <a:txBody>
                    <a:bodyPr/>
                    <a:lstStyle/>
                    <a:p>
                      <a:pPr lvl="0" algn="l">
                        <a:lnSpc>
                          <a:spcPct val="100000"/>
                        </a:lnSpc>
                        <a:spcBef>
                          <a:spcPts val="0"/>
                        </a:spcBef>
                        <a:spcAft>
                          <a:spcPts val="0"/>
                        </a:spcAft>
                        <a:buNone/>
                      </a:pPr>
                      <a:r>
                        <a:rPr lang="en-GB" sz="1400" b="1" i="0" u="none" strike="noStrike" baseline="0" noProof="0" dirty="0">
                          <a:latin typeface="Arial"/>
                        </a:rPr>
                        <a:t>Deuteronomy 6:4-9</a:t>
                      </a:r>
                      <a:endParaRPr lang="en-GB" sz="1400" b="0" i="0" u="none" strike="noStrike" baseline="0" noProof="0" dirty="0">
                        <a:latin typeface="Arial"/>
                      </a:endParaRPr>
                    </a:p>
                    <a:p>
                      <a:pPr lvl="0" algn="l">
                        <a:lnSpc>
                          <a:spcPct val="100000"/>
                        </a:lnSpc>
                        <a:spcBef>
                          <a:spcPts val="0"/>
                        </a:spcBef>
                        <a:spcAft>
                          <a:spcPts val="0"/>
                        </a:spcAft>
                        <a:buNone/>
                      </a:pPr>
                      <a:r>
                        <a:rPr lang="en-GB" sz="1400" b="0" i="0" u="none" strike="noStrike" baseline="30000" noProof="0" dirty="0">
                          <a:latin typeface="Arial"/>
                        </a:rPr>
                        <a:t>4</a:t>
                      </a:r>
                      <a:r>
                        <a:rPr lang="en-GB" sz="1400" b="0" i="0" u="none" strike="noStrike" baseline="0" noProof="0" dirty="0">
                          <a:latin typeface="Arial"/>
                        </a:rPr>
                        <a:t> Hear, O Israel: the LORD our God, the LORD is one. </a:t>
                      </a:r>
                      <a:r>
                        <a:rPr lang="en-GB" sz="1400" b="0" i="0" u="none" strike="noStrike" baseline="30000" noProof="0" dirty="0">
                          <a:latin typeface="Arial"/>
                        </a:rPr>
                        <a:t>5</a:t>
                      </a:r>
                      <a:r>
                        <a:rPr lang="en-GB" sz="1400" b="0" i="0" u="none" strike="noStrike" baseline="0" noProof="0" dirty="0">
                          <a:latin typeface="Arial"/>
                        </a:rPr>
                        <a:t> Love the LORD your God with all your heart and with all your soul and with all your strength.</a:t>
                      </a:r>
                      <a:r>
                        <a:rPr lang="en-GB" sz="1400" b="0" i="0" u="none" strike="noStrike" baseline="30000" noProof="0" dirty="0">
                          <a:latin typeface="Arial"/>
                        </a:rPr>
                        <a:t> 6</a:t>
                      </a:r>
                      <a:r>
                        <a:rPr lang="en-GB" sz="1400" b="0" i="0" u="none" strike="noStrike" baseline="0" noProof="0" dirty="0">
                          <a:latin typeface="Arial"/>
                        </a:rPr>
                        <a:t> These commandments that I give you today are to be on your hearts. </a:t>
                      </a:r>
                      <a:r>
                        <a:rPr lang="en-GB" sz="1400" b="0" i="0" u="none" strike="noStrike" baseline="30000" noProof="0" dirty="0">
                          <a:latin typeface="Arial"/>
                        </a:rPr>
                        <a:t>7</a:t>
                      </a:r>
                      <a:r>
                        <a:rPr lang="en-GB" sz="1400" b="0" i="0" u="none" strike="noStrike" baseline="0" noProof="0" dirty="0">
                          <a:latin typeface="Arial"/>
                        </a:rPr>
                        <a:t> Impress them on your children. Talk about them when you sit at home and when you walk along the road, when you lie down and when you get up. </a:t>
                      </a:r>
                      <a:r>
                        <a:rPr lang="en-GB" sz="1400" b="0" i="0" u="none" strike="noStrike" baseline="30000" noProof="0" dirty="0">
                          <a:latin typeface="Arial"/>
                        </a:rPr>
                        <a:t>8</a:t>
                      </a:r>
                      <a:r>
                        <a:rPr lang="en-GB" sz="1400" b="0" i="0" u="none" strike="noStrike" baseline="0" noProof="0" dirty="0">
                          <a:latin typeface="Arial"/>
                        </a:rPr>
                        <a:t> Tie them as symbols on your hands and bind them on your foreheads. </a:t>
                      </a:r>
                      <a:r>
                        <a:rPr lang="en-GB" sz="1400" b="0" i="0" u="none" strike="noStrike" baseline="30000" noProof="0" dirty="0">
                          <a:latin typeface="Arial"/>
                        </a:rPr>
                        <a:t>9</a:t>
                      </a:r>
                      <a:r>
                        <a:rPr lang="en-GB" sz="1400" b="0" i="0" u="none" strike="noStrike" baseline="0" noProof="0" dirty="0">
                          <a:latin typeface="Arial"/>
                        </a:rPr>
                        <a:t> Write them on the door-frames of your houses and on your gates.</a:t>
                      </a:r>
                    </a:p>
                    <a:p>
                      <a:pPr lvl="0" algn="l">
                        <a:lnSpc>
                          <a:spcPct val="100000"/>
                        </a:lnSpc>
                        <a:spcBef>
                          <a:spcPts val="0"/>
                        </a:spcBef>
                        <a:spcAft>
                          <a:spcPts val="0"/>
                        </a:spcAft>
                        <a:buNone/>
                      </a:pPr>
                      <a:endParaRPr lang="en-GB" sz="1400" b="0" i="0" u="none" strike="noStrike" baseline="0" noProof="0" dirty="0">
                        <a:latin typeface="Arial"/>
                      </a:endParaRPr>
                    </a:p>
                    <a:p>
                      <a:pPr lvl="0" algn="l">
                        <a:lnSpc>
                          <a:spcPct val="100000"/>
                        </a:lnSpc>
                        <a:spcBef>
                          <a:spcPts val="0"/>
                        </a:spcBef>
                        <a:spcAft>
                          <a:spcPts val="0"/>
                        </a:spcAft>
                        <a:buNone/>
                      </a:pPr>
                      <a:endParaRPr lang="en-GB" sz="1400" b="0" i="0" u="none" strike="noStrike" baseline="0" noProof="0" dirty="0">
                        <a:latin typeface="Arial"/>
                      </a:endParaRPr>
                    </a:p>
                    <a:p>
                      <a:pPr lvl="0" algn="l">
                        <a:lnSpc>
                          <a:spcPct val="100000"/>
                        </a:lnSpc>
                        <a:spcBef>
                          <a:spcPts val="0"/>
                        </a:spcBef>
                        <a:spcAft>
                          <a:spcPts val="0"/>
                        </a:spcAft>
                        <a:buNone/>
                      </a:pPr>
                      <a:r>
                        <a:rPr lang="en-GB" sz="1400" b="1" i="0" u="none" strike="noStrike" baseline="0" noProof="0" dirty="0">
                          <a:latin typeface="Arial"/>
                        </a:rPr>
                        <a:t>What does this link to in the topic of Judaism?</a:t>
                      </a:r>
                    </a:p>
                    <a:p>
                      <a:pPr lvl="0" algn="l">
                        <a:lnSpc>
                          <a:spcPct val="100000"/>
                        </a:lnSpc>
                        <a:spcBef>
                          <a:spcPts val="0"/>
                        </a:spcBef>
                        <a:spcAft>
                          <a:spcPts val="0"/>
                        </a:spcAft>
                        <a:buNone/>
                      </a:pPr>
                      <a:endParaRPr lang="en-GB" sz="1400" b="1" i="0" u="none" strike="noStrike" baseline="0" noProof="0" dirty="0">
                        <a:latin typeface="Arial"/>
                        <a:cs typeface="Arial"/>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a:txBody>
                    <a:bodyPr/>
                    <a:lstStyle/>
                    <a:p>
                      <a:pPr lvl="0">
                        <a:lnSpc>
                          <a:spcPct val="150000"/>
                        </a:lnSpc>
                        <a:spcBef>
                          <a:spcPts val="0"/>
                        </a:spcBef>
                        <a:spcAft>
                          <a:spcPts val="0"/>
                        </a:spcAft>
                        <a:buNone/>
                      </a:pPr>
                      <a:r>
                        <a:rPr lang="en-GB" sz="1400" b="1" i="0" u="none" strike="noStrike" baseline="0" noProof="0" dirty="0">
                          <a:latin typeface="Arial"/>
                          <a:cs typeface="Arial"/>
                        </a:rPr>
                        <a:t>How are these terms used within the source? These will help you show understanding</a:t>
                      </a:r>
                      <a:r>
                        <a:rPr lang="en-GB" sz="1400" b="0" i="0" u="none" strike="noStrike" baseline="0" noProof="0" dirty="0">
                          <a:latin typeface="Arial"/>
                          <a:cs typeface="Arial"/>
                        </a:rPr>
                        <a:t> </a:t>
                      </a:r>
                    </a:p>
                    <a:p>
                      <a:pPr lvl="0">
                        <a:lnSpc>
                          <a:spcPct val="150000"/>
                        </a:lnSpc>
                        <a:spcBef>
                          <a:spcPts val="0"/>
                        </a:spcBef>
                        <a:spcAft>
                          <a:spcPts val="0"/>
                        </a:spcAft>
                        <a:buNone/>
                      </a:pPr>
                      <a:endParaRPr lang="en-GB" sz="1400" b="0"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Lord is one</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commandments</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Bind them</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Love the Lord</a:t>
                      </a:r>
                    </a:p>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2961449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7</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3 Part 2                              The Shema KO page </a:t>
            </a:r>
            <a:r>
              <a:rPr lang="en-GB" sz="1400" dirty="0" smtClean="0">
                <a:latin typeface="Arial"/>
                <a:cs typeface="Arial"/>
              </a:rPr>
              <a:t>87</a:t>
            </a:r>
            <a:endParaRPr lang="en-GB" sz="1400" dirty="0">
              <a:latin typeface="Arial"/>
              <a:cs typeface="Arial"/>
            </a:endParaRP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3465022141"/>
              </p:ext>
            </p:extLst>
          </p:nvPr>
        </p:nvGraphicFramePr>
        <p:xfrm>
          <a:off x="319086" y="619125"/>
          <a:ext cx="9267827" cy="5801471"/>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801471">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What does the Shema tell Jewish people about God?</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How should they love God and why is this important?</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What instructions are they given?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a:t>
                      </a:r>
                      <a:r>
                        <a:rPr lang="en-GB" sz="1400" b="0" i="0" u="none" strike="noStrike" kern="1200" noProof="0" dirty="0">
                          <a:solidFill>
                            <a:schemeClr val="tx1"/>
                          </a:solidFill>
                          <a:effectLst/>
                          <a:latin typeface="Arial"/>
                        </a:rPr>
                        <a:t>How do they fulfil this instructions in everyday life?</a:t>
                      </a:r>
                      <a:endParaRPr lang="en-US" sz="1400" b="0" i="0" u="none" strike="noStrike" kern="1200" noProof="0" dirty="0">
                        <a:effectLst/>
                      </a:endParaRPr>
                    </a:p>
                    <a:p>
                      <a:pPr marL="0" lvl="0" indent="0">
                        <a:lnSpc>
                          <a:spcPct val="150000"/>
                        </a:lnSpc>
                        <a:spcBef>
                          <a:spcPts val="0"/>
                        </a:spcBef>
                        <a:spcAft>
                          <a:spcPts val="0"/>
                        </a:spcAft>
                        <a:buNone/>
                      </a:pPr>
                      <a:r>
                        <a:rPr lang="en-GB" sz="1400" b="0" i="0" u="none" strike="noStrike" kern="1200" noProof="0" dirty="0">
                          <a:solidFill>
                            <a:schemeClr val="tx1"/>
                          </a:solidFill>
                          <a:effectLst/>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1497465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8</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351454"/>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4 Part 1                                The Tallit - KO page </a:t>
            </a:r>
            <a:r>
              <a:rPr lang="en-GB" sz="1400" dirty="0" smtClean="0">
                <a:latin typeface="Arial"/>
                <a:cs typeface="Arial"/>
              </a:rPr>
              <a:t>88</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485841115"/>
              </p:ext>
            </p:extLst>
          </p:nvPr>
        </p:nvGraphicFramePr>
        <p:xfrm>
          <a:off x="110836" y="559079"/>
          <a:ext cx="9679364" cy="5766874"/>
        </p:xfrm>
        <a:graphic>
          <a:graphicData uri="http://schemas.openxmlformats.org/drawingml/2006/table">
            <a:tbl>
              <a:tblPr firstRow="1" bandRow="1">
                <a:tableStyleId>{5940675A-B579-460E-94D1-54222C63F5DA}</a:tableStyleId>
              </a:tblPr>
              <a:tblGrid>
                <a:gridCol w="5858832">
                  <a:extLst>
                    <a:ext uri="{9D8B030D-6E8A-4147-A177-3AD203B41FA5}">
                      <a16:colId xmlns:a16="http://schemas.microsoft.com/office/drawing/2014/main" val="1663066600"/>
                    </a:ext>
                  </a:extLst>
                </a:gridCol>
                <a:gridCol w="3820532">
                  <a:extLst>
                    <a:ext uri="{9D8B030D-6E8A-4147-A177-3AD203B41FA5}">
                      <a16:colId xmlns:a16="http://schemas.microsoft.com/office/drawing/2014/main" val="2551129518"/>
                    </a:ext>
                  </a:extLst>
                </a:gridCol>
              </a:tblGrid>
              <a:tr h="2918900">
                <a:tc>
                  <a:txBody>
                    <a:bodyPr/>
                    <a:lstStyle/>
                    <a:p>
                      <a:pPr lvl="0" algn="l">
                        <a:lnSpc>
                          <a:spcPct val="100000"/>
                        </a:lnSpc>
                        <a:spcBef>
                          <a:spcPts val="0"/>
                        </a:spcBef>
                        <a:spcAft>
                          <a:spcPts val="0"/>
                        </a:spcAft>
                        <a:buNone/>
                      </a:pPr>
                      <a:r>
                        <a:rPr lang="en-GB" sz="1400" b="1" i="0" u="none" strike="noStrike" baseline="0" noProof="0" dirty="0">
                          <a:latin typeface="Arial"/>
                        </a:rPr>
                        <a:t>Numbers 15: 37-41</a:t>
                      </a:r>
                      <a:endParaRPr lang="en-GB" sz="1400" b="0" i="0" u="none" strike="noStrike" baseline="0" noProof="0">
                        <a:latin typeface="Arial"/>
                      </a:endParaRPr>
                    </a:p>
                    <a:p>
                      <a:pPr lvl="0" algn="l">
                        <a:lnSpc>
                          <a:spcPct val="100000"/>
                        </a:lnSpc>
                        <a:spcBef>
                          <a:spcPts val="0"/>
                        </a:spcBef>
                        <a:spcAft>
                          <a:spcPts val="0"/>
                        </a:spcAft>
                        <a:buNone/>
                      </a:pPr>
                      <a:r>
                        <a:rPr lang="en-GB" sz="1400" b="0" i="0" u="none" strike="noStrike" baseline="30000" noProof="0" dirty="0">
                          <a:latin typeface="Arial"/>
                        </a:rPr>
                        <a:t>37</a:t>
                      </a:r>
                      <a:r>
                        <a:rPr lang="en-GB" sz="1400" b="0" i="0" u="none" strike="noStrike" baseline="0" noProof="0" dirty="0">
                          <a:latin typeface="Arial"/>
                        </a:rPr>
                        <a:t> The LORD said to Moses, </a:t>
                      </a:r>
                      <a:r>
                        <a:rPr lang="en-GB" sz="1400" b="0" i="0" u="none" strike="noStrike" baseline="30000" noProof="0" dirty="0">
                          <a:latin typeface="Arial"/>
                        </a:rPr>
                        <a:t>38</a:t>
                      </a:r>
                      <a:r>
                        <a:rPr lang="en-GB" sz="1400" b="0" i="0" u="none" strike="noStrike" baseline="0" noProof="0" dirty="0">
                          <a:latin typeface="Arial"/>
                        </a:rPr>
                        <a:t> ‘Speak to the Israelites and say to them:</a:t>
                      </a:r>
                    </a:p>
                    <a:p>
                      <a:pPr lvl="0" algn="l">
                        <a:lnSpc>
                          <a:spcPct val="100000"/>
                        </a:lnSpc>
                        <a:spcBef>
                          <a:spcPts val="0"/>
                        </a:spcBef>
                        <a:spcAft>
                          <a:spcPts val="0"/>
                        </a:spcAft>
                        <a:buNone/>
                      </a:pPr>
                      <a:r>
                        <a:rPr lang="en-GB" sz="1400" b="0" i="0" u="none" strike="noStrike" baseline="0" noProof="0" dirty="0">
                          <a:latin typeface="Arial"/>
                        </a:rPr>
                        <a:t>“Throughout the generations to come you are to make tassels on the</a:t>
                      </a:r>
                    </a:p>
                    <a:p>
                      <a:pPr lvl="0" algn="l">
                        <a:lnSpc>
                          <a:spcPct val="100000"/>
                        </a:lnSpc>
                        <a:spcBef>
                          <a:spcPts val="0"/>
                        </a:spcBef>
                        <a:spcAft>
                          <a:spcPts val="0"/>
                        </a:spcAft>
                        <a:buNone/>
                      </a:pPr>
                      <a:r>
                        <a:rPr lang="en-GB" sz="1400" b="0" i="0" u="none" strike="noStrike" baseline="0" noProof="0" dirty="0">
                          <a:latin typeface="Arial"/>
                        </a:rPr>
                        <a:t>corners of your garments, with a blue cord on each tassel. </a:t>
                      </a:r>
                      <a:r>
                        <a:rPr lang="en-GB" sz="1400" b="0" i="0" u="none" strike="noStrike" baseline="30000" noProof="0" dirty="0">
                          <a:latin typeface="Arial"/>
                        </a:rPr>
                        <a:t>39</a:t>
                      </a:r>
                      <a:r>
                        <a:rPr lang="en-GB" sz="1400" b="0" i="0" u="none" strike="noStrike" baseline="0" noProof="0" dirty="0">
                          <a:latin typeface="Arial"/>
                        </a:rPr>
                        <a:t> You will have these tassels to look at and so you will remember all the commands of the LORD, that you may obey them and not prostitute yourselves by chasing after the lusts of your own hearts and eyes. </a:t>
                      </a:r>
                      <a:r>
                        <a:rPr lang="en-GB" sz="1400" b="0" i="0" u="none" strike="noStrike" baseline="30000" noProof="0" dirty="0">
                          <a:latin typeface="Arial"/>
                        </a:rPr>
                        <a:t>40</a:t>
                      </a:r>
                      <a:r>
                        <a:rPr lang="en-GB" sz="1400" b="0" i="0" u="none" strike="noStrike" baseline="0" noProof="0" dirty="0">
                          <a:latin typeface="Arial"/>
                        </a:rPr>
                        <a:t> Then you will remember to obey all my commands and will be consecrated to your God. </a:t>
                      </a:r>
                      <a:r>
                        <a:rPr lang="en-GB" sz="1400" b="0" i="0" u="none" strike="noStrike" baseline="30000" noProof="0" dirty="0">
                          <a:latin typeface="Arial"/>
                        </a:rPr>
                        <a:t>41</a:t>
                      </a:r>
                      <a:r>
                        <a:rPr lang="en-GB" sz="1400" b="0" i="0" u="none" strike="noStrike" baseline="0" noProof="0" dirty="0">
                          <a:latin typeface="Arial"/>
                        </a:rPr>
                        <a:t> I am the LORD your God, who brought you out of Egypt to be your God. I am the LORD your God.”’</a:t>
                      </a:r>
                    </a:p>
                    <a:p>
                      <a:pPr lvl="0" algn="l">
                        <a:lnSpc>
                          <a:spcPct val="100000"/>
                        </a:lnSpc>
                        <a:spcBef>
                          <a:spcPts val="0"/>
                        </a:spcBef>
                        <a:spcAft>
                          <a:spcPts val="0"/>
                        </a:spcAft>
                        <a:buNone/>
                      </a:pPr>
                      <a:endParaRPr lang="en-GB" sz="1400" b="1" i="0" u="none" strike="noStrike" baseline="0" noProof="0" dirty="0">
                        <a:latin typeface="Arial"/>
                        <a:cs typeface="Arial"/>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cap="flat" cmpd="sng" algn="ctr">
                      <a:solidFill>
                        <a:schemeClr val="bg1">
                          <a:lumMod val="65000"/>
                        </a:schemeClr>
                      </a:solidFill>
                      <a:prstDash val="solid"/>
                      <a:round/>
                      <a:headEnd type="none" w="med" len="med"/>
                      <a:tailEnd type="none" w="med" len="med"/>
                    </a:lnB>
                    <a:lnTlToBr w="0">
                      <a:noFill/>
                    </a:lnTlToBr>
                    <a:lnBlToTr w="0">
                      <a:noFill/>
                    </a:lnBlToTr>
                  </a:tcPr>
                </a:tc>
                <a:tc rowSpan="2">
                  <a:txBody>
                    <a:bodyPr/>
                    <a:lstStyle/>
                    <a:p>
                      <a:pPr lvl="0">
                        <a:lnSpc>
                          <a:spcPct val="150000"/>
                        </a:lnSpc>
                        <a:spcBef>
                          <a:spcPts val="0"/>
                        </a:spcBef>
                        <a:spcAft>
                          <a:spcPts val="0"/>
                        </a:spcAft>
                        <a:buNone/>
                      </a:pPr>
                      <a:r>
                        <a:rPr lang="en-GB" sz="1400" b="1" i="0" u="none" strike="noStrike" baseline="0" noProof="0" dirty="0">
                          <a:latin typeface="Arial"/>
                          <a:cs typeface="Arial"/>
                        </a:rPr>
                        <a:t>How are these terms used within the source? These will help you show understanding</a:t>
                      </a:r>
                      <a:r>
                        <a:rPr lang="en-GB" sz="1400" b="0" i="0" u="none" strike="noStrike" baseline="0" noProof="0" dirty="0">
                          <a:latin typeface="Arial"/>
                          <a:cs typeface="Arial"/>
                        </a:rPr>
                        <a:t> </a:t>
                      </a:r>
                    </a:p>
                    <a:p>
                      <a:pPr lvl="0">
                        <a:lnSpc>
                          <a:spcPct val="150000"/>
                        </a:lnSpc>
                        <a:spcBef>
                          <a:spcPts val="0"/>
                        </a:spcBef>
                        <a:spcAft>
                          <a:spcPts val="0"/>
                        </a:spcAft>
                        <a:buNone/>
                      </a:pPr>
                      <a:endParaRPr lang="en-GB" sz="1400" b="0"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Tassels</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Lusts of your own hearts</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commands</a:t>
                      </a: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endParaRPr lang="en-GB" sz="1400" b="1" i="0" u="none" strike="noStrike" baseline="0" noProof="0" dirty="0">
                        <a:latin typeface="Arial"/>
                        <a:cs typeface="Arial"/>
                      </a:endParaRPr>
                    </a:p>
                    <a:p>
                      <a:pPr lvl="0">
                        <a:lnSpc>
                          <a:spcPct val="150000"/>
                        </a:lnSpc>
                        <a:spcBef>
                          <a:spcPts val="0"/>
                        </a:spcBef>
                        <a:spcAft>
                          <a:spcPts val="0"/>
                        </a:spcAft>
                        <a:buNone/>
                      </a:pPr>
                      <a:r>
                        <a:rPr lang="en-GB" sz="1400" b="1" i="0" u="none" strike="noStrike" baseline="0" noProof="0" dirty="0">
                          <a:latin typeface="Arial"/>
                          <a:cs typeface="Arial"/>
                        </a:rPr>
                        <a:t>Lord</a:t>
                      </a:r>
                    </a:p>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r h="2546896">
                <a:tc>
                  <a:txBody>
                    <a:bodyPr/>
                    <a:lstStyle/>
                    <a:p>
                      <a:pPr lvl="0" algn="l">
                        <a:lnSpc>
                          <a:spcPct val="100000"/>
                        </a:lnSpc>
                        <a:spcBef>
                          <a:spcPts val="0"/>
                        </a:spcBef>
                        <a:spcAft>
                          <a:spcPts val="0"/>
                        </a:spcAft>
                        <a:buNone/>
                      </a:pPr>
                      <a:r>
                        <a:rPr lang="en-GB" sz="1400" b="1" i="0" u="none" strike="noStrike" baseline="0" noProof="0" dirty="0">
                          <a:latin typeface="Arial"/>
                          <a:cs typeface="Arial"/>
                        </a:rPr>
                        <a:t>Which topics does this text link with?</a:t>
                      </a: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p>
                      <a:pPr lvl="0" algn="l">
                        <a:lnSpc>
                          <a:spcPct val="100000"/>
                        </a:lnSpc>
                        <a:spcBef>
                          <a:spcPts val="0"/>
                        </a:spcBef>
                        <a:spcAft>
                          <a:spcPts val="0"/>
                        </a:spcAft>
                        <a:buNone/>
                      </a:pPr>
                      <a:endParaRPr lang="en-GB" sz="1400" b="1" i="0" u="none" strike="noStrike" baseline="0" noProof="0" dirty="0">
                        <a:latin typeface="Arial"/>
                        <a:cs typeface="Arial"/>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0">
                      <a:noFill/>
                    </a:lnTlToBr>
                    <a:lnBlToTr w="0">
                      <a:noFill/>
                    </a:lnBlToTr>
                  </a:tcPr>
                </a:tc>
                <a:tc vMerge="1">
                  <a:txBody>
                    <a:bodyPr/>
                    <a:lstStyle/>
                    <a:p>
                      <a:pPr lvl="0">
                        <a:lnSpc>
                          <a:spcPct val="150000"/>
                        </a:lnSpc>
                        <a:spcBef>
                          <a:spcPts val="0"/>
                        </a:spcBef>
                        <a:spcAft>
                          <a:spcPts val="0"/>
                        </a:spcAft>
                        <a:buNone/>
                      </a:pPr>
                      <a:endParaRPr lang="en-GB" sz="1600" b="0" i="0" u="none" strike="noStrike" baseline="0" noProof="0" dirty="0">
                        <a:latin typeface="Arial" panose="020B0604020202020204" pitchFamily="34" charset="0"/>
                        <a:cs typeface="Arial" panose="020B0604020202020204" pitchFamily="34" charset="0"/>
                      </a:endParaRPr>
                    </a:p>
                  </a:txBody>
                  <a:tcPr marL="74295" marR="74295" marT="37147" marB="37147">
                    <a:lnL w="12700">
                      <a:solidFill>
                        <a:schemeClr val="bg1">
                          <a:lumMod val="65000"/>
                        </a:schemeClr>
                      </a:solidFill>
                    </a:lnL>
                    <a:lnR w="12700">
                      <a:solidFill>
                        <a:schemeClr val="bg1">
                          <a:lumMod val="65000"/>
                        </a:schemeClr>
                      </a:solidFill>
                    </a:lnR>
                    <a:lnT w="12700">
                      <a:solidFill>
                        <a:schemeClr val="bg1">
                          <a:lumMod val="65000"/>
                        </a:schemeClr>
                      </a:solidFill>
                    </a:lnT>
                    <a:lnB w="12700">
                      <a:solidFill>
                        <a:schemeClr val="bg1">
                          <a:lumMod val="65000"/>
                        </a:schemeClr>
                      </a:solidFill>
                    </a:lnB>
                    <a:lnTlToBr w="12700" cmpd="sng">
                      <a:noFill/>
                      <a:prstDash val="solid"/>
                    </a:lnTlToBr>
                    <a:lnBlToTr w="12700" cmpd="sng">
                      <a:noFill/>
                      <a:prstDash val="solid"/>
                    </a:lnBlToTr>
                  </a:tcPr>
                </a:tc>
                <a:extLst>
                  <a:ext uri="{0D108BD9-81ED-4DB2-BD59-A6C34878D82A}">
                    <a16:rowId xmlns:a16="http://schemas.microsoft.com/office/drawing/2014/main" val="4273511772"/>
                  </a:ext>
                </a:extLst>
              </a:tr>
            </a:tbl>
          </a:graphicData>
        </a:graphic>
      </p:graphicFrame>
    </p:spTree>
    <p:extLst>
      <p:ext uri="{BB962C8B-B14F-4D97-AF65-F5344CB8AC3E}">
        <p14:creationId xmlns:p14="http://schemas.microsoft.com/office/powerpoint/2010/main" val="392345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C3D807-0417-4B92-AFE5-7B319857E88B}"/>
              </a:ext>
            </a:extLst>
          </p:cNvPr>
          <p:cNvSpPr>
            <a:spLocks noGrp="1"/>
          </p:cNvSpPr>
          <p:nvPr>
            <p:ph type="sldNum" sz="quarter" idx="12"/>
          </p:nvPr>
        </p:nvSpPr>
        <p:spPr/>
        <p:txBody>
          <a:bodyPr/>
          <a:lstStyle/>
          <a:p>
            <a:fld id="{FEF769C0-4A93-431B-A443-CB6AAA52EFFA}" type="slidenum">
              <a:rPr lang="en-GB" smtClean="0"/>
              <a:t>9</a:t>
            </a:fld>
            <a:endParaRPr lang="en-GB"/>
          </a:p>
        </p:txBody>
      </p:sp>
      <p:sp>
        <p:nvSpPr>
          <p:cNvPr id="10" name="Title 1">
            <a:extLst>
              <a:ext uri="{FF2B5EF4-FFF2-40B4-BE49-F238E27FC236}">
                <a16:creationId xmlns:a16="http://schemas.microsoft.com/office/drawing/2014/main" id="{2CF31703-F4C3-4B70-BDCB-79854F5E956B}"/>
              </a:ext>
            </a:extLst>
          </p:cNvPr>
          <p:cNvSpPr txBox="1">
            <a:spLocks/>
          </p:cNvSpPr>
          <p:nvPr/>
        </p:nvSpPr>
        <p:spPr>
          <a:xfrm>
            <a:off x="319086" y="181946"/>
            <a:ext cx="9471114" cy="437179"/>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en-GB" sz="1400" dirty="0">
                <a:latin typeface="Arial"/>
                <a:cs typeface="Arial"/>
              </a:rPr>
              <a:t>Year 10 – Lent 2 - Homework 4 Part 2                              The Tallit - KO page </a:t>
            </a:r>
            <a:r>
              <a:rPr lang="en-GB" sz="1400" dirty="0" smtClean="0">
                <a:latin typeface="Arial"/>
                <a:cs typeface="Arial"/>
              </a:rPr>
              <a:t>88</a:t>
            </a:r>
            <a:r>
              <a:rPr lang="en-GB" sz="1400" dirty="0">
                <a:latin typeface="Arial"/>
                <a:cs typeface="Arial"/>
              </a:rPr>
              <a:t>  </a:t>
            </a:r>
          </a:p>
        </p:txBody>
      </p:sp>
      <p:graphicFrame>
        <p:nvGraphicFramePr>
          <p:cNvPr id="11" name="Table 10">
            <a:extLst>
              <a:ext uri="{FF2B5EF4-FFF2-40B4-BE49-F238E27FC236}">
                <a16:creationId xmlns:a16="http://schemas.microsoft.com/office/drawing/2014/main" id="{885AE039-C2FC-4E1E-ABDC-296EE95951D1}"/>
              </a:ext>
            </a:extLst>
          </p:cNvPr>
          <p:cNvGraphicFramePr>
            <a:graphicFrameLocks noGrp="1"/>
          </p:cNvGraphicFramePr>
          <p:nvPr>
            <p:extLst>
              <p:ext uri="{D42A27DB-BD31-4B8C-83A1-F6EECF244321}">
                <p14:modId xmlns:p14="http://schemas.microsoft.com/office/powerpoint/2010/main" val="2251745335"/>
              </p:ext>
            </p:extLst>
          </p:nvPr>
        </p:nvGraphicFramePr>
        <p:xfrm>
          <a:off x="319086" y="619125"/>
          <a:ext cx="9267827" cy="5801471"/>
        </p:xfrm>
        <a:graphic>
          <a:graphicData uri="http://schemas.openxmlformats.org/drawingml/2006/table">
            <a:tbl>
              <a:tblPr firstRow="1" bandRow="1">
                <a:tableStyleId>{5940675A-B579-460E-94D1-54222C63F5DA}</a:tableStyleId>
              </a:tblPr>
              <a:tblGrid>
                <a:gridCol w="9267827">
                  <a:extLst>
                    <a:ext uri="{9D8B030D-6E8A-4147-A177-3AD203B41FA5}">
                      <a16:colId xmlns:a16="http://schemas.microsoft.com/office/drawing/2014/main" val="1663066600"/>
                    </a:ext>
                  </a:extLst>
                </a:gridCol>
              </a:tblGrid>
              <a:tr h="5801471">
                <a:tc>
                  <a:txBody>
                    <a:bodyPr/>
                    <a:lstStyle/>
                    <a:p>
                      <a:pPr marL="0" indent="0">
                        <a:lnSpc>
                          <a:spcPct val="150000"/>
                        </a:lnSpc>
                        <a:spcBef>
                          <a:spcPts val="0"/>
                        </a:spcBef>
                        <a:spcAft>
                          <a:spcPts val="0"/>
                        </a:spcAft>
                        <a:buNone/>
                      </a:pPr>
                      <a:r>
                        <a:rPr lang="en-GB" sz="1400" b="0" i="0" kern="1200" dirty="0">
                          <a:solidFill>
                            <a:schemeClr val="tx1"/>
                          </a:solidFill>
                          <a:effectLst/>
                          <a:latin typeface="Arial"/>
                          <a:ea typeface="+mn-ea"/>
                          <a:cs typeface="Arial"/>
                        </a:rPr>
                        <a:t>1. What is a Tallit?</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2. How does a Tallit and this passage link together?</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3. What does this passage tell Jewish people about God?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lvl="0" indent="0">
                        <a:lnSpc>
                          <a:spcPct val="150000"/>
                        </a:lnSpc>
                        <a:spcBef>
                          <a:spcPts val="0"/>
                        </a:spcBef>
                        <a:spcAft>
                          <a:spcPts val="0"/>
                        </a:spcAft>
                        <a:buNone/>
                      </a:pPr>
                      <a:r>
                        <a:rPr lang="en-GB" sz="1400" b="0" i="0" kern="1200" dirty="0">
                          <a:solidFill>
                            <a:schemeClr val="tx1"/>
                          </a:solidFill>
                          <a:effectLst/>
                          <a:latin typeface="Arial"/>
                          <a:ea typeface="+mn-ea"/>
                          <a:cs typeface="Arial"/>
                        </a:rPr>
                        <a:t>4. </a:t>
                      </a:r>
                      <a:r>
                        <a:rPr lang="en-GB" sz="1400" b="0" i="0" u="none" strike="noStrike" kern="1200" noProof="0" dirty="0">
                          <a:solidFill>
                            <a:schemeClr val="tx1"/>
                          </a:solidFill>
                          <a:effectLst/>
                          <a:latin typeface="Arial"/>
                        </a:rPr>
                        <a:t>Explain the importance of Moses in this passage.</a:t>
                      </a:r>
                      <a:endParaRPr lang="en-US" sz="1400" b="0" i="0" u="none" strike="noStrike" kern="1200" noProof="0" dirty="0">
                        <a:effectLst/>
                      </a:endParaRPr>
                    </a:p>
                    <a:p>
                      <a:pPr marL="0" lvl="0" indent="0">
                        <a:lnSpc>
                          <a:spcPct val="150000"/>
                        </a:lnSpc>
                        <a:spcBef>
                          <a:spcPts val="0"/>
                        </a:spcBef>
                        <a:spcAft>
                          <a:spcPts val="0"/>
                        </a:spcAft>
                        <a:buNone/>
                      </a:pPr>
                      <a:r>
                        <a:rPr lang="en-GB" sz="1400" b="0" i="0" u="none" strike="noStrike" kern="1200" noProof="0" dirty="0">
                          <a:solidFill>
                            <a:schemeClr val="tx1"/>
                          </a:solidFill>
                          <a:effectLst/>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marL="74295" marR="74295" marT="37148" marB="3714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664193"/>
                  </a:ext>
                </a:extLst>
              </a:tr>
            </a:tbl>
          </a:graphicData>
        </a:graphic>
      </p:graphicFrame>
    </p:spTree>
    <p:extLst>
      <p:ext uri="{BB962C8B-B14F-4D97-AF65-F5344CB8AC3E}">
        <p14:creationId xmlns:p14="http://schemas.microsoft.com/office/powerpoint/2010/main" val="36047488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loudMigratorOriginId xmlns="b0291392-46c3-446b-b4e2-e6b1ee46160b" xsi:nil="true"/>
    <UniqueSourceRef xmlns="b0291392-46c3-446b-b4e2-e6b1ee46160b" xsi:nil="true"/>
    <CloudMigratorVersion xmlns="b0291392-46c3-446b-b4e2-e6b1ee46160b" xsi:nil="true"/>
    <FileHash xmlns="b0291392-46c3-446b-b4e2-e6b1ee46160b" xsi:nil="true"/>
    <SharedWithUsers xmlns="55f71bee-26e1-45d7-9db5-e4529f37cebc">
      <UserInfo>
        <DisplayName/>
        <AccountId xsi:nil="true"/>
        <AccountType/>
      </UserInfo>
    </SharedWithUsers>
    <MediaLengthInSeconds xmlns="b0291392-46c3-446b-b4e2-e6b1ee46160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8A0A8D-A245-4C01-8343-251E8E8DADD0}">
  <ds:schemaRefs>
    <ds:schemaRef ds:uri="http://purl.org/dc/terms/"/>
    <ds:schemaRef ds:uri="http://schemas.openxmlformats.org/package/2006/metadata/core-properties"/>
    <ds:schemaRef ds:uri="b0291392-46c3-446b-b4e2-e6b1ee46160b"/>
    <ds:schemaRef ds:uri="http://schemas.microsoft.com/office/2006/documentManagement/types"/>
    <ds:schemaRef ds:uri="http://schemas.microsoft.com/office/infopath/2007/PartnerControls"/>
    <ds:schemaRef ds:uri="http://purl.org/dc/elements/1.1/"/>
    <ds:schemaRef ds:uri="http://schemas.microsoft.com/office/2006/metadata/properties"/>
    <ds:schemaRef ds:uri="55f71bee-26e1-45d7-9db5-e4529f37cebc"/>
    <ds:schemaRef ds:uri="http://www.w3.org/XML/1998/namespace"/>
    <ds:schemaRef ds:uri="http://purl.org/dc/dcmitype/"/>
  </ds:schemaRefs>
</ds:datastoreItem>
</file>

<file path=customXml/itemProps2.xml><?xml version="1.0" encoding="utf-8"?>
<ds:datastoreItem xmlns:ds="http://schemas.openxmlformats.org/officeDocument/2006/customXml" ds:itemID="{89F821E4-B2F5-43F5-882D-CBDF1098540F}">
  <ds:schemaRefs>
    <ds:schemaRef ds:uri="http://schemas.microsoft.com/sharepoint/v3/contenttype/forms"/>
  </ds:schemaRefs>
</ds:datastoreItem>
</file>

<file path=customXml/itemProps3.xml><?xml version="1.0" encoding="utf-8"?>
<ds:datastoreItem xmlns:ds="http://schemas.openxmlformats.org/officeDocument/2006/customXml" ds:itemID="{9559235D-03C0-4E23-AB35-F5D21A2E6263}"/>
</file>

<file path=docProps/app.xml><?xml version="1.0" encoding="utf-8"?>
<Properties xmlns="http://schemas.openxmlformats.org/officeDocument/2006/extended-properties" xmlns:vt="http://schemas.openxmlformats.org/officeDocument/2006/docPropsVTypes">
  <Template>Office Theme</Template>
  <TotalTime>1687</TotalTime>
  <Words>2232</Words>
  <Application>Microsoft Office PowerPoint</Application>
  <PresentationFormat>A4 Paper (210x297 mm)</PresentationFormat>
  <Paragraphs>225</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Narrow</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G.Rowlands</dc:creator>
  <cp:lastModifiedBy>Geoffrey Rowlands</cp:lastModifiedBy>
  <cp:revision>876</cp:revision>
  <cp:lastPrinted>2021-03-01T13:48:26Z</cp:lastPrinted>
  <dcterms:created xsi:type="dcterms:W3CDTF">2021-03-01T13:31:38Z</dcterms:created>
  <dcterms:modified xsi:type="dcterms:W3CDTF">2022-11-01T15:42:55Z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161600</vt:r8>
  </property>
  <property fmtid="{D5CDD505-2E9C-101B-9397-08002B2CF9AE}" pid="4" name="TriggerFlowInfo">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_ExtendedDescription">
    <vt:lpwstr/>
  </property>
</Properties>
</file>