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4"/>
  </p:sldMasterIdLst>
  <p:notesMasterIdLst>
    <p:notesMasterId r:id="rId21"/>
  </p:notesMasterIdLst>
  <p:sldIdLst>
    <p:sldId id="282" r:id="rId5"/>
    <p:sldId id="276" r:id="rId6"/>
    <p:sldId id="277" r:id="rId7"/>
    <p:sldId id="284" r:id="rId8"/>
    <p:sldId id="283" r:id="rId9"/>
    <p:sldId id="286" r:id="rId10"/>
    <p:sldId id="285" r:id="rId11"/>
    <p:sldId id="288" r:id="rId12"/>
    <p:sldId id="287" r:id="rId13"/>
    <p:sldId id="290" r:id="rId14"/>
    <p:sldId id="289" r:id="rId15"/>
    <p:sldId id="292" r:id="rId16"/>
    <p:sldId id="291" r:id="rId17"/>
    <p:sldId id="273" r:id="rId18"/>
    <p:sldId id="293" r:id="rId19"/>
    <p:sldId id="294" r:id="rId20"/>
  </p:sldIdLst>
  <p:sldSz cx="9906000" cy="6858000" type="A4"/>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643A352-D307-DDC2-A3F4-1636D15C30D2}" v="6" dt="2021-06-15T11:51:41.054"/>
    <p1510:client id="{0E495C48-40FB-8980-94AA-5F86A5F6A561}" v="181" dt="2022-01-17T13:53:03.370"/>
    <p1510:client id="{23A7E0BD-C9B3-CA8C-5788-198FEB4DBD72}" v="72" dt="2021-06-14T14:43:43.302"/>
    <p1510:client id="{2CDD0C72-08C4-0495-FE89-67443FAFA91D}" v="23" dt="2021-06-10T12:43:11.461"/>
    <p1510:client id="{3E35C12A-5637-F15D-161F-C5DEBD0AF573}" v="104" dt="2021-10-17T19:54:11.021"/>
    <p1510:client id="{56883F23-B09F-C6E0-A87E-918960E5C94B}" v="2161" dt="2021-12-21T15:10:47.318"/>
    <p1510:client id="{752A2C4F-EEC0-C5E1-F946-F27AF05C44D2}" v="25" dt="2021-06-14T11:49:30.457"/>
    <p1510:client id="{93DD8406-A6D3-0912-AD6B-CC4DCA48B022}" v="2230" dt="2021-10-18T14:42:05.630"/>
    <p1510:client id="{AF57A4F4-8014-4BEC-8EE1-60A6BA4EEA2F}" v="76" dt="2021-06-23T08:47:59.874"/>
    <p1510:client id="{B6D145C8-684A-DC4B-54E0-68D9A3CE2121}" v="1" dt="2021-06-16T07:02:13.107"/>
    <p1510:client id="{CBB91FC6-C84D-B732-91C0-84B10D2F88BE}" v="918" dt="2021-12-22T13:20:40.651"/>
    <p1510:client id="{CD5328BB-7F15-2C38-787B-C42E8892EBAE}" v="3191" dt="2021-10-18T14:09:42.473"/>
    <p1510:client id="{D84E1D0A-A262-981D-E3BF-3437CF3932B4}" v="43" dt="2021-06-09T13:42:16.53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343" autoAdjust="0"/>
  </p:normalViewPr>
  <p:slideViewPr>
    <p:cSldViewPr snapToGrid="0">
      <p:cViewPr varScale="1">
        <p:scale>
          <a:sx n="65" d="100"/>
          <a:sy n="65" d="100"/>
        </p:scale>
        <p:origin x="1308" y="78"/>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54" d="100"/>
          <a:sy n="54" d="100"/>
        </p:scale>
        <p:origin x="286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M.Hill" userId="S::amariehill@saintben.derby.sch.uk::0a6ea836-d398-4f9f-80c2-c5bb021f987e" providerId="AD" clId="Web-{D84E1D0A-A262-981D-E3BF-3437CF3932B4}"/>
    <pc:docChg chg="modSld">
      <pc:chgData name="AM.Hill" userId="S::amariehill@saintben.derby.sch.uk::0a6ea836-d398-4f9f-80c2-c5bb021f987e" providerId="AD" clId="Web-{D84E1D0A-A262-981D-E3BF-3437CF3932B4}" dt="2021-06-09T13:42:14.439" v="29" actId="20577"/>
      <pc:docMkLst>
        <pc:docMk/>
      </pc:docMkLst>
      <pc:sldChg chg="modSp">
        <pc:chgData name="AM.Hill" userId="S::amariehill@saintben.derby.sch.uk::0a6ea836-d398-4f9f-80c2-c5bb021f987e" providerId="AD" clId="Web-{D84E1D0A-A262-981D-E3BF-3437CF3932B4}" dt="2021-06-09T13:41:12.703" v="0" actId="20577"/>
        <pc:sldMkLst>
          <pc:docMk/>
          <pc:sldMk cId="1334524500" sldId="256"/>
        </pc:sldMkLst>
        <pc:spChg chg="mod">
          <ac:chgData name="AM.Hill" userId="S::amariehill@saintben.derby.sch.uk::0a6ea836-d398-4f9f-80c2-c5bb021f987e" providerId="AD" clId="Web-{D84E1D0A-A262-981D-E3BF-3437CF3932B4}" dt="2021-06-09T13:41:12.703" v="0" actId="20577"/>
          <ac:spMkLst>
            <pc:docMk/>
            <pc:sldMk cId="1334524500" sldId="256"/>
            <ac:spMk id="4" creationId="{3E969C53-0ECA-4EE9-90C4-6057A5BE41EE}"/>
          </ac:spMkLst>
        </pc:spChg>
      </pc:sldChg>
      <pc:sldChg chg="modSp">
        <pc:chgData name="AM.Hill" userId="S::amariehill@saintben.derby.sch.uk::0a6ea836-d398-4f9f-80c2-c5bb021f987e" providerId="AD" clId="Web-{D84E1D0A-A262-981D-E3BF-3437CF3932B4}" dt="2021-06-09T13:41:44.750" v="10" actId="20577"/>
        <pc:sldMkLst>
          <pc:docMk/>
          <pc:sldMk cId="2240603171" sldId="261"/>
        </pc:sldMkLst>
        <pc:spChg chg="mod">
          <ac:chgData name="AM.Hill" userId="S::amariehill@saintben.derby.sch.uk::0a6ea836-d398-4f9f-80c2-c5bb021f987e" providerId="AD" clId="Web-{D84E1D0A-A262-981D-E3BF-3437CF3932B4}" dt="2021-06-09T13:41:44.750" v="10" actId="20577"/>
          <ac:spMkLst>
            <pc:docMk/>
            <pc:sldMk cId="2240603171" sldId="261"/>
            <ac:spMk id="7" creationId="{4CCBA469-00A5-4999-A805-A5814356720A}"/>
          </ac:spMkLst>
        </pc:spChg>
      </pc:sldChg>
      <pc:sldChg chg="modSp">
        <pc:chgData name="AM.Hill" userId="S::amariehill@saintben.derby.sch.uk::0a6ea836-d398-4f9f-80c2-c5bb021f987e" providerId="AD" clId="Web-{D84E1D0A-A262-981D-E3BF-3437CF3932B4}" dt="2021-06-09T13:42:14.439" v="29" actId="20577"/>
        <pc:sldMkLst>
          <pc:docMk/>
          <pc:sldMk cId="2482509235" sldId="263"/>
        </pc:sldMkLst>
        <pc:spChg chg="mod">
          <ac:chgData name="AM.Hill" userId="S::amariehill@saintben.derby.sch.uk::0a6ea836-d398-4f9f-80c2-c5bb021f987e" providerId="AD" clId="Web-{D84E1D0A-A262-981D-E3BF-3437CF3932B4}" dt="2021-06-09T13:42:14.439" v="29" actId="20577"/>
          <ac:spMkLst>
            <pc:docMk/>
            <pc:sldMk cId="2482509235" sldId="263"/>
            <ac:spMk id="10" creationId="{2CF31703-F4C3-4B70-BDCB-79854F5E956B}"/>
          </ac:spMkLst>
        </pc:spChg>
      </pc:sldChg>
      <pc:sldChg chg="modSp">
        <pc:chgData name="AM.Hill" userId="S::amariehill@saintben.derby.sch.uk::0a6ea836-d398-4f9f-80c2-c5bb021f987e" providerId="AD" clId="Web-{D84E1D0A-A262-981D-E3BF-3437CF3932B4}" dt="2021-06-09T13:41:25.156" v="4" actId="20577"/>
        <pc:sldMkLst>
          <pc:docMk/>
          <pc:sldMk cId="3067051801" sldId="264"/>
        </pc:sldMkLst>
        <pc:spChg chg="mod">
          <ac:chgData name="AM.Hill" userId="S::amariehill@saintben.derby.sch.uk::0a6ea836-d398-4f9f-80c2-c5bb021f987e" providerId="AD" clId="Web-{D84E1D0A-A262-981D-E3BF-3437CF3932B4}" dt="2021-06-09T13:41:25.156" v="4" actId="20577"/>
          <ac:spMkLst>
            <pc:docMk/>
            <pc:sldMk cId="3067051801" sldId="264"/>
            <ac:spMk id="10" creationId="{2CF31703-F4C3-4B70-BDCB-79854F5E956B}"/>
          </ac:spMkLst>
        </pc:spChg>
      </pc:sldChg>
      <pc:sldChg chg="modSp">
        <pc:chgData name="AM.Hill" userId="S::amariehill@saintben.derby.sch.uk::0a6ea836-d398-4f9f-80c2-c5bb021f987e" providerId="AD" clId="Web-{D84E1D0A-A262-981D-E3BF-3437CF3932B4}" dt="2021-06-09T13:41:33.172" v="6" actId="20577"/>
        <pc:sldMkLst>
          <pc:docMk/>
          <pc:sldMk cId="3970681446" sldId="265"/>
        </pc:sldMkLst>
        <pc:spChg chg="mod">
          <ac:chgData name="AM.Hill" userId="S::amariehill@saintben.derby.sch.uk::0a6ea836-d398-4f9f-80c2-c5bb021f987e" providerId="AD" clId="Web-{D84E1D0A-A262-981D-E3BF-3437CF3932B4}" dt="2021-06-09T13:41:33.172" v="6" actId="20577"/>
          <ac:spMkLst>
            <pc:docMk/>
            <pc:sldMk cId="3970681446" sldId="265"/>
            <ac:spMk id="10" creationId="{2CF31703-F4C3-4B70-BDCB-79854F5E956B}"/>
          </ac:spMkLst>
        </pc:spChg>
      </pc:sldChg>
      <pc:sldChg chg="modSp">
        <pc:chgData name="AM.Hill" userId="S::amariehill@saintben.derby.sch.uk::0a6ea836-d398-4f9f-80c2-c5bb021f987e" providerId="AD" clId="Web-{D84E1D0A-A262-981D-E3BF-3437CF3932B4}" dt="2021-06-09T13:41:41.500" v="9" actId="20577"/>
        <pc:sldMkLst>
          <pc:docMk/>
          <pc:sldMk cId="3659789648" sldId="266"/>
        </pc:sldMkLst>
        <pc:spChg chg="mod">
          <ac:chgData name="AM.Hill" userId="S::amariehill@saintben.derby.sch.uk::0a6ea836-d398-4f9f-80c2-c5bb021f987e" providerId="AD" clId="Web-{D84E1D0A-A262-981D-E3BF-3437CF3932B4}" dt="2021-06-09T13:41:41.500" v="9" actId="20577"/>
          <ac:spMkLst>
            <pc:docMk/>
            <pc:sldMk cId="3659789648" sldId="266"/>
            <ac:spMk id="10" creationId="{2CF31703-F4C3-4B70-BDCB-79854F5E956B}"/>
          </ac:spMkLst>
        </pc:spChg>
      </pc:sldChg>
      <pc:sldChg chg="modSp">
        <pc:chgData name="AM.Hill" userId="S::amariehill@saintben.derby.sch.uk::0a6ea836-d398-4f9f-80c2-c5bb021f987e" providerId="AD" clId="Web-{D84E1D0A-A262-981D-E3BF-3437CF3932B4}" dt="2021-06-09T13:41:37.344" v="7" actId="20577"/>
        <pc:sldMkLst>
          <pc:docMk/>
          <pc:sldMk cId="3568431646" sldId="267"/>
        </pc:sldMkLst>
        <pc:spChg chg="mod">
          <ac:chgData name="AM.Hill" userId="S::amariehill@saintben.derby.sch.uk::0a6ea836-d398-4f9f-80c2-c5bb021f987e" providerId="AD" clId="Web-{D84E1D0A-A262-981D-E3BF-3437CF3932B4}" dt="2021-06-09T13:41:37.344" v="7" actId="20577"/>
          <ac:spMkLst>
            <pc:docMk/>
            <pc:sldMk cId="3568431646" sldId="267"/>
            <ac:spMk id="10" creationId="{2CF31703-F4C3-4B70-BDCB-79854F5E956B}"/>
          </ac:spMkLst>
        </pc:spChg>
      </pc:sldChg>
      <pc:sldChg chg="modSp">
        <pc:chgData name="AM.Hill" userId="S::amariehill@saintben.derby.sch.uk::0a6ea836-d398-4f9f-80c2-c5bb021f987e" providerId="AD" clId="Web-{D84E1D0A-A262-981D-E3BF-3437CF3932B4}" dt="2021-06-09T13:41:29.750" v="5" actId="20577"/>
        <pc:sldMkLst>
          <pc:docMk/>
          <pc:sldMk cId="3826682423" sldId="269"/>
        </pc:sldMkLst>
        <pc:spChg chg="mod">
          <ac:chgData name="AM.Hill" userId="S::amariehill@saintben.derby.sch.uk::0a6ea836-d398-4f9f-80c2-c5bb021f987e" providerId="AD" clId="Web-{D84E1D0A-A262-981D-E3BF-3437CF3932B4}" dt="2021-06-09T13:41:29.750" v="5" actId="20577"/>
          <ac:spMkLst>
            <pc:docMk/>
            <pc:sldMk cId="3826682423" sldId="269"/>
            <ac:spMk id="10" creationId="{2CF31703-F4C3-4B70-BDCB-79854F5E956B}"/>
          </ac:spMkLst>
        </pc:spChg>
      </pc:sldChg>
    </pc:docChg>
  </pc:docChgLst>
  <pc:docChgLst>
    <pc:chgData name="Ann-Marie Hill" userId="S::ahill2@ben.srscmat.co.uk::d4e2ba11-4279-4bbb-aaea-84bb868d1cd2" providerId="AD" clId="Web-{93DD8406-A6D3-0912-AD6B-CC4DCA48B022}"/>
    <pc:docChg chg="modSld">
      <pc:chgData name="Ann-Marie Hill" userId="S::ahill2@ben.srscmat.co.uk::d4e2ba11-4279-4bbb-aaea-84bb868d1cd2" providerId="AD" clId="Web-{93DD8406-A6D3-0912-AD6B-CC4DCA48B022}" dt="2021-10-18T14:42:03.255" v="2309"/>
      <pc:docMkLst>
        <pc:docMk/>
      </pc:docMkLst>
      <pc:sldChg chg="addSp delSp modSp">
        <pc:chgData name="Ann-Marie Hill" userId="S::ahill2@ben.srscmat.co.uk::d4e2ba11-4279-4bbb-aaea-84bb868d1cd2" providerId="AD" clId="Web-{93DD8406-A6D3-0912-AD6B-CC4DCA48B022}" dt="2021-10-18T14:35:24.310" v="1373"/>
        <pc:sldMkLst>
          <pc:docMk/>
          <pc:sldMk cId="2646337124" sldId="280"/>
        </pc:sldMkLst>
        <pc:spChg chg="del">
          <ac:chgData name="Ann-Marie Hill" userId="S::ahill2@ben.srscmat.co.uk::d4e2ba11-4279-4bbb-aaea-84bb868d1cd2" providerId="AD" clId="Web-{93DD8406-A6D3-0912-AD6B-CC4DCA48B022}" dt="2021-10-18T14:30:38.602" v="423"/>
          <ac:spMkLst>
            <pc:docMk/>
            <pc:sldMk cId="2646337124" sldId="280"/>
            <ac:spMk id="2" creationId="{00000000-0000-0000-0000-000000000000}"/>
          </ac:spMkLst>
        </pc:spChg>
        <pc:spChg chg="del">
          <ac:chgData name="Ann-Marie Hill" userId="S::ahill2@ben.srscmat.co.uk::d4e2ba11-4279-4bbb-aaea-84bb868d1cd2" providerId="AD" clId="Web-{93DD8406-A6D3-0912-AD6B-CC4DCA48B022}" dt="2021-10-18T14:30:46.243" v="428"/>
          <ac:spMkLst>
            <pc:docMk/>
            <pc:sldMk cId="2646337124" sldId="280"/>
            <ac:spMk id="6" creationId="{00000000-0000-0000-0000-000000000000}"/>
          </ac:spMkLst>
        </pc:spChg>
        <pc:spChg chg="del mod">
          <ac:chgData name="Ann-Marie Hill" userId="S::ahill2@ben.srscmat.co.uk::d4e2ba11-4279-4bbb-aaea-84bb868d1cd2" providerId="AD" clId="Web-{93DD8406-A6D3-0912-AD6B-CC4DCA48B022}" dt="2021-10-18T14:30:45.196" v="427"/>
          <ac:spMkLst>
            <pc:docMk/>
            <pc:sldMk cId="2646337124" sldId="280"/>
            <ac:spMk id="7" creationId="{00000000-0000-0000-0000-000000000000}"/>
          </ac:spMkLst>
        </pc:spChg>
        <pc:spChg chg="del mod">
          <ac:chgData name="Ann-Marie Hill" userId="S::ahill2@ben.srscmat.co.uk::d4e2ba11-4279-4bbb-aaea-84bb868d1cd2" providerId="AD" clId="Web-{93DD8406-A6D3-0912-AD6B-CC4DCA48B022}" dt="2021-10-18T14:30:41.696" v="425"/>
          <ac:spMkLst>
            <pc:docMk/>
            <pc:sldMk cId="2646337124" sldId="280"/>
            <ac:spMk id="9" creationId="{00000000-0000-0000-0000-000000000000}"/>
          </ac:spMkLst>
        </pc:spChg>
        <pc:spChg chg="del">
          <ac:chgData name="Ann-Marie Hill" userId="S::ahill2@ben.srscmat.co.uk::d4e2ba11-4279-4bbb-aaea-84bb868d1cd2" providerId="AD" clId="Web-{93DD8406-A6D3-0912-AD6B-CC4DCA48B022}" dt="2021-10-18T14:30:36.727" v="422"/>
          <ac:spMkLst>
            <pc:docMk/>
            <pc:sldMk cId="2646337124" sldId="280"/>
            <ac:spMk id="12" creationId="{00000000-0000-0000-0000-000000000000}"/>
          </ac:spMkLst>
        </pc:spChg>
        <pc:graphicFrameChg chg="del">
          <ac:chgData name="Ann-Marie Hill" userId="S::ahill2@ben.srscmat.co.uk::d4e2ba11-4279-4bbb-aaea-84bb868d1cd2" providerId="AD" clId="Web-{93DD8406-A6D3-0912-AD6B-CC4DCA48B022}" dt="2021-10-18T14:30:49.743" v="429"/>
          <ac:graphicFrameMkLst>
            <pc:docMk/>
            <pc:sldMk cId="2646337124" sldId="280"/>
            <ac:graphicFrameMk id="3" creationId="{00000000-0000-0000-0000-000000000000}"/>
          </ac:graphicFrameMkLst>
        </pc:graphicFrameChg>
        <pc:graphicFrameChg chg="add mod modGraphic">
          <ac:chgData name="Ann-Marie Hill" userId="S::ahill2@ben.srscmat.co.uk::d4e2ba11-4279-4bbb-aaea-84bb868d1cd2" providerId="AD" clId="Web-{93DD8406-A6D3-0912-AD6B-CC4DCA48B022}" dt="2021-10-18T14:30:23.211" v="421"/>
          <ac:graphicFrameMkLst>
            <pc:docMk/>
            <pc:sldMk cId="2646337124" sldId="280"/>
            <ac:graphicFrameMk id="5" creationId="{1344EB7C-8E09-4CF5-97F6-7214E5D28EC1}"/>
          </ac:graphicFrameMkLst>
        </pc:graphicFrameChg>
        <pc:graphicFrameChg chg="add mod modGraphic">
          <ac:chgData name="Ann-Marie Hill" userId="S::ahill2@ben.srscmat.co.uk::d4e2ba11-4279-4bbb-aaea-84bb868d1cd2" providerId="AD" clId="Web-{93DD8406-A6D3-0912-AD6B-CC4DCA48B022}" dt="2021-10-18T14:34:29.653" v="1119" actId="1076"/>
          <ac:graphicFrameMkLst>
            <pc:docMk/>
            <pc:sldMk cId="2646337124" sldId="280"/>
            <ac:graphicFrameMk id="8" creationId="{F95A7A5A-FB70-4411-A786-1D2D744E4415}"/>
          </ac:graphicFrameMkLst>
        </pc:graphicFrameChg>
        <pc:graphicFrameChg chg="mod modGraphic">
          <ac:chgData name="Ann-Marie Hill" userId="S::ahill2@ben.srscmat.co.uk::d4e2ba11-4279-4bbb-aaea-84bb868d1cd2" providerId="AD" clId="Web-{93DD8406-A6D3-0912-AD6B-CC4DCA48B022}" dt="2021-10-18T14:35:24.310" v="1373"/>
          <ac:graphicFrameMkLst>
            <pc:docMk/>
            <pc:sldMk cId="2646337124" sldId="280"/>
            <ac:graphicFrameMk id="11" creationId="{885AE039-C2FC-4E1E-ABDC-296EE95951D1}"/>
          </ac:graphicFrameMkLst>
        </pc:graphicFrameChg>
      </pc:sldChg>
      <pc:sldChg chg="addSp delSp modSp">
        <pc:chgData name="Ann-Marie Hill" userId="S::ahill2@ben.srscmat.co.uk::d4e2ba11-4279-4bbb-aaea-84bb868d1cd2" providerId="AD" clId="Web-{93DD8406-A6D3-0912-AD6B-CC4DCA48B022}" dt="2021-10-18T14:42:03.255" v="2309"/>
        <pc:sldMkLst>
          <pc:docMk/>
          <pc:sldMk cId="3936807169" sldId="281"/>
        </pc:sldMkLst>
        <pc:spChg chg="del">
          <ac:chgData name="Ann-Marie Hill" userId="S::ahill2@ben.srscmat.co.uk::d4e2ba11-4279-4bbb-aaea-84bb868d1cd2" providerId="AD" clId="Web-{93DD8406-A6D3-0912-AD6B-CC4DCA48B022}" dt="2021-10-18T14:35:52.248" v="1376"/>
          <ac:spMkLst>
            <pc:docMk/>
            <pc:sldMk cId="3936807169" sldId="281"/>
            <ac:spMk id="8" creationId="{00000000-0000-0000-0000-000000000000}"/>
          </ac:spMkLst>
        </pc:spChg>
        <pc:spChg chg="del">
          <ac:chgData name="Ann-Marie Hill" userId="S::ahill2@ben.srscmat.co.uk::d4e2ba11-4279-4bbb-aaea-84bb868d1cd2" providerId="AD" clId="Web-{93DD8406-A6D3-0912-AD6B-CC4DCA48B022}" dt="2021-10-18T14:35:50.404" v="1375"/>
          <ac:spMkLst>
            <pc:docMk/>
            <pc:sldMk cId="3936807169" sldId="281"/>
            <ac:spMk id="9" creationId="{00000000-0000-0000-0000-000000000000}"/>
          </ac:spMkLst>
        </pc:spChg>
        <pc:spChg chg="del">
          <ac:chgData name="Ann-Marie Hill" userId="S::ahill2@ben.srscmat.co.uk::d4e2ba11-4279-4bbb-aaea-84bb868d1cd2" providerId="AD" clId="Web-{93DD8406-A6D3-0912-AD6B-CC4DCA48B022}" dt="2021-10-18T14:35:57.264" v="1377"/>
          <ac:spMkLst>
            <pc:docMk/>
            <pc:sldMk cId="3936807169" sldId="281"/>
            <ac:spMk id="12" creationId="{00000000-0000-0000-0000-000000000000}"/>
          </ac:spMkLst>
        </pc:spChg>
        <pc:graphicFrameChg chg="add mod modGraphic">
          <ac:chgData name="Ann-Marie Hill" userId="S::ahill2@ben.srscmat.co.uk::d4e2ba11-4279-4bbb-aaea-84bb868d1cd2" providerId="AD" clId="Web-{93DD8406-A6D3-0912-AD6B-CC4DCA48B022}" dt="2021-10-18T14:38:56.236" v="1568" actId="20577"/>
          <ac:graphicFrameMkLst>
            <pc:docMk/>
            <pc:sldMk cId="3936807169" sldId="281"/>
            <ac:graphicFrameMk id="2" creationId="{0942FE68-6BD2-438C-B535-5062BD4974FF}"/>
          </ac:graphicFrameMkLst>
        </pc:graphicFrameChg>
        <pc:graphicFrameChg chg="mod modGraphic">
          <ac:chgData name="Ann-Marie Hill" userId="S::ahill2@ben.srscmat.co.uk::d4e2ba11-4279-4bbb-aaea-84bb868d1cd2" providerId="AD" clId="Web-{93DD8406-A6D3-0912-AD6B-CC4DCA48B022}" dt="2021-10-18T14:42:03.255" v="2309"/>
          <ac:graphicFrameMkLst>
            <pc:docMk/>
            <pc:sldMk cId="3936807169" sldId="281"/>
            <ac:graphicFrameMk id="11" creationId="{885AE039-C2FC-4E1E-ABDC-296EE95951D1}"/>
          </ac:graphicFrameMkLst>
        </pc:graphicFrameChg>
        <pc:picChg chg="del">
          <ac:chgData name="Ann-Marie Hill" userId="S::ahill2@ben.srscmat.co.uk::d4e2ba11-4279-4bbb-aaea-84bb868d1cd2" providerId="AD" clId="Web-{93DD8406-A6D3-0912-AD6B-CC4DCA48B022}" dt="2021-10-18T14:39:08.611" v="1571"/>
          <ac:picMkLst>
            <pc:docMk/>
            <pc:sldMk cId="3936807169" sldId="281"/>
            <ac:picMk id="13" creationId="{00000000-0000-0000-0000-000000000000}"/>
          </ac:picMkLst>
        </pc:picChg>
        <pc:cxnChg chg="del">
          <ac:chgData name="Ann-Marie Hill" userId="S::ahill2@ben.srscmat.co.uk::d4e2ba11-4279-4bbb-aaea-84bb868d1cd2" providerId="AD" clId="Web-{93DD8406-A6D3-0912-AD6B-CC4DCA48B022}" dt="2021-10-18T14:35:47.795" v="1374"/>
          <ac:cxnSpMkLst>
            <pc:docMk/>
            <pc:sldMk cId="3936807169" sldId="281"/>
            <ac:cxnSpMk id="6" creationId="{00000000-0000-0000-0000-000000000000}"/>
          </ac:cxnSpMkLst>
        </pc:cxnChg>
      </pc:sldChg>
    </pc:docChg>
  </pc:docChgLst>
  <pc:docChgLst>
    <pc:chgData name="Ann-Marie Hill" userId="S::ahill2@ben.srscmat.co.uk::d4e2ba11-4279-4bbb-aaea-84bb868d1cd2" providerId="AD" clId="Web-{CD5328BB-7F15-2C38-787B-C42E8892EBAE}"/>
    <pc:docChg chg="modSld">
      <pc:chgData name="Ann-Marie Hill" userId="S::ahill2@ben.srscmat.co.uk::d4e2ba11-4279-4bbb-aaea-84bb868d1cd2" providerId="AD" clId="Web-{CD5328BB-7F15-2C38-787B-C42E8892EBAE}" dt="2021-10-18T14:09:42.473" v="3154"/>
      <pc:docMkLst>
        <pc:docMk/>
      </pc:docMkLst>
      <pc:sldChg chg="modSp">
        <pc:chgData name="Ann-Marie Hill" userId="S::ahill2@ben.srscmat.co.uk::d4e2ba11-4279-4bbb-aaea-84bb868d1cd2" providerId="AD" clId="Web-{CD5328BB-7F15-2C38-787B-C42E8892EBAE}" dt="2021-10-18T13:26:09.241" v="595" actId="1076"/>
        <pc:sldMkLst>
          <pc:docMk/>
          <pc:sldMk cId="1553963256" sldId="276"/>
        </pc:sldMkLst>
        <pc:graphicFrameChg chg="mod modGraphic">
          <ac:chgData name="Ann-Marie Hill" userId="S::ahill2@ben.srscmat.co.uk::d4e2ba11-4279-4bbb-aaea-84bb868d1cd2" providerId="AD" clId="Web-{CD5328BB-7F15-2C38-787B-C42E8892EBAE}" dt="2021-10-18T13:26:09.241" v="595" actId="1076"/>
          <ac:graphicFrameMkLst>
            <pc:docMk/>
            <pc:sldMk cId="1553963256" sldId="276"/>
            <ac:graphicFrameMk id="11" creationId="{885AE039-C2FC-4E1E-ABDC-296EE95951D1}"/>
          </ac:graphicFrameMkLst>
        </pc:graphicFrameChg>
      </pc:sldChg>
      <pc:sldChg chg="delSp modSp">
        <pc:chgData name="Ann-Marie Hill" userId="S::ahill2@ben.srscmat.co.uk::d4e2ba11-4279-4bbb-aaea-84bb868d1cd2" providerId="AD" clId="Web-{CD5328BB-7F15-2C38-787B-C42E8892EBAE}" dt="2021-10-18T13:30:57.060" v="1491"/>
        <pc:sldMkLst>
          <pc:docMk/>
          <pc:sldMk cId="989197595" sldId="277"/>
        </pc:sldMkLst>
        <pc:graphicFrameChg chg="mod modGraphic">
          <ac:chgData name="Ann-Marie Hill" userId="S::ahill2@ben.srscmat.co.uk::d4e2ba11-4279-4bbb-aaea-84bb868d1cd2" providerId="AD" clId="Web-{CD5328BB-7F15-2C38-787B-C42E8892EBAE}" dt="2021-10-18T13:28:56.808" v="1030"/>
          <ac:graphicFrameMkLst>
            <pc:docMk/>
            <pc:sldMk cId="989197595" sldId="277"/>
            <ac:graphicFrameMk id="2" creationId="{00000000-0000-0000-0000-000000000000}"/>
          </ac:graphicFrameMkLst>
        </pc:graphicFrameChg>
        <pc:graphicFrameChg chg="mod modGraphic">
          <ac:chgData name="Ann-Marie Hill" userId="S::ahill2@ben.srscmat.co.uk::d4e2ba11-4279-4bbb-aaea-84bb868d1cd2" providerId="AD" clId="Web-{CD5328BB-7F15-2C38-787B-C42E8892EBAE}" dt="2021-10-18T13:30:57.060" v="1491"/>
          <ac:graphicFrameMkLst>
            <pc:docMk/>
            <pc:sldMk cId="989197595" sldId="277"/>
            <ac:graphicFrameMk id="11" creationId="{885AE039-C2FC-4E1E-ABDC-296EE95951D1}"/>
          </ac:graphicFrameMkLst>
        </pc:graphicFrameChg>
        <pc:picChg chg="del">
          <ac:chgData name="Ann-Marie Hill" userId="S::ahill2@ben.srscmat.co.uk::d4e2ba11-4279-4bbb-aaea-84bb868d1cd2" providerId="AD" clId="Web-{CD5328BB-7F15-2C38-787B-C42E8892EBAE}" dt="2021-10-18T13:28:59.105" v="1031"/>
          <ac:picMkLst>
            <pc:docMk/>
            <pc:sldMk cId="989197595" sldId="277"/>
            <ac:picMk id="5" creationId="{00000000-0000-0000-0000-000000000000}"/>
          </ac:picMkLst>
        </pc:picChg>
      </pc:sldChg>
      <pc:sldChg chg="addSp delSp modSp">
        <pc:chgData name="Ann-Marie Hill" userId="S::ahill2@ben.srscmat.co.uk::d4e2ba11-4279-4bbb-aaea-84bb868d1cd2" providerId="AD" clId="Web-{CD5328BB-7F15-2C38-787B-C42E8892EBAE}" dt="2021-10-18T14:00:10.178" v="1949"/>
        <pc:sldMkLst>
          <pc:docMk/>
          <pc:sldMk cId="3030204456" sldId="278"/>
        </pc:sldMkLst>
        <pc:spChg chg="del">
          <ac:chgData name="Ann-Marie Hill" userId="S::ahill2@ben.srscmat.co.uk::d4e2ba11-4279-4bbb-aaea-84bb868d1cd2" providerId="AD" clId="Web-{CD5328BB-7F15-2C38-787B-C42E8892EBAE}" dt="2021-10-18T13:31:14.076" v="1495"/>
          <ac:spMkLst>
            <pc:docMk/>
            <pc:sldMk cId="3030204456" sldId="278"/>
            <ac:spMk id="2" creationId="{55578DF8-A312-45A9-9952-D2354E4517F3}"/>
          </ac:spMkLst>
        </pc:spChg>
        <pc:spChg chg="del">
          <ac:chgData name="Ann-Marie Hill" userId="S::ahill2@ben.srscmat.co.uk::d4e2ba11-4279-4bbb-aaea-84bb868d1cd2" providerId="AD" clId="Web-{CD5328BB-7F15-2C38-787B-C42E8892EBAE}" dt="2021-10-18T13:31:18.795" v="1496"/>
          <ac:spMkLst>
            <pc:docMk/>
            <pc:sldMk cId="3030204456" sldId="278"/>
            <ac:spMk id="9" creationId="{55578DF8-A312-45A9-9952-D2354E4517F3}"/>
          </ac:spMkLst>
        </pc:spChg>
        <pc:spChg chg="del">
          <ac:chgData name="Ann-Marie Hill" userId="S::ahill2@ben.srscmat.co.uk::d4e2ba11-4279-4bbb-aaea-84bb868d1cd2" providerId="AD" clId="Web-{CD5328BB-7F15-2C38-787B-C42E8892EBAE}" dt="2021-10-18T13:31:23.201" v="1497"/>
          <ac:spMkLst>
            <pc:docMk/>
            <pc:sldMk cId="3030204456" sldId="278"/>
            <ac:spMk id="12" creationId="{55578DF8-A312-45A9-9952-D2354E4517F3}"/>
          </ac:spMkLst>
        </pc:spChg>
        <pc:graphicFrameChg chg="mod modGraphic">
          <ac:chgData name="Ann-Marie Hill" userId="S::ahill2@ben.srscmat.co.uk::d4e2ba11-4279-4bbb-aaea-84bb868d1cd2" providerId="AD" clId="Web-{CD5328BB-7F15-2C38-787B-C42E8892EBAE}" dt="2021-10-18T14:00:10.178" v="1949"/>
          <ac:graphicFrameMkLst>
            <pc:docMk/>
            <pc:sldMk cId="3030204456" sldId="278"/>
            <ac:graphicFrameMk id="11" creationId="{885AE039-C2FC-4E1E-ABDC-296EE95951D1}"/>
          </ac:graphicFrameMkLst>
        </pc:graphicFrameChg>
        <pc:picChg chg="add mod">
          <ac:chgData name="Ann-Marie Hill" userId="S::ahill2@ben.srscmat.co.uk::d4e2ba11-4279-4bbb-aaea-84bb868d1cd2" providerId="AD" clId="Web-{CD5328BB-7F15-2C38-787B-C42E8892EBAE}" dt="2021-10-18T13:42:28.763" v="1610" actId="1076"/>
          <ac:picMkLst>
            <pc:docMk/>
            <pc:sldMk cId="3030204456" sldId="278"/>
            <ac:picMk id="3" creationId="{0DC7519C-1F73-4385-95EB-2BA561BB5F66}"/>
          </ac:picMkLst>
        </pc:picChg>
        <pc:picChg chg="del">
          <ac:chgData name="Ann-Marie Hill" userId="S::ahill2@ben.srscmat.co.uk::d4e2ba11-4279-4bbb-aaea-84bb868d1cd2" providerId="AD" clId="Web-{CD5328BB-7F15-2C38-787B-C42E8892EBAE}" dt="2021-10-18T13:31:09.076" v="1493"/>
          <ac:picMkLst>
            <pc:docMk/>
            <pc:sldMk cId="3030204456" sldId="278"/>
            <ac:picMk id="5" creationId="{7A968138-1ACC-4D20-B36F-B47AC5FFD4DD}"/>
          </ac:picMkLst>
        </pc:picChg>
        <pc:picChg chg="del">
          <ac:chgData name="Ann-Marie Hill" userId="S::ahill2@ben.srscmat.co.uk::d4e2ba11-4279-4bbb-aaea-84bb868d1cd2" providerId="AD" clId="Web-{CD5328BB-7F15-2C38-787B-C42E8892EBAE}" dt="2021-10-18T13:31:07.451" v="1492"/>
          <ac:picMkLst>
            <pc:docMk/>
            <pc:sldMk cId="3030204456" sldId="278"/>
            <ac:picMk id="6" creationId="{D1E96C89-234E-4810-9298-F8FA15D0267C}"/>
          </ac:picMkLst>
        </pc:picChg>
        <pc:picChg chg="del">
          <ac:chgData name="Ann-Marie Hill" userId="S::ahill2@ben.srscmat.co.uk::d4e2ba11-4279-4bbb-aaea-84bb868d1cd2" providerId="AD" clId="Web-{CD5328BB-7F15-2C38-787B-C42E8892EBAE}" dt="2021-10-18T13:31:11.201" v="1494"/>
          <ac:picMkLst>
            <pc:docMk/>
            <pc:sldMk cId="3030204456" sldId="278"/>
            <ac:picMk id="8" creationId="{00000000-0000-0000-0000-000000000000}"/>
          </ac:picMkLst>
        </pc:picChg>
        <pc:picChg chg="add mod">
          <ac:chgData name="Ann-Marie Hill" userId="S::ahill2@ben.srscmat.co.uk::d4e2ba11-4279-4bbb-aaea-84bb868d1cd2" providerId="AD" clId="Web-{CD5328BB-7F15-2C38-787B-C42E8892EBAE}" dt="2021-10-18T13:43:10.092" v="1630" actId="1076"/>
          <ac:picMkLst>
            <pc:docMk/>
            <pc:sldMk cId="3030204456" sldId="278"/>
            <ac:picMk id="13" creationId="{9805D2C3-D915-404A-9DC9-DF3AEEC9EAF1}"/>
          </ac:picMkLst>
        </pc:picChg>
        <pc:picChg chg="add mod">
          <ac:chgData name="Ann-Marie Hill" userId="S::ahill2@ben.srscmat.co.uk::d4e2ba11-4279-4bbb-aaea-84bb868d1cd2" providerId="AD" clId="Web-{CD5328BB-7F15-2C38-787B-C42E8892EBAE}" dt="2021-10-18T13:38:08.632" v="1598" actId="1076"/>
          <ac:picMkLst>
            <pc:docMk/>
            <pc:sldMk cId="3030204456" sldId="278"/>
            <ac:picMk id="14" creationId="{46BD0A13-8E6C-407B-93CD-E576849F6A39}"/>
          </ac:picMkLst>
        </pc:picChg>
        <pc:picChg chg="add mod">
          <ac:chgData name="Ann-Marie Hill" userId="S::ahill2@ben.srscmat.co.uk::d4e2ba11-4279-4bbb-aaea-84bb868d1cd2" providerId="AD" clId="Web-{CD5328BB-7F15-2C38-787B-C42E8892EBAE}" dt="2021-10-18T13:43:13.357" v="1631" actId="1076"/>
          <ac:picMkLst>
            <pc:docMk/>
            <pc:sldMk cId="3030204456" sldId="278"/>
            <ac:picMk id="15" creationId="{5CC8F6A5-AEC1-41F7-90D3-2DADA977B9E6}"/>
          </ac:picMkLst>
        </pc:picChg>
        <pc:picChg chg="add mod">
          <ac:chgData name="Ann-Marie Hill" userId="S::ahill2@ben.srscmat.co.uk::d4e2ba11-4279-4bbb-aaea-84bb868d1cd2" providerId="AD" clId="Web-{CD5328BB-7F15-2C38-787B-C42E8892EBAE}" dt="2021-10-18T13:38:06.007" v="1597" actId="1076"/>
          <ac:picMkLst>
            <pc:docMk/>
            <pc:sldMk cId="3030204456" sldId="278"/>
            <ac:picMk id="16" creationId="{2AE0348D-5D49-4DAA-B15C-E3FBC9CC1DBE}"/>
          </ac:picMkLst>
        </pc:picChg>
        <pc:picChg chg="add mod">
          <ac:chgData name="Ann-Marie Hill" userId="S::ahill2@ben.srscmat.co.uk::d4e2ba11-4279-4bbb-aaea-84bb868d1cd2" providerId="AD" clId="Web-{CD5328BB-7F15-2C38-787B-C42E8892EBAE}" dt="2021-10-18T13:43:07.123" v="1628" actId="1076"/>
          <ac:picMkLst>
            <pc:docMk/>
            <pc:sldMk cId="3030204456" sldId="278"/>
            <ac:picMk id="17" creationId="{B2CE5CF3-DB6B-4A48-8B13-11C876B9C547}"/>
          </ac:picMkLst>
        </pc:picChg>
        <pc:picChg chg="add mod">
          <ac:chgData name="Ann-Marie Hill" userId="S::ahill2@ben.srscmat.co.uk::d4e2ba11-4279-4bbb-aaea-84bb868d1cd2" providerId="AD" clId="Web-{CD5328BB-7F15-2C38-787B-C42E8892EBAE}" dt="2021-10-18T13:43:03.513" v="1625" actId="1076"/>
          <ac:picMkLst>
            <pc:docMk/>
            <pc:sldMk cId="3030204456" sldId="278"/>
            <ac:picMk id="18" creationId="{881785C7-9A73-4424-853A-45A421345A88}"/>
          </ac:picMkLst>
        </pc:picChg>
      </pc:sldChg>
      <pc:sldChg chg="addSp modSp">
        <pc:chgData name="Ann-Marie Hill" userId="S::ahill2@ben.srscmat.co.uk::d4e2ba11-4279-4bbb-aaea-84bb868d1cd2" providerId="AD" clId="Web-{CD5328BB-7F15-2C38-787B-C42E8892EBAE}" dt="2021-10-18T14:09:42.473" v="3154"/>
        <pc:sldMkLst>
          <pc:docMk/>
          <pc:sldMk cId="428701524" sldId="279"/>
        </pc:sldMkLst>
        <pc:spChg chg="add mod">
          <ac:chgData name="Ann-Marie Hill" userId="S::ahill2@ben.srscmat.co.uk::d4e2ba11-4279-4bbb-aaea-84bb868d1cd2" providerId="AD" clId="Web-{CD5328BB-7F15-2C38-787B-C42E8892EBAE}" dt="2021-10-18T14:08:03.612" v="2904" actId="1076"/>
          <ac:spMkLst>
            <pc:docMk/>
            <pc:sldMk cId="428701524" sldId="279"/>
            <ac:spMk id="3" creationId="{4C978B84-3969-4DFE-A670-83FC581A8113}"/>
          </ac:spMkLst>
        </pc:spChg>
        <pc:graphicFrameChg chg="mod modGraphic">
          <ac:chgData name="Ann-Marie Hill" userId="S::ahill2@ben.srscmat.co.uk::d4e2ba11-4279-4bbb-aaea-84bb868d1cd2" providerId="AD" clId="Web-{CD5328BB-7F15-2C38-787B-C42E8892EBAE}" dt="2021-10-18T14:09:42.473" v="3154"/>
          <ac:graphicFrameMkLst>
            <pc:docMk/>
            <pc:sldMk cId="428701524" sldId="279"/>
            <ac:graphicFrameMk id="11" creationId="{885AE039-C2FC-4E1E-ABDC-296EE95951D1}"/>
          </ac:graphicFrameMkLst>
        </pc:graphicFrameChg>
        <pc:picChg chg="add mod">
          <ac:chgData name="Ann-Marie Hill" userId="S::ahill2@ben.srscmat.co.uk::d4e2ba11-4279-4bbb-aaea-84bb868d1cd2" providerId="AD" clId="Web-{CD5328BB-7F15-2C38-787B-C42E8892EBAE}" dt="2021-10-18T14:08:00.174" v="2903" actId="1076"/>
          <ac:picMkLst>
            <pc:docMk/>
            <pc:sldMk cId="428701524" sldId="279"/>
            <ac:picMk id="2" creationId="{1BEC9848-DC70-4649-896D-A4FFB6E9180D}"/>
          </ac:picMkLst>
        </pc:picChg>
        <pc:cxnChg chg="add mod">
          <ac:chgData name="Ann-Marie Hill" userId="S::ahill2@ben.srscmat.co.uk::d4e2ba11-4279-4bbb-aaea-84bb868d1cd2" providerId="AD" clId="Web-{CD5328BB-7F15-2C38-787B-C42E8892EBAE}" dt="2021-10-18T14:07:55.236" v="2902"/>
          <ac:cxnSpMkLst>
            <pc:docMk/>
            <pc:sldMk cId="428701524" sldId="279"/>
            <ac:cxnSpMk id="5" creationId="{4C519B37-72AF-4B89-B30B-1CE774EC9438}"/>
          </ac:cxnSpMkLst>
        </pc:cxnChg>
      </pc:sldChg>
    </pc:docChg>
  </pc:docChgLst>
  <pc:docChgLst>
    <pc:chgData name="Ann-Marie Hill" userId="S::ahill2@ben.srscmat.co.uk::d4e2ba11-4279-4bbb-aaea-84bb868d1cd2" providerId="AD" clId="Web-{56883F23-B09F-C6E0-A87E-918960E5C94B}"/>
    <pc:docChg chg="addSld delSld modSld">
      <pc:chgData name="Ann-Marie Hill" userId="S::ahill2@ben.srscmat.co.uk::d4e2ba11-4279-4bbb-aaea-84bb868d1cd2" providerId="AD" clId="Web-{56883F23-B09F-C6E0-A87E-918960E5C94B}" dt="2021-12-21T15:09:22.050" v="2113"/>
      <pc:docMkLst>
        <pc:docMk/>
      </pc:docMkLst>
      <pc:sldChg chg="modSp">
        <pc:chgData name="Ann-Marie Hill" userId="S::ahill2@ben.srscmat.co.uk::d4e2ba11-4279-4bbb-aaea-84bb868d1cd2" providerId="AD" clId="Web-{56883F23-B09F-C6E0-A87E-918960E5C94B}" dt="2021-12-21T14:24:18.597" v="199" actId="20577"/>
        <pc:sldMkLst>
          <pc:docMk/>
          <pc:sldMk cId="1553963256" sldId="276"/>
        </pc:sldMkLst>
        <pc:spChg chg="mod">
          <ac:chgData name="Ann-Marie Hill" userId="S::ahill2@ben.srscmat.co.uk::d4e2ba11-4279-4bbb-aaea-84bb868d1cd2" providerId="AD" clId="Web-{56883F23-B09F-C6E0-A87E-918960E5C94B}" dt="2021-12-21T14:24:18.597" v="199" actId="20577"/>
          <ac:spMkLst>
            <pc:docMk/>
            <pc:sldMk cId="1553963256" sldId="276"/>
            <ac:spMk id="10" creationId="{2CF31703-F4C3-4B70-BDCB-79854F5E956B}"/>
          </ac:spMkLst>
        </pc:spChg>
        <pc:graphicFrameChg chg="mod modGraphic">
          <ac:chgData name="Ann-Marie Hill" userId="S::ahill2@ben.srscmat.co.uk::d4e2ba11-4279-4bbb-aaea-84bb868d1cd2" providerId="AD" clId="Web-{56883F23-B09F-C6E0-A87E-918960E5C94B}" dt="2021-12-21T14:23:09.455" v="166"/>
          <ac:graphicFrameMkLst>
            <pc:docMk/>
            <pc:sldMk cId="1553963256" sldId="276"/>
            <ac:graphicFrameMk id="11" creationId="{885AE039-C2FC-4E1E-ABDC-296EE95951D1}"/>
          </ac:graphicFrameMkLst>
        </pc:graphicFrameChg>
      </pc:sldChg>
      <pc:sldChg chg="delSp modSp">
        <pc:chgData name="Ann-Marie Hill" userId="S::ahill2@ben.srscmat.co.uk::d4e2ba11-4279-4bbb-aaea-84bb868d1cd2" providerId="AD" clId="Web-{56883F23-B09F-C6E0-A87E-918960E5C94B}" dt="2021-12-21T14:33:25.406" v="1008"/>
        <pc:sldMkLst>
          <pc:docMk/>
          <pc:sldMk cId="989197595" sldId="277"/>
        </pc:sldMkLst>
        <pc:spChg chg="mod">
          <ac:chgData name="Ann-Marie Hill" userId="S::ahill2@ben.srscmat.co.uk::d4e2ba11-4279-4bbb-aaea-84bb868d1cd2" providerId="AD" clId="Web-{56883F23-B09F-C6E0-A87E-918960E5C94B}" dt="2021-12-21T14:24:30.816" v="202" actId="20577"/>
          <ac:spMkLst>
            <pc:docMk/>
            <pc:sldMk cId="989197595" sldId="277"/>
            <ac:spMk id="10" creationId="{2CF31703-F4C3-4B70-BDCB-79854F5E956B}"/>
          </ac:spMkLst>
        </pc:spChg>
        <pc:graphicFrameChg chg="del">
          <ac:chgData name="Ann-Marie Hill" userId="S::ahill2@ben.srscmat.co.uk::d4e2ba11-4279-4bbb-aaea-84bb868d1cd2" providerId="AD" clId="Web-{56883F23-B09F-C6E0-A87E-918960E5C94B}" dt="2021-12-21T14:23:27.471" v="167"/>
          <ac:graphicFrameMkLst>
            <pc:docMk/>
            <pc:sldMk cId="989197595" sldId="277"/>
            <ac:graphicFrameMk id="2" creationId="{00000000-0000-0000-0000-000000000000}"/>
          </ac:graphicFrameMkLst>
        </pc:graphicFrameChg>
        <pc:graphicFrameChg chg="mod modGraphic">
          <ac:chgData name="Ann-Marie Hill" userId="S::ahill2@ben.srscmat.co.uk::d4e2ba11-4279-4bbb-aaea-84bb868d1cd2" providerId="AD" clId="Web-{56883F23-B09F-C6E0-A87E-918960E5C94B}" dt="2021-12-21T14:33:25.406" v="1008"/>
          <ac:graphicFrameMkLst>
            <pc:docMk/>
            <pc:sldMk cId="989197595" sldId="277"/>
            <ac:graphicFrameMk id="11" creationId="{885AE039-C2FC-4E1E-ABDC-296EE95951D1}"/>
          </ac:graphicFrameMkLst>
        </pc:graphicFrameChg>
      </pc:sldChg>
      <pc:sldChg chg="del">
        <pc:chgData name="Ann-Marie Hill" userId="S::ahill2@ben.srscmat.co.uk::d4e2ba11-4279-4bbb-aaea-84bb868d1cd2" providerId="AD" clId="Web-{56883F23-B09F-C6E0-A87E-918960E5C94B}" dt="2021-12-21T15:00:42.960" v="1619"/>
        <pc:sldMkLst>
          <pc:docMk/>
          <pc:sldMk cId="3030204456" sldId="278"/>
        </pc:sldMkLst>
      </pc:sldChg>
      <pc:sldChg chg="del">
        <pc:chgData name="Ann-Marie Hill" userId="S::ahill2@ben.srscmat.co.uk::d4e2ba11-4279-4bbb-aaea-84bb868d1cd2" providerId="AD" clId="Web-{56883F23-B09F-C6E0-A87E-918960E5C94B}" dt="2021-12-21T15:00:44.007" v="1620"/>
        <pc:sldMkLst>
          <pc:docMk/>
          <pc:sldMk cId="428701524" sldId="279"/>
        </pc:sldMkLst>
      </pc:sldChg>
      <pc:sldChg chg="modSp add replId">
        <pc:chgData name="Ann-Marie Hill" userId="S::ahill2@ben.srscmat.co.uk::d4e2ba11-4279-4bbb-aaea-84bb868d1cd2" providerId="AD" clId="Web-{56883F23-B09F-C6E0-A87E-918960E5C94B}" dt="2021-12-21T14:51:48.651" v="1340" actId="20577"/>
        <pc:sldMkLst>
          <pc:docMk/>
          <pc:sldMk cId="1302495286" sldId="283"/>
        </pc:sldMkLst>
        <pc:spChg chg="mod">
          <ac:chgData name="Ann-Marie Hill" userId="S::ahill2@ben.srscmat.co.uk::d4e2ba11-4279-4bbb-aaea-84bb868d1cd2" providerId="AD" clId="Web-{56883F23-B09F-C6E0-A87E-918960E5C94B}" dt="2021-12-21T14:51:48.651" v="1340" actId="20577"/>
          <ac:spMkLst>
            <pc:docMk/>
            <pc:sldMk cId="1302495286" sldId="283"/>
            <ac:spMk id="10" creationId="{2CF31703-F4C3-4B70-BDCB-79854F5E956B}"/>
          </ac:spMkLst>
        </pc:spChg>
        <pc:graphicFrameChg chg="mod modGraphic">
          <ac:chgData name="Ann-Marie Hill" userId="S::ahill2@ben.srscmat.co.uk::d4e2ba11-4279-4bbb-aaea-84bb868d1cd2" providerId="AD" clId="Web-{56883F23-B09F-C6E0-A87E-918960E5C94B}" dt="2021-12-21T14:46:56.879" v="1337"/>
          <ac:graphicFrameMkLst>
            <pc:docMk/>
            <pc:sldMk cId="1302495286" sldId="283"/>
            <ac:graphicFrameMk id="11" creationId="{885AE039-C2FC-4E1E-ABDC-296EE95951D1}"/>
          </ac:graphicFrameMkLst>
        </pc:graphicFrameChg>
      </pc:sldChg>
      <pc:sldChg chg="modSp add replId">
        <pc:chgData name="Ann-Marie Hill" userId="S::ahill2@ben.srscmat.co.uk::d4e2ba11-4279-4bbb-aaea-84bb868d1cd2" providerId="AD" clId="Web-{56883F23-B09F-C6E0-A87E-918960E5C94B}" dt="2021-12-21T14:39:19.056" v="1096"/>
        <pc:sldMkLst>
          <pc:docMk/>
          <pc:sldMk cId="2147081091" sldId="284"/>
        </pc:sldMkLst>
        <pc:spChg chg="mod">
          <ac:chgData name="Ann-Marie Hill" userId="S::ahill2@ben.srscmat.co.uk::d4e2ba11-4279-4bbb-aaea-84bb868d1cd2" providerId="AD" clId="Web-{56883F23-B09F-C6E0-A87E-918960E5C94B}" dt="2021-12-21T14:36:45.989" v="1037" actId="20577"/>
          <ac:spMkLst>
            <pc:docMk/>
            <pc:sldMk cId="2147081091" sldId="284"/>
            <ac:spMk id="10" creationId="{2CF31703-F4C3-4B70-BDCB-79854F5E956B}"/>
          </ac:spMkLst>
        </pc:spChg>
        <pc:graphicFrameChg chg="mod modGraphic">
          <ac:chgData name="Ann-Marie Hill" userId="S::ahill2@ben.srscmat.co.uk::d4e2ba11-4279-4bbb-aaea-84bb868d1cd2" providerId="AD" clId="Web-{56883F23-B09F-C6E0-A87E-918960E5C94B}" dt="2021-12-21T14:39:19.056" v="1096"/>
          <ac:graphicFrameMkLst>
            <pc:docMk/>
            <pc:sldMk cId="2147081091" sldId="284"/>
            <ac:graphicFrameMk id="11" creationId="{885AE039-C2FC-4E1E-ABDC-296EE95951D1}"/>
          </ac:graphicFrameMkLst>
        </pc:graphicFrameChg>
      </pc:sldChg>
      <pc:sldChg chg="modSp add replId">
        <pc:chgData name="Ann-Marie Hill" userId="S::ahill2@ben.srscmat.co.uk::d4e2ba11-4279-4bbb-aaea-84bb868d1cd2" providerId="AD" clId="Web-{56883F23-B09F-C6E0-A87E-918960E5C94B}" dt="2021-12-21T15:00:27.600" v="1618"/>
        <pc:sldMkLst>
          <pc:docMk/>
          <pc:sldMk cId="1497465114" sldId="285"/>
        </pc:sldMkLst>
        <pc:spChg chg="mod">
          <ac:chgData name="Ann-Marie Hill" userId="S::ahill2@ben.srscmat.co.uk::d4e2ba11-4279-4bbb-aaea-84bb868d1cd2" providerId="AD" clId="Web-{56883F23-B09F-C6E0-A87E-918960E5C94B}" dt="2021-12-21T14:53:23.309" v="1360" actId="20577"/>
          <ac:spMkLst>
            <pc:docMk/>
            <pc:sldMk cId="1497465114" sldId="285"/>
            <ac:spMk id="10" creationId="{2CF31703-F4C3-4B70-BDCB-79854F5E956B}"/>
          </ac:spMkLst>
        </pc:spChg>
        <pc:graphicFrameChg chg="mod modGraphic">
          <ac:chgData name="Ann-Marie Hill" userId="S::ahill2@ben.srscmat.co.uk::d4e2ba11-4279-4bbb-aaea-84bb868d1cd2" providerId="AD" clId="Web-{56883F23-B09F-C6E0-A87E-918960E5C94B}" dt="2021-12-21T15:00:27.600" v="1618"/>
          <ac:graphicFrameMkLst>
            <pc:docMk/>
            <pc:sldMk cId="1497465114" sldId="285"/>
            <ac:graphicFrameMk id="11" creationId="{885AE039-C2FC-4E1E-ABDC-296EE95951D1}"/>
          </ac:graphicFrameMkLst>
        </pc:graphicFrameChg>
      </pc:sldChg>
      <pc:sldChg chg="modSp add replId">
        <pc:chgData name="Ann-Marie Hill" userId="S::ahill2@ben.srscmat.co.uk::d4e2ba11-4279-4bbb-aaea-84bb868d1cd2" providerId="AD" clId="Web-{56883F23-B09F-C6E0-A87E-918960E5C94B}" dt="2021-12-21T14:55:21.703" v="1420"/>
        <pc:sldMkLst>
          <pc:docMk/>
          <pc:sldMk cId="2961449941" sldId="286"/>
        </pc:sldMkLst>
        <pc:spChg chg="mod">
          <ac:chgData name="Ann-Marie Hill" userId="S::ahill2@ben.srscmat.co.uk::d4e2ba11-4279-4bbb-aaea-84bb868d1cd2" providerId="AD" clId="Web-{56883F23-B09F-C6E0-A87E-918960E5C94B}" dt="2021-12-21T14:52:51.402" v="1356" actId="20577"/>
          <ac:spMkLst>
            <pc:docMk/>
            <pc:sldMk cId="2961449941" sldId="286"/>
            <ac:spMk id="10" creationId="{2CF31703-F4C3-4B70-BDCB-79854F5E956B}"/>
          </ac:spMkLst>
        </pc:spChg>
        <pc:graphicFrameChg chg="mod modGraphic">
          <ac:chgData name="Ann-Marie Hill" userId="S::ahill2@ben.srscmat.co.uk::d4e2ba11-4279-4bbb-aaea-84bb868d1cd2" providerId="AD" clId="Web-{56883F23-B09F-C6E0-A87E-918960E5C94B}" dt="2021-12-21T14:55:21.703" v="1420"/>
          <ac:graphicFrameMkLst>
            <pc:docMk/>
            <pc:sldMk cId="2961449941" sldId="286"/>
            <ac:graphicFrameMk id="11" creationId="{885AE039-C2FC-4E1E-ABDC-296EE95951D1}"/>
          </ac:graphicFrameMkLst>
        </pc:graphicFrameChg>
      </pc:sldChg>
      <pc:sldChg chg="modSp add replId">
        <pc:chgData name="Ann-Marie Hill" userId="S::ahill2@ben.srscmat.co.uk::d4e2ba11-4279-4bbb-aaea-84bb868d1cd2" providerId="AD" clId="Web-{56883F23-B09F-C6E0-A87E-918960E5C94B}" dt="2021-12-21T15:09:22.050" v="2113"/>
        <pc:sldMkLst>
          <pc:docMk/>
          <pc:sldMk cId="3604748803" sldId="287"/>
        </pc:sldMkLst>
        <pc:spChg chg="mod">
          <ac:chgData name="Ann-Marie Hill" userId="S::ahill2@ben.srscmat.co.uk::d4e2ba11-4279-4bbb-aaea-84bb868d1cd2" providerId="AD" clId="Web-{56883F23-B09F-C6E0-A87E-918960E5C94B}" dt="2021-12-21T15:03:57.840" v="1645" actId="20577"/>
          <ac:spMkLst>
            <pc:docMk/>
            <pc:sldMk cId="3604748803" sldId="287"/>
            <ac:spMk id="10" creationId="{2CF31703-F4C3-4B70-BDCB-79854F5E956B}"/>
          </ac:spMkLst>
        </pc:spChg>
        <pc:graphicFrameChg chg="mod modGraphic">
          <ac:chgData name="Ann-Marie Hill" userId="S::ahill2@ben.srscmat.co.uk::d4e2ba11-4279-4bbb-aaea-84bb868d1cd2" providerId="AD" clId="Web-{56883F23-B09F-C6E0-A87E-918960E5C94B}" dt="2021-12-21T15:09:22.050" v="2113"/>
          <ac:graphicFrameMkLst>
            <pc:docMk/>
            <pc:sldMk cId="3604748803" sldId="287"/>
            <ac:graphicFrameMk id="11" creationId="{885AE039-C2FC-4E1E-ABDC-296EE95951D1}"/>
          </ac:graphicFrameMkLst>
        </pc:graphicFrameChg>
      </pc:sldChg>
      <pc:sldChg chg="modSp add replId">
        <pc:chgData name="Ann-Marie Hill" userId="S::ahill2@ben.srscmat.co.uk::d4e2ba11-4279-4bbb-aaea-84bb868d1cd2" providerId="AD" clId="Web-{56883F23-B09F-C6E0-A87E-918960E5C94B}" dt="2021-12-21T15:05:07.779" v="1769"/>
        <pc:sldMkLst>
          <pc:docMk/>
          <pc:sldMk cId="3923451827" sldId="288"/>
        </pc:sldMkLst>
        <pc:spChg chg="mod">
          <ac:chgData name="Ann-Marie Hill" userId="S::ahill2@ben.srscmat.co.uk::d4e2ba11-4279-4bbb-aaea-84bb868d1cd2" providerId="AD" clId="Web-{56883F23-B09F-C6E0-A87E-918960E5C94B}" dt="2021-12-21T15:03:49.011" v="1643" actId="20577"/>
          <ac:spMkLst>
            <pc:docMk/>
            <pc:sldMk cId="3923451827" sldId="288"/>
            <ac:spMk id="10" creationId="{2CF31703-F4C3-4B70-BDCB-79854F5E956B}"/>
          </ac:spMkLst>
        </pc:spChg>
        <pc:graphicFrameChg chg="mod modGraphic">
          <ac:chgData name="Ann-Marie Hill" userId="S::ahill2@ben.srscmat.co.uk::d4e2ba11-4279-4bbb-aaea-84bb868d1cd2" providerId="AD" clId="Web-{56883F23-B09F-C6E0-A87E-918960E5C94B}" dt="2021-12-21T15:05:07.779" v="1769"/>
          <ac:graphicFrameMkLst>
            <pc:docMk/>
            <pc:sldMk cId="3923451827" sldId="288"/>
            <ac:graphicFrameMk id="11" creationId="{885AE039-C2FC-4E1E-ABDC-296EE95951D1}"/>
          </ac:graphicFrameMkLst>
        </pc:graphicFrameChg>
      </pc:sldChg>
    </pc:docChg>
  </pc:docChgLst>
  <pc:docChgLst>
    <pc:chgData name="AM.Hill" userId="S::amariehill@saintben.derby.sch.uk::0a6ea836-d398-4f9f-80c2-c5bb021f987e" providerId="AD" clId="Web-{2CDD0C72-08C4-0495-FE89-67443FAFA91D}"/>
    <pc:docChg chg="modSld">
      <pc:chgData name="AM.Hill" userId="S::amariehill@saintben.derby.sch.uk::0a6ea836-d398-4f9f-80c2-c5bb021f987e" providerId="AD" clId="Web-{2CDD0C72-08C4-0495-FE89-67443FAFA91D}" dt="2021-06-10T12:43:06.071" v="12" actId="20577"/>
      <pc:docMkLst>
        <pc:docMk/>
      </pc:docMkLst>
      <pc:sldChg chg="modSp">
        <pc:chgData name="AM.Hill" userId="S::amariehill@saintben.derby.sch.uk::0a6ea836-d398-4f9f-80c2-c5bb021f987e" providerId="AD" clId="Web-{2CDD0C72-08C4-0495-FE89-67443FAFA91D}" dt="2021-06-10T12:42:30.038" v="1" actId="20577"/>
        <pc:sldMkLst>
          <pc:docMk/>
          <pc:sldMk cId="1334524500" sldId="256"/>
        </pc:sldMkLst>
        <pc:spChg chg="mod">
          <ac:chgData name="AM.Hill" userId="S::amariehill@saintben.derby.sch.uk::0a6ea836-d398-4f9f-80c2-c5bb021f987e" providerId="AD" clId="Web-{2CDD0C72-08C4-0495-FE89-67443FAFA91D}" dt="2021-06-10T12:42:30.038" v="1" actId="20577"/>
          <ac:spMkLst>
            <pc:docMk/>
            <pc:sldMk cId="1334524500" sldId="256"/>
            <ac:spMk id="4" creationId="{3E969C53-0ECA-4EE9-90C4-6057A5BE41EE}"/>
          </ac:spMkLst>
        </pc:spChg>
      </pc:sldChg>
      <pc:sldChg chg="modSp">
        <pc:chgData name="AM.Hill" userId="S::amariehill@saintben.derby.sch.uk::0a6ea836-d398-4f9f-80c2-c5bb021f987e" providerId="AD" clId="Web-{2CDD0C72-08C4-0495-FE89-67443FAFA91D}" dt="2021-06-10T12:42:41.085" v="5" actId="20577"/>
        <pc:sldMkLst>
          <pc:docMk/>
          <pc:sldMk cId="2482509235" sldId="263"/>
        </pc:sldMkLst>
        <pc:spChg chg="mod">
          <ac:chgData name="AM.Hill" userId="S::amariehill@saintben.derby.sch.uk::0a6ea836-d398-4f9f-80c2-c5bb021f987e" providerId="AD" clId="Web-{2CDD0C72-08C4-0495-FE89-67443FAFA91D}" dt="2021-06-10T12:42:41.085" v="5" actId="20577"/>
          <ac:spMkLst>
            <pc:docMk/>
            <pc:sldMk cId="2482509235" sldId="263"/>
            <ac:spMk id="10" creationId="{2CF31703-F4C3-4B70-BDCB-79854F5E956B}"/>
          </ac:spMkLst>
        </pc:spChg>
      </pc:sldChg>
      <pc:sldChg chg="modSp">
        <pc:chgData name="AM.Hill" userId="S::amariehill@saintben.derby.sch.uk::0a6ea836-d398-4f9f-80c2-c5bb021f987e" providerId="AD" clId="Web-{2CDD0C72-08C4-0495-FE89-67443FAFA91D}" dt="2021-06-10T12:42:47.195" v="7" actId="20577"/>
        <pc:sldMkLst>
          <pc:docMk/>
          <pc:sldMk cId="3067051801" sldId="264"/>
        </pc:sldMkLst>
        <pc:spChg chg="mod">
          <ac:chgData name="AM.Hill" userId="S::amariehill@saintben.derby.sch.uk::0a6ea836-d398-4f9f-80c2-c5bb021f987e" providerId="AD" clId="Web-{2CDD0C72-08C4-0495-FE89-67443FAFA91D}" dt="2021-06-10T12:42:47.195" v="7" actId="20577"/>
          <ac:spMkLst>
            <pc:docMk/>
            <pc:sldMk cId="3067051801" sldId="264"/>
            <ac:spMk id="10" creationId="{2CF31703-F4C3-4B70-BDCB-79854F5E956B}"/>
          </ac:spMkLst>
        </pc:spChg>
      </pc:sldChg>
      <pc:sldChg chg="modSp">
        <pc:chgData name="AM.Hill" userId="S::amariehill@saintben.derby.sch.uk::0a6ea836-d398-4f9f-80c2-c5bb021f987e" providerId="AD" clId="Web-{2CDD0C72-08C4-0495-FE89-67443FAFA91D}" dt="2021-06-10T12:42:59.039" v="10" actId="20577"/>
        <pc:sldMkLst>
          <pc:docMk/>
          <pc:sldMk cId="3970681446" sldId="265"/>
        </pc:sldMkLst>
        <pc:spChg chg="mod">
          <ac:chgData name="AM.Hill" userId="S::amariehill@saintben.derby.sch.uk::0a6ea836-d398-4f9f-80c2-c5bb021f987e" providerId="AD" clId="Web-{2CDD0C72-08C4-0495-FE89-67443FAFA91D}" dt="2021-06-10T12:42:59.039" v="10" actId="20577"/>
          <ac:spMkLst>
            <pc:docMk/>
            <pc:sldMk cId="3970681446" sldId="265"/>
            <ac:spMk id="10" creationId="{2CF31703-F4C3-4B70-BDCB-79854F5E956B}"/>
          </ac:spMkLst>
        </pc:spChg>
      </pc:sldChg>
      <pc:sldChg chg="modSp">
        <pc:chgData name="AM.Hill" userId="S::amariehill@saintben.derby.sch.uk::0a6ea836-d398-4f9f-80c2-c5bb021f987e" providerId="AD" clId="Web-{2CDD0C72-08C4-0495-FE89-67443FAFA91D}" dt="2021-06-10T12:42:54.242" v="9" actId="20577"/>
        <pc:sldMkLst>
          <pc:docMk/>
          <pc:sldMk cId="3826682423" sldId="269"/>
        </pc:sldMkLst>
        <pc:spChg chg="mod">
          <ac:chgData name="AM.Hill" userId="S::amariehill@saintben.derby.sch.uk::0a6ea836-d398-4f9f-80c2-c5bb021f987e" providerId="AD" clId="Web-{2CDD0C72-08C4-0495-FE89-67443FAFA91D}" dt="2021-06-10T12:42:54.242" v="9" actId="20577"/>
          <ac:spMkLst>
            <pc:docMk/>
            <pc:sldMk cId="3826682423" sldId="269"/>
            <ac:spMk id="10" creationId="{2CF31703-F4C3-4B70-BDCB-79854F5E956B}"/>
          </ac:spMkLst>
        </pc:spChg>
      </pc:sldChg>
      <pc:sldChg chg="modSp">
        <pc:chgData name="AM.Hill" userId="S::amariehill@saintben.derby.sch.uk::0a6ea836-d398-4f9f-80c2-c5bb021f987e" providerId="AD" clId="Web-{2CDD0C72-08C4-0495-FE89-67443FAFA91D}" dt="2021-06-10T12:42:43.413" v="6" actId="20577"/>
        <pc:sldMkLst>
          <pc:docMk/>
          <pc:sldMk cId="4152752763" sldId="270"/>
        </pc:sldMkLst>
        <pc:spChg chg="mod">
          <ac:chgData name="AM.Hill" userId="S::amariehill@saintben.derby.sch.uk::0a6ea836-d398-4f9f-80c2-c5bb021f987e" providerId="AD" clId="Web-{2CDD0C72-08C4-0495-FE89-67443FAFA91D}" dt="2021-06-10T12:42:43.413" v="6" actId="20577"/>
          <ac:spMkLst>
            <pc:docMk/>
            <pc:sldMk cId="4152752763" sldId="270"/>
            <ac:spMk id="10" creationId="{2CF31703-F4C3-4B70-BDCB-79854F5E956B}"/>
          </ac:spMkLst>
        </pc:spChg>
      </pc:sldChg>
      <pc:sldChg chg="modSp">
        <pc:chgData name="AM.Hill" userId="S::amariehill@saintben.derby.sch.uk::0a6ea836-d398-4f9f-80c2-c5bb021f987e" providerId="AD" clId="Web-{2CDD0C72-08C4-0495-FE89-67443FAFA91D}" dt="2021-06-10T12:43:02.539" v="11" actId="20577"/>
        <pc:sldMkLst>
          <pc:docMk/>
          <pc:sldMk cId="2835858688" sldId="271"/>
        </pc:sldMkLst>
        <pc:spChg chg="mod">
          <ac:chgData name="AM.Hill" userId="S::amariehill@saintben.derby.sch.uk::0a6ea836-d398-4f9f-80c2-c5bb021f987e" providerId="AD" clId="Web-{2CDD0C72-08C4-0495-FE89-67443FAFA91D}" dt="2021-06-10T12:43:02.539" v="11" actId="20577"/>
          <ac:spMkLst>
            <pc:docMk/>
            <pc:sldMk cId="2835858688" sldId="271"/>
            <ac:spMk id="10" creationId="{2CF31703-F4C3-4B70-BDCB-79854F5E956B}"/>
          </ac:spMkLst>
        </pc:spChg>
      </pc:sldChg>
      <pc:sldChg chg="modSp">
        <pc:chgData name="AM.Hill" userId="S::amariehill@saintben.derby.sch.uk::0a6ea836-d398-4f9f-80c2-c5bb021f987e" providerId="AD" clId="Web-{2CDD0C72-08C4-0495-FE89-67443FAFA91D}" dt="2021-06-10T12:43:06.071" v="12" actId="20577"/>
        <pc:sldMkLst>
          <pc:docMk/>
          <pc:sldMk cId="391547998" sldId="272"/>
        </pc:sldMkLst>
        <pc:spChg chg="mod">
          <ac:chgData name="AM.Hill" userId="S::amariehill@saintben.derby.sch.uk::0a6ea836-d398-4f9f-80c2-c5bb021f987e" providerId="AD" clId="Web-{2CDD0C72-08C4-0495-FE89-67443FAFA91D}" dt="2021-06-10T12:43:06.071" v="12" actId="20577"/>
          <ac:spMkLst>
            <pc:docMk/>
            <pc:sldMk cId="391547998" sldId="272"/>
            <ac:spMk id="10" creationId="{2CF31703-F4C3-4B70-BDCB-79854F5E956B}"/>
          </ac:spMkLst>
        </pc:spChg>
      </pc:sldChg>
    </pc:docChg>
  </pc:docChgLst>
  <pc:docChgLst>
    <pc:chgData name="AM.Hill" userId="S::amariehill@saintben.derby.sch.uk::0a6ea836-d398-4f9f-80c2-c5bb021f987e" providerId="AD" clId="Web-{23A7E0BD-C9B3-CA8C-5788-198FEB4DBD72}"/>
    <pc:docChg chg="modSld">
      <pc:chgData name="AM.Hill" userId="S::amariehill@saintben.derby.sch.uk::0a6ea836-d398-4f9f-80c2-c5bb021f987e" providerId="AD" clId="Web-{23A7E0BD-C9B3-CA8C-5788-198FEB4DBD72}" dt="2021-06-14T14:43:31.130" v="65" actId="20577"/>
      <pc:docMkLst>
        <pc:docMk/>
      </pc:docMkLst>
      <pc:sldChg chg="addSp modSp">
        <pc:chgData name="AM.Hill" userId="S::amariehill@saintben.derby.sch.uk::0a6ea836-d398-4f9f-80c2-c5bb021f987e" providerId="AD" clId="Web-{23A7E0BD-C9B3-CA8C-5788-198FEB4DBD72}" dt="2021-06-14T14:43:31.130" v="65" actId="20577"/>
        <pc:sldMkLst>
          <pc:docMk/>
          <pc:sldMk cId="3030204456" sldId="278"/>
        </pc:sldMkLst>
        <pc:spChg chg="add mod">
          <ac:chgData name="AM.Hill" userId="S::amariehill@saintben.derby.sch.uk::0a6ea836-d398-4f9f-80c2-c5bb021f987e" providerId="AD" clId="Web-{23A7E0BD-C9B3-CA8C-5788-198FEB4DBD72}" dt="2021-06-14T14:43:31.130" v="65" actId="20577"/>
          <ac:spMkLst>
            <pc:docMk/>
            <pc:sldMk cId="3030204456" sldId="278"/>
            <ac:spMk id="2" creationId="{55578DF8-A312-45A9-9952-D2354E4517F3}"/>
          </ac:spMkLst>
        </pc:spChg>
        <pc:graphicFrameChg chg="mod modGraphic">
          <ac:chgData name="AM.Hill" userId="S::amariehill@saintben.derby.sch.uk::0a6ea836-d398-4f9f-80c2-c5bb021f987e" providerId="AD" clId="Web-{23A7E0BD-C9B3-CA8C-5788-198FEB4DBD72}" dt="2021-06-14T14:43:12.645" v="63"/>
          <ac:graphicFrameMkLst>
            <pc:docMk/>
            <pc:sldMk cId="3030204456" sldId="278"/>
            <ac:graphicFrameMk id="11" creationId="{885AE039-C2FC-4E1E-ABDC-296EE95951D1}"/>
          </ac:graphicFrameMkLst>
        </pc:graphicFrameChg>
      </pc:sldChg>
    </pc:docChg>
  </pc:docChgLst>
  <pc:docChgLst>
    <pc:chgData name="AM.Hill" userId="S::amariehill@saintben.derby.sch.uk::0a6ea836-d398-4f9f-80c2-c5bb021f987e" providerId="AD" clId="Web-{0643A352-D307-DDC2-A3F4-1636D15C30D2}"/>
    <pc:docChg chg="modSld">
      <pc:chgData name="AM.Hill" userId="S::amariehill@saintben.derby.sch.uk::0a6ea836-d398-4f9f-80c2-c5bb021f987e" providerId="AD" clId="Web-{0643A352-D307-DDC2-A3F4-1636D15C30D2}" dt="2021-06-15T11:51:41.054" v="5"/>
      <pc:docMkLst>
        <pc:docMk/>
      </pc:docMkLst>
      <pc:sldChg chg="modSp">
        <pc:chgData name="AM.Hill" userId="S::amariehill@saintben.derby.sch.uk::0a6ea836-d398-4f9f-80c2-c5bb021f987e" providerId="AD" clId="Web-{0643A352-D307-DDC2-A3F4-1636D15C30D2}" dt="2021-06-15T11:51:09.037" v="0"/>
        <pc:sldMkLst>
          <pc:docMk/>
          <pc:sldMk cId="1553963256" sldId="276"/>
        </pc:sldMkLst>
        <pc:spChg chg="mod">
          <ac:chgData name="AM.Hill" userId="S::amariehill@saintben.derby.sch.uk::0a6ea836-d398-4f9f-80c2-c5bb021f987e" providerId="AD" clId="Web-{0643A352-D307-DDC2-A3F4-1636D15C30D2}" dt="2021-06-15T11:51:09.037" v="0"/>
          <ac:spMkLst>
            <pc:docMk/>
            <pc:sldMk cId="1553963256" sldId="276"/>
            <ac:spMk id="10" creationId="{2CF31703-F4C3-4B70-BDCB-79854F5E956B}"/>
          </ac:spMkLst>
        </pc:spChg>
      </pc:sldChg>
      <pc:sldChg chg="modSp">
        <pc:chgData name="AM.Hill" userId="S::amariehill@saintben.derby.sch.uk::0a6ea836-d398-4f9f-80c2-c5bb021f987e" providerId="AD" clId="Web-{0643A352-D307-DDC2-A3F4-1636D15C30D2}" dt="2021-06-15T11:51:14.006" v="1"/>
        <pc:sldMkLst>
          <pc:docMk/>
          <pc:sldMk cId="989197595" sldId="277"/>
        </pc:sldMkLst>
        <pc:spChg chg="mod">
          <ac:chgData name="AM.Hill" userId="S::amariehill@saintben.derby.sch.uk::0a6ea836-d398-4f9f-80c2-c5bb021f987e" providerId="AD" clId="Web-{0643A352-D307-DDC2-A3F4-1636D15C30D2}" dt="2021-06-15T11:51:14.006" v="1"/>
          <ac:spMkLst>
            <pc:docMk/>
            <pc:sldMk cId="989197595" sldId="277"/>
            <ac:spMk id="10" creationId="{2CF31703-F4C3-4B70-BDCB-79854F5E956B}"/>
          </ac:spMkLst>
        </pc:spChg>
      </pc:sldChg>
      <pc:sldChg chg="modSp">
        <pc:chgData name="AM.Hill" userId="S::amariehill@saintben.derby.sch.uk::0a6ea836-d398-4f9f-80c2-c5bb021f987e" providerId="AD" clId="Web-{0643A352-D307-DDC2-A3F4-1636D15C30D2}" dt="2021-06-15T11:51:21.663" v="2"/>
        <pc:sldMkLst>
          <pc:docMk/>
          <pc:sldMk cId="3030204456" sldId="278"/>
        </pc:sldMkLst>
        <pc:spChg chg="mod">
          <ac:chgData name="AM.Hill" userId="S::amariehill@saintben.derby.sch.uk::0a6ea836-d398-4f9f-80c2-c5bb021f987e" providerId="AD" clId="Web-{0643A352-D307-DDC2-A3F4-1636D15C30D2}" dt="2021-06-15T11:51:21.663" v="2"/>
          <ac:spMkLst>
            <pc:docMk/>
            <pc:sldMk cId="3030204456" sldId="278"/>
            <ac:spMk id="10" creationId="{2CF31703-F4C3-4B70-BDCB-79854F5E956B}"/>
          </ac:spMkLst>
        </pc:spChg>
      </pc:sldChg>
      <pc:sldChg chg="modSp">
        <pc:chgData name="AM.Hill" userId="S::amariehill@saintben.derby.sch.uk::0a6ea836-d398-4f9f-80c2-c5bb021f987e" providerId="AD" clId="Web-{0643A352-D307-DDC2-A3F4-1636D15C30D2}" dt="2021-06-15T11:51:27.335" v="3"/>
        <pc:sldMkLst>
          <pc:docMk/>
          <pc:sldMk cId="428701524" sldId="279"/>
        </pc:sldMkLst>
        <pc:spChg chg="mod">
          <ac:chgData name="AM.Hill" userId="S::amariehill@saintben.derby.sch.uk::0a6ea836-d398-4f9f-80c2-c5bb021f987e" providerId="AD" clId="Web-{0643A352-D307-DDC2-A3F4-1636D15C30D2}" dt="2021-06-15T11:51:27.335" v="3"/>
          <ac:spMkLst>
            <pc:docMk/>
            <pc:sldMk cId="428701524" sldId="279"/>
            <ac:spMk id="10" creationId="{2CF31703-F4C3-4B70-BDCB-79854F5E956B}"/>
          </ac:spMkLst>
        </pc:spChg>
      </pc:sldChg>
      <pc:sldChg chg="modSp">
        <pc:chgData name="AM.Hill" userId="S::amariehill@saintben.derby.sch.uk::0a6ea836-d398-4f9f-80c2-c5bb021f987e" providerId="AD" clId="Web-{0643A352-D307-DDC2-A3F4-1636D15C30D2}" dt="2021-06-15T11:51:32.491" v="4"/>
        <pc:sldMkLst>
          <pc:docMk/>
          <pc:sldMk cId="2646337124" sldId="280"/>
        </pc:sldMkLst>
        <pc:spChg chg="mod">
          <ac:chgData name="AM.Hill" userId="S::amariehill@saintben.derby.sch.uk::0a6ea836-d398-4f9f-80c2-c5bb021f987e" providerId="AD" clId="Web-{0643A352-D307-DDC2-A3F4-1636D15C30D2}" dt="2021-06-15T11:51:32.491" v="4"/>
          <ac:spMkLst>
            <pc:docMk/>
            <pc:sldMk cId="2646337124" sldId="280"/>
            <ac:spMk id="10" creationId="{2CF31703-F4C3-4B70-BDCB-79854F5E956B}"/>
          </ac:spMkLst>
        </pc:spChg>
      </pc:sldChg>
      <pc:sldChg chg="modSp">
        <pc:chgData name="AM.Hill" userId="S::amariehill@saintben.derby.sch.uk::0a6ea836-d398-4f9f-80c2-c5bb021f987e" providerId="AD" clId="Web-{0643A352-D307-DDC2-A3F4-1636D15C30D2}" dt="2021-06-15T11:51:41.054" v="5"/>
        <pc:sldMkLst>
          <pc:docMk/>
          <pc:sldMk cId="3936807169" sldId="281"/>
        </pc:sldMkLst>
        <pc:spChg chg="mod">
          <ac:chgData name="AM.Hill" userId="S::amariehill@saintben.derby.sch.uk::0a6ea836-d398-4f9f-80c2-c5bb021f987e" providerId="AD" clId="Web-{0643A352-D307-DDC2-A3F4-1636D15C30D2}" dt="2021-06-15T11:51:41.054" v="5"/>
          <ac:spMkLst>
            <pc:docMk/>
            <pc:sldMk cId="3936807169" sldId="281"/>
            <ac:spMk id="10" creationId="{2CF31703-F4C3-4B70-BDCB-79854F5E956B}"/>
          </ac:spMkLst>
        </pc:spChg>
      </pc:sldChg>
    </pc:docChg>
  </pc:docChgLst>
  <pc:docChgLst>
    <pc:chgData clId="Web-{3E35C12A-5637-F15D-161F-C5DEBD0AF573}"/>
    <pc:docChg chg="modSld">
      <pc:chgData name="" userId="" providerId="" clId="Web-{3E35C12A-5637-F15D-161F-C5DEBD0AF573}" dt="2021-10-17T19:51:41.700" v="0" actId="20577"/>
      <pc:docMkLst>
        <pc:docMk/>
      </pc:docMkLst>
      <pc:sldChg chg="modSp">
        <pc:chgData name="" userId="" providerId="" clId="Web-{3E35C12A-5637-F15D-161F-C5DEBD0AF573}" dt="2021-10-17T19:51:41.700" v="0" actId="20577"/>
        <pc:sldMkLst>
          <pc:docMk/>
          <pc:sldMk cId="969299011" sldId="282"/>
        </pc:sldMkLst>
        <pc:spChg chg="mod">
          <ac:chgData name="" userId="" providerId="" clId="Web-{3E35C12A-5637-F15D-161F-C5DEBD0AF573}" dt="2021-10-17T19:51:41.700" v="0" actId="20577"/>
          <ac:spMkLst>
            <pc:docMk/>
            <pc:sldMk cId="969299011" sldId="282"/>
            <ac:spMk id="4" creationId="{3E969C53-0ECA-4EE9-90C4-6057A5BE41EE}"/>
          </ac:spMkLst>
        </pc:spChg>
      </pc:sldChg>
    </pc:docChg>
  </pc:docChgLst>
  <pc:docChgLst>
    <pc:chgData clId="Web-{D84E1D0A-A262-981D-E3BF-3437CF3932B4}"/>
    <pc:docChg chg="modSld">
      <pc:chgData name="" userId="" providerId="" clId="Web-{D84E1D0A-A262-981D-E3BF-3437CF3932B4}" dt="2021-06-09T13:41:11.640" v="0" actId="20577"/>
      <pc:docMkLst>
        <pc:docMk/>
      </pc:docMkLst>
      <pc:sldChg chg="modSp">
        <pc:chgData name="" userId="" providerId="" clId="Web-{D84E1D0A-A262-981D-E3BF-3437CF3932B4}" dt="2021-06-09T13:41:11.640" v="0" actId="20577"/>
        <pc:sldMkLst>
          <pc:docMk/>
          <pc:sldMk cId="1334524500" sldId="256"/>
        </pc:sldMkLst>
        <pc:spChg chg="mod">
          <ac:chgData name="" userId="" providerId="" clId="Web-{D84E1D0A-A262-981D-E3BF-3437CF3932B4}" dt="2021-06-09T13:41:11.640" v="0" actId="20577"/>
          <ac:spMkLst>
            <pc:docMk/>
            <pc:sldMk cId="1334524500" sldId="256"/>
            <ac:spMk id="4" creationId="{3E969C53-0ECA-4EE9-90C4-6057A5BE41EE}"/>
          </ac:spMkLst>
        </pc:spChg>
      </pc:sldChg>
    </pc:docChg>
  </pc:docChgLst>
  <pc:docChgLst>
    <pc:chgData name="Ann-Marie Hill" userId="S::ahill2@ben.srscmat.co.uk::d4e2ba11-4279-4bbb-aaea-84bb868d1cd2" providerId="AD" clId="Web-{3E35C12A-5637-F15D-161F-C5DEBD0AF573}"/>
    <pc:docChg chg="modSld">
      <pc:chgData name="Ann-Marie Hill" userId="S::ahill2@ben.srscmat.co.uk::d4e2ba11-4279-4bbb-aaea-84bb868d1cd2" providerId="AD" clId="Web-{3E35C12A-5637-F15D-161F-C5DEBD0AF573}" dt="2021-10-17T19:54:07.318" v="95" actId="20577"/>
      <pc:docMkLst>
        <pc:docMk/>
      </pc:docMkLst>
      <pc:sldChg chg="modSp">
        <pc:chgData name="Ann-Marie Hill" userId="S::ahill2@ben.srscmat.co.uk::d4e2ba11-4279-4bbb-aaea-84bb868d1cd2" providerId="AD" clId="Web-{3E35C12A-5637-F15D-161F-C5DEBD0AF573}" dt="2021-10-17T19:54:07.318" v="95" actId="20577"/>
        <pc:sldMkLst>
          <pc:docMk/>
          <pc:sldMk cId="1564437031" sldId="273"/>
        </pc:sldMkLst>
        <pc:spChg chg="mod">
          <ac:chgData name="Ann-Marie Hill" userId="S::ahill2@ben.srscmat.co.uk::d4e2ba11-4279-4bbb-aaea-84bb868d1cd2" providerId="AD" clId="Web-{3E35C12A-5637-F15D-161F-C5DEBD0AF573}" dt="2021-10-17T19:54:07.318" v="95" actId="20577"/>
          <ac:spMkLst>
            <pc:docMk/>
            <pc:sldMk cId="1564437031" sldId="273"/>
            <ac:spMk id="7" creationId="{4CCBA469-00A5-4999-A805-A5814356720A}"/>
          </ac:spMkLst>
        </pc:spChg>
      </pc:sldChg>
      <pc:sldChg chg="modSp">
        <pc:chgData name="Ann-Marie Hill" userId="S::ahill2@ben.srscmat.co.uk::d4e2ba11-4279-4bbb-aaea-84bb868d1cd2" providerId="AD" clId="Web-{3E35C12A-5637-F15D-161F-C5DEBD0AF573}" dt="2021-10-17T19:51:59.170" v="13" actId="20577"/>
        <pc:sldMkLst>
          <pc:docMk/>
          <pc:sldMk cId="1553963256" sldId="276"/>
        </pc:sldMkLst>
        <pc:spChg chg="mod">
          <ac:chgData name="Ann-Marie Hill" userId="S::ahill2@ben.srscmat.co.uk::d4e2ba11-4279-4bbb-aaea-84bb868d1cd2" providerId="AD" clId="Web-{3E35C12A-5637-F15D-161F-C5DEBD0AF573}" dt="2021-10-17T19:51:59.170" v="13" actId="20577"/>
          <ac:spMkLst>
            <pc:docMk/>
            <pc:sldMk cId="1553963256" sldId="276"/>
            <ac:spMk id="10" creationId="{2CF31703-F4C3-4B70-BDCB-79854F5E956B}"/>
          </ac:spMkLst>
        </pc:spChg>
      </pc:sldChg>
      <pc:sldChg chg="modSp">
        <pc:chgData name="Ann-Marie Hill" userId="S::ahill2@ben.srscmat.co.uk::d4e2ba11-4279-4bbb-aaea-84bb868d1cd2" providerId="AD" clId="Web-{3E35C12A-5637-F15D-161F-C5DEBD0AF573}" dt="2021-10-17T19:52:23.062" v="22" actId="20577"/>
        <pc:sldMkLst>
          <pc:docMk/>
          <pc:sldMk cId="989197595" sldId="277"/>
        </pc:sldMkLst>
        <pc:spChg chg="mod">
          <ac:chgData name="Ann-Marie Hill" userId="S::ahill2@ben.srscmat.co.uk::d4e2ba11-4279-4bbb-aaea-84bb868d1cd2" providerId="AD" clId="Web-{3E35C12A-5637-F15D-161F-C5DEBD0AF573}" dt="2021-10-17T19:52:23.062" v="22" actId="20577"/>
          <ac:spMkLst>
            <pc:docMk/>
            <pc:sldMk cId="989197595" sldId="277"/>
            <ac:spMk id="10" creationId="{2CF31703-F4C3-4B70-BDCB-79854F5E956B}"/>
          </ac:spMkLst>
        </pc:spChg>
      </pc:sldChg>
      <pc:sldChg chg="modSp">
        <pc:chgData name="Ann-Marie Hill" userId="S::ahill2@ben.srscmat.co.uk::d4e2ba11-4279-4bbb-aaea-84bb868d1cd2" providerId="AD" clId="Web-{3E35C12A-5637-F15D-161F-C5DEBD0AF573}" dt="2021-10-17T19:52:55.876" v="41" actId="20577"/>
        <pc:sldMkLst>
          <pc:docMk/>
          <pc:sldMk cId="3030204456" sldId="278"/>
        </pc:sldMkLst>
        <pc:spChg chg="mod">
          <ac:chgData name="Ann-Marie Hill" userId="S::ahill2@ben.srscmat.co.uk::d4e2ba11-4279-4bbb-aaea-84bb868d1cd2" providerId="AD" clId="Web-{3E35C12A-5637-F15D-161F-C5DEBD0AF573}" dt="2021-10-17T19:52:55.876" v="41" actId="20577"/>
          <ac:spMkLst>
            <pc:docMk/>
            <pc:sldMk cId="3030204456" sldId="278"/>
            <ac:spMk id="10" creationId="{2CF31703-F4C3-4B70-BDCB-79854F5E956B}"/>
          </ac:spMkLst>
        </pc:spChg>
      </pc:sldChg>
      <pc:sldChg chg="modSp">
        <pc:chgData name="Ann-Marie Hill" userId="S::ahill2@ben.srscmat.co.uk::d4e2ba11-4279-4bbb-aaea-84bb868d1cd2" providerId="AD" clId="Web-{3E35C12A-5637-F15D-161F-C5DEBD0AF573}" dt="2021-10-17T19:53:09.799" v="59" actId="20577"/>
        <pc:sldMkLst>
          <pc:docMk/>
          <pc:sldMk cId="428701524" sldId="279"/>
        </pc:sldMkLst>
        <pc:spChg chg="mod">
          <ac:chgData name="Ann-Marie Hill" userId="S::ahill2@ben.srscmat.co.uk::d4e2ba11-4279-4bbb-aaea-84bb868d1cd2" providerId="AD" clId="Web-{3E35C12A-5637-F15D-161F-C5DEBD0AF573}" dt="2021-10-17T19:53:09.799" v="59" actId="20577"/>
          <ac:spMkLst>
            <pc:docMk/>
            <pc:sldMk cId="428701524" sldId="279"/>
            <ac:spMk id="10" creationId="{2CF31703-F4C3-4B70-BDCB-79854F5E956B}"/>
          </ac:spMkLst>
        </pc:spChg>
      </pc:sldChg>
      <pc:sldChg chg="modSp">
        <pc:chgData name="Ann-Marie Hill" userId="S::ahill2@ben.srscmat.co.uk::d4e2ba11-4279-4bbb-aaea-84bb868d1cd2" providerId="AD" clId="Web-{3E35C12A-5637-F15D-161F-C5DEBD0AF573}" dt="2021-10-17T19:53:32.519" v="80" actId="20577"/>
        <pc:sldMkLst>
          <pc:docMk/>
          <pc:sldMk cId="2646337124" sldId="280"/>
        </pc:sldMkLst>
        <pc:spChg chg="mod">
          <ac:chgData name="Ann-Marie Hill" userId="S::ahill2@ben.srscmat.co.uk::d4e2ba11-4279-4bbb-aaea-84bb868d1cd2" providerId="AD" clId="Web-{3E35C12A-5637-F15D-161F-C5DEBD0AF573}" dt="2021-10-17T19:53:32.519" v="80" actId="20577"/>
          <ac:spMkLst>
            <pc:docMk/>
            <pc:sldMk cId="2646337124" sldId="280"/>
            <ac:spMk id="10" creationId="{2CF31703-F4C3-4B70-BDCB-79854F5E956B}"/>
          </ac:spMkLst>
        </pc:spChg>
      </pc:sldChg>
      <pc:sldChg chg="modSp">
        <pc:chgData name="Ann-Marie Hill" userId="S::ahill2@ben.srscmat.co.uk::d4e2ba11-4279-4bbb-aaea-84bb868d1cd2" providerId="AD" clId="Web-{3E35C12A-5637-F15D-161F-C5DEBD0AF573}" dt="2021-10-17T19:53:58.911" v="94" actId="20577"/>
        <pc:sldMkLst>
          <pc:docMk/>
          <pc:sldMk cId="3936807169" sldId="281"/>
        </pc:sldMkLst>
        <pc:spChg chg="mod">
          <ac:chgData name="Ann-Marie Hill" userId="S::ahill2@ben.srscmat.co.uk::d4e2ba11-4279-4bbb-aaea-84bb868d1cd2" providerId="AD" clId="Web-{3E35C12A-5637-F15D-161F-C5DEBD0AF573}" dt="2021-10-17T19:53:58.911" v="94" actId="20577"/>
          <ac:spMkLst>
            <pc:docMk/>
            <pc:sldMk cId="3936807169" sldId="281"/>
            <ac:spMk id="10" creationId="{2CF31703-F4C3-4B70-BDCB-79854F5E956B}"/>
          </ac:spMkLst>
        </pc:spChg>
      </pc:sldChg>
    </pc:docChg>
  </pc:docChgLst>
  <pc:docChgLst>
    <pc:chgData name="AM.Hill" userId="S::amariehill@saintben.derby.sch.uk::0a6ea836-d398-4f9f-80c2-c5bb021f987e" providerId="AD" clId="Web-{AF57A4F4-8014-4BEC-8EE1-60A6BA4EEA2F}"/>
    <pc:docChg chg="modSld">
      <pc:chgData name="AM.Hill" userId="S::amariehill@saintben.derby.sch.uk::0a6ea836-d398-4f9f-80c2-c5bb021f987e" providerId="AD" clId="Web-{AF57A4F4-8014-4BEC-8EE1-60A6BA4EEA2F}" dt="2021-06-23T08:47:53.920" v="73"/>
      <pc:docMkLst>
        <pc:docMk/>
      </pc:docMkLst>
      <pc:sldChg chg="modSp">
        <pc:chgData name="AM.Hill" userId="S::amariehill@saintben.derby.sch.uk::0a6ea836-d398-4f9f-80c2-c5bb021f987e" providerId="AD" clId="Web-{AF57A4F4-8014-4BEC-8EE1-60A6BA4EEA2F}" dt="2021-06-23T08:47:53.920" v="73"/>
        <pc:sldMkLst>
          <pc:docMk/>
          <pc:sldMk cId="1553963256" sldId="276"/>
        </pc:sldMkLst>
        <pc:graphicFrameChg chg="mod modGraphic">
          <ac:chgData name="AM.Hill" userId="S::amariehill@saintben.derby.sch.uk::0a6ea836-d398-4f9f-80c2-c5bb021f987e" providerId="AD" clId="Web-{AF57A4F4-8014-4BEC-8EE1-60A6BA4EEA2F}" dt="2021-06-23T08:47:53.920" v="73"/>
          <ac:graphicFrameMkLst>
            <pc:docMk/>
            <pc:sldMk cId="1553963256" sldId="276"/>
            <ac:graphicFrameMk id="11" creationId="{885AE039-C2FC-4E1E-ABDC-296EE95951D1}"/>
          </ac:graphicFrameMkLst>
        </pc:graphicFrameChg>
      </pc:sldChg>
    </pc:docChg>
  </pc:docChgLst>
  <pc:docChgLst>
    <pc:chgData name="Ann-Marie Hill" userId="S::ahill2@ben.srscmat.co.uk::d4e2ba11-4279-4bbb-aaea-84bb868d1cd2" providerId="AD" clId="Web-{0E495C48-40FB-8980-94AA-5F86A5F6A561}"/>
    <pc:docChg chg="modSld">
      <pc:chgData name="Ann-Marie Hill" userId="S::ahill2@ben.srscmat.co.uk::d4e2ba11-4279-4bbb-aaea-84bb868d1cd2" providerId="AD" clId="Web-{0E495C48-40FB-8980-94AA-5F86A5F6A561}" dt="2022-01-17T13:53:03.370" v="176"/>
      <pc:docMkLst>
        <pc:docMk/>
      </pc:docMkLst>
      <pc:sldChg chg="modSp">
        <pc:chgData name="Ann-Marie Hill" userId="S::ahill2@ben.srscmat.co.uk::d4e2ba11-4279-4bbb-aaea-84bb868d1cd2" providerId="AD" clId="Web-{0E495C48-40FB-8980-94AA-5F86A5F6A561}" dt="2022-01-17T13:53:03.370" v="176"/>
        <pc:sldMkLst>
          <pc:docMk/>
          <pc:sldMk cId="1553963256" sldId="276"/>
        </pc:sldMkLst>
        <pc:graphicFrameChg chg="mod modGraphic">
          <ac:chgData name="Ann-Marie Hill" userId="S::ahill2@ben.srscmat.co.uk::d4e2ba11-4279-4bbb-aaea-84bb868d1cd2" providerId="AD" clId="Web-{0E495C48-40FB-8980-94AA-5F86A5F6A561}" dt="2022-01-17T13:53:03.370" v="176"/>
          <ac:graphicFrameMkLst>
            <pc:docMk/>
            <pc:sldMk cId="1553963256" sldId="276"/>
            <ac:graphicFrameMk id="11" creationId="{885AE039-C2FC-4E1E-ABDC-296EE95951D1}"/>
          </ac:graphicFrameMkLst>
        </pc:graphicFrameChg>
      </pc:sldChg>
      <pc:sldChg chg="modSp">
        <pc:chgData name="Ann-Marie Hill" userId="S::ahill2@ben.srscmat.co.uk::d4e2ba11-4279-4bbb-aaea-84bb868d1cd2" providerId="AD" clId="Web-{0E495C48-40FB-8980-94AA-5F86A5F6A561}" dt="2022-01-17T13:52:52.120" v="171"/>
        <pc:sldMkLst>
          <pc:docMk/>
          <pc:sldMk cId="2147081091" sldId="284"/>
        </pc:sldMkLst>
        <pc:graphicFrameChg chg="mod modGraphic">
          <ac:chgData name="Ann-Marie Hill" userId="S::ahill2@ben.srscmat.co.uk::d4e2ba11-4279-4bbb-aaea-84bb868d1cd2" providerId="AD" clId="Web-{0E495C48-40FB-8980-94AA-5F86A5F6A561}" dt="2022-01-17T13:52:52.120" v="171"/>
          <ac:graphicFrameMkLst>
            <pc:docMk/>
            <pc:sldMk cId="2147081091" sldId="284"/>
            <ac:graphicFrameMk id="11" creationId="{885AE039-C2FC-4E1E-ABDC-296EE95951D1}"/>
          </ac:graphicFrameMkLst>
        </pc:graphicFrameChg>
      </pc:sldChg>
      <pc:sldChg chg="modSp">
        <pc:chgData name="Ann-Marie Hill" userId="S::ahill2@ben.srscmat.co.uk::d4e2ba11-4279-4bbb-aaea-84bb868d1cd2" providerId="AD" clId="Web-{0E495C48-40FB-8980-94AA-5F86A5F6A561}" dt="2022-01-17T13:52:42.354" v="169"/>
        <pc:sldMkLst>
          <pc:docMk/>
          <pc:sldMk cId="2961449941" sldId="286"/>
        </pc:sldMkLst>
        <pc:graphicFrameChg chg="mod modGraphic">
          <ac:chgData name="Ann-Marie Hill" userId="S::ahill2@ben.srscmat.co.uk::d4e2ba11-4279-4bbb-aaea-84bb868d1cd2" providerId="AD" clId="Web-{0E495C48-40FB-8980-94AA-5F86A5F6A561}" dt="2022-01-17T13:52:42.354" v="169"/>
          <ac:graphicFrameMkLst>
            <pc:docMk/>
            <pc:sldMk cId="2961449941" sldId="286"/>
            <ac:graphicFrameMk id="11" creationId="{885AE039-C2FC-4E1E-ABDC-296EE95951D1}"/>
          </ac:graphicFrameMkLst>
        </pc:graphicFrameChg>
      </pc:sldChg>
      <pc:sldChg chg="modSp">
        <pc:chgData name="Ann-Marie Hill" userId="S::ahill2@ben.srscmat.co.uk::d4e2ba11-4279-4bbb-aaea-84bb868d1cd2" providerId="AD" clId="Web-{0E495C48-40FB-8980-94AA-5F86A5F6A561}" dt="2022-01-17T13:52:10.432" v="163"/>
        <pc:sldMkLst>
          <pc:docMk/>
          <pc:sldMk cId="3923451827" sldId="288"/>
        </pc:sldMkLst>
        <pc:graphicFrameChg chg="mod modGraphic">
          <ac:chgData name="Ann-Marie Hill" userId="S::ahill2@ben.srscmat.co.uk::d4e2ba11-4279-4bbb-aaea-84bb868d1cd2" providerId="AD" clId="Web-{0E495C48-40FB-8980-94AA-5F86A5F6A561}" dt="2022-01-17T13:52:10.432" v="163"/>
          <ac:graphicFrameMkLst>
            <pc:docMk/>
            <pc:sldMk cId="3923451827" sldId="288"/>
            <ac:graphicFrameMk id="11" creationId="{885AE039-C2FC-4E1E-ABDC-296EE95951D1}"/>
          </ac:graphicFrameMkLst>
        </pc:graphicFrameChg>
      </pc:sldChg>
      <pc:sldChg chg="modSp">
        <pc:chgData name="Ann-Marie Hill" userId="S::ahill2@ben.srscmat.co.uk::d4e2ba11-4279-4bbb-aaea-84bb868d1cd2" providerId="AD" clId="Web-{0E495C48-40FB-8980-94AA-5F86A5F6A561}" dt="2022-01-17T13:52:30.557" v="167"/>
        <pc:sldMkLst>
          <pc:docMk/>
          <pc:sldMk cId="838561997" sldId="290"/>
        </pc:sldMkLst>
        <pc:graphicFrameChg chg="mod modGraphic">
          <ac:chgData name="Ann-Marie Hill" userId="S::ahill2@ben.srscmat.co.uk::d4e2ba11-4279-4bbb-aaea-84bb868d1cd2" providerId="AD" clId="Web-{0E495C48-40FB-8980-94AA-5F86A5F6A561}" dt="2022-01-17T13:52:30.557" v="167"/>
          <ac:graphicFrameMkLst>
            <pc:docMk/>
            <pc:sldMk cId="838561997" sldId="290"/>
            <ac:graphicFrameMk id="11" creationId="{885AE039-C2FC-4E1E-ABDC-296EE95951D1}"/>
          </ac:graphicFrameMkLst>
        </pc:graphicFrameChg>
      </pc:sldChg>
      <pc:sldChg chg="modSp">
        <pc:chgData name="Ann-Marie Hill" userId="S::ahill2@ben.srscmat.co.uk::d4e2ba11-4279-4bbb-aaea-84bb868d1cd2" providerId="AD" clId="Web-{0E495C48-40FB-8980-94AA-5F86A5F6A561}" dt="2022-01-17T13:52:22.698" v="165"/>
        <pc:sldMkLst>
          <pc:docMk/>
          <pc:sldMk cId="697735603" sldId="292"/>
        </pc:sldMkLst>
        <pc:graphicFrameChg chg="mod modGraphic">
          <ac:chgData name="Ann-Marie Hill" userId="S::ahill2@ben.srscmat.co.uk::d4e2ba11-4279-4bbb-aaea-84bb868d1cd2" providerId="AD" clId="Web-{0E495C48-40FB-8980-94AA-5F86A5F6A561}" dt="2022-01-17T13:52:22.698" v="165"/>
          <ac:graphicFrameMkLst>
            <pc:docMk/>
            <pc:sldMk cId="697735603" sldId="292"/>
            <ac:graphicFrameMk id="11" creationId="{885AE039-C2FC-4E1E-ABDC-296EE95951D1}"/>
          </ac:graphicFrameMkLst>
        </pc:graphicFrameChg>
      </pc:sldChg>
    </pc:docChg>
  </pc:docChgLst>
  <pc:docChgLst>
    <pc:chgData name="Ann-Marie Hill" userId="S::ahill2@ben.srscmat.co.uk::d4e2ba11-4279-4bbb-aaea-84bb868d1cd2" providerId="AD" clId="Web-{CBB91FC6-C84D-B732-91C0-84B10D2F88BE}"/>
    <pc:docChg chg="addSld delSld modSld">
      <pc:chgData name="Ann-Marie Hill" userId="S::ahill2@ben.srscmat.co.uk::d4e2ba11-4279-4bbb-aaea-84bb868d1cd2" providerId="AD" clId="Web-{CBB91FC6-C84D-B732-91C0-84B10D2F88BE}" dt="2021-12-22T13:20:37.214" v="878" actId="20577"/>
      <pc:docMkLst>
        <pc:docMk/>
      </pc:docMkLst>
      <pc:sldChg chg="modSp">
        <pc:chgData name="Ann-Marie Hill" userId="S::ahill2@ben.srscmat.co.uk::d4e2ba11-4279-4bbb-aaea-84bb868d1cd2" providerId="AD" clId="Web-{CBB91FC6-C84D-B732-91C0-84B10D2F88BE}" dt="2021-12-22T13:20:17.323" v="866" actId="20577"/>
        <pc:sldMkLst>
          <pc:docMk/>
          <pc:sldMk cId="1564437031" sldId="273"/>
        </pc:sldMkLst>
        <pc:spChg chg="mod">
          <ac:chgData name="Ann-Marie Hill" userId="S::ahill2@ben.srscmat.co.uk::d4e2ba11-4279-4bbb-aaea-84bb868d1cd2" providerId="AD" clId="Web-{CBB91FC6-C84D-B732-91C0-84B10D2F88BE}" dt="2021-12-22T13:20:17.323" v="866" actId="20577"/>
          <ac:spMkLst>
            <pc:docMk/>
            <pc:sldMk cId="1564437031" sldId="273"/>
            <ac:spMk id="7" creationId="{4CCBA469-00A5-4999-A805-A5814356720A}"/>
          </ac:spMkLst>
        </pc:spChg>
      </pc:sldChg>
      <pc:sldChg chg="modSp">
        <pc:chgData name="Ann-Marie Hill" userId="S::ahill2@ben.srscmat.co.uk::d4e2ba11-4279-4bbb-aaea-84bb868d1cd2" providerId="AD" clId="Web-{CBB91FC6-C84D-B732-91C0-84B10D2F88BE}" dt="2021-12-22T12:59:46.571" v="5" actId="20577"/>
        <pc:sldMkLst>
          <pc:docMk/>
          <pc:sldMk cId="989197595" sldId="277"/>
        </pc:sldMkLst>
        <pc:spChg chg="mod">
          <ac:chgData name="Ann-Marie Hill" userId="S::ahill2@ben.srscmat.co.uk::d4e2ba11-4279-4bbb-aaea-84bb868d1cd2" providerId="AD" clId="Web-{CBB91FC6-C84D-B732-91C0-84B10D2F88BE}" dt="2021-12-22T12:59:46.571" v="5" actId="20577"/>
          <ac:spMkLst>
            <pc:docMk/>
            <pc:sldMk cId="989197595" sldId="277"/>
            <ac:spMk id="10" creationId="{2CF31703-F4C3-4B70-BDCB-79854F5E956B}"/>
          </ac:spMkLst>
        </pc:spChg>
      </pc:sldChg>
      <pc:sldChg chg="del">
        <pc:chgData name="Ann-Marie Hill" userId="S::ahill2@ben.srscmat.co.uk::d4e2ba11-4279-4bbb-aaea-84bb868d1cd2" providerId="AD" clId="Web-{CBB91FC6-C84D-B732-91C0-84B10D2F88BE}" dt="2021-12-22T13:00:48.323" v="18"/>
        <pc:sldMkLst>
          <pc:docMk/>
          <pc:sldMk cId="2646337124" sldId="280"/>
        </pc:sldMkLst>
      </pc:sldChg>
      <pc:sldChg chg="del">
        <pc:chgData name="Ann-Marie Hill" userId="S::ahill2@ben.srscmat.co.uk::d4e2ba11-4279-4bbb-aaea-84bb868d1cd2" providerId="AD" clId="Web-{CBB91FC6-C84D-B732-91C0-84B10D2F88BE}" dt="2021-12-22T13:00:50.229" v="19"/>
        <pc:sldMkLst>
          <pc:docMk/>
          <pc:sldMk cId="3936807169" sldId="281"/>
        </pc:sldMkLst>
      </pc:sldChg>
      <pc:sldChg chg="modSp">
        <pc:chgData name="Ann-Marie Hill" userId="S::ahill2@ben.srscmat.co.uk::d4e2ba11-4279-4bbb-aaea-84bb868d1cd2" providerId="AD" clId="Web-{CBB91FC6-C84D-B732-91C0-84B10D2F88BE}" dt="2021-12-22T13:20:37.214" v="878" actId="20577"/>
        <pc:sldMkLst>
          <pc:docMk/>
          <pc:sldMk cId="969299011" sldId="282"/>
        </pc:sldMkLst>
        <pc:spChg chg="mod">
          <ac:chgData name="Ann-Marie Hill" userId="S::ahill2@ben.srscmat.co.uk::d4e2ba11-4279-4bbb-aaea-84bb868d1cd2" providerId="AD" clId="Web-{CBB91FC6-C84D-B732-91C0-84B10D2F88BE}" dt="2021-12-22T13:20:37.214" v="878" actId="20577"/>
          <ac:spMkLst>
            <pc:docMk/>
            <pc:sldMk cId="969299011" sldId="282"/>
            <ac:spMk id="4" creationId="{3E969C53-0ECA-4EE9-90C4-6057A5BE41EE}"/>
          </ac:spMkLst>
        </pc:spChg>
      </pc:sldChg>
      <pc:sldChg chg="modSp add replId">
        <pc:chgData name="Ann-Marie Hill" userId="S::ahill2@ben.srscmat.co.uk::d4e2ba11-4279-4bbb-aaea-84bb868d1cd2" providerId="AD" clId="Web-{CBB91FC6-C84D-B732-91C0-84B10D2F88BE}" dt="2021-12-22T13:17:02.599" v="562"/>
        <pc:sldMkLst>
          <pc:docMk/>
          <pc:sldMk cId="66561994" sldId="289"/>
        </pc:sldMkLst>
        <pc:spChg chg="mod">
          <ac:chgData name="Ann-Marie Hill" userId="S::ahill2@ben.srscmat.co.uk::d4e2ba11-4279-4bbb-aaea-84bb868d1cd2" providerId="AD" clId="Web-{CBB91FC6-C84D-B732-91C0-84B10D2F88BE}" dt="2021-12-22T13:08:56.351" v="242" actId="20577"/>
          <ac:spMkLst>
            <pc:docMk/>
            <pc:sldMk cId="66561994" sldId="289"/>
            <ac:spMk id="10" creationId="{2CF31703-F4C3-4B70-BDCB-79854F5E956B}"/>
          </ac:spMkLst>
        </pc:spChg>
        <pc:graphicFrameChg chg="mod modGraphic">
          <ac:chgData name="Ann-Marie Hill" userId="S::ahill2@ben.srscmat.co.uk::d4e2ba11-4279-4bbb-aaea-84bb868d1cd2" providerId="AD" clId="Web-{CBB91FC6-C84D-B732-91C0-84B10D2F88BE}" dt="2021-12-22T13:17:02.599" v="562"/>
          <ac:graphicFrameMkLst>
            <pc:docMk/>
            <pc:sldMk cId="66561994" sldId="289"/>
            <ac:graphicFrameMk id="11" creationId="{885AE039-C2FC-4E1E-ABDC-296EE95951D1}"/>
          </ac:graphicFrameMkLst>
        </pc:graphicFrameChg>
      </pc:sldChg>
      <pc:sldChg chg="modSp add replId">
        <pc:chgData name="Ann-Marie Hill" userId="S::ahill2@ben.srscmat.co.uk::d4e2ba11-4279-4bbb-aaea-84bb868d1cd2" providerId="AD" clId="Web-{CBB91FC6-C84D-B732-91C0-84B10D2F88BE}" dt="2021-12-22T13:09:00.086" v="244" actId="20577"/>
        <pc:sldMkLst>
          <pc:docMk/>
          <pc:sldMk cId="838561997" sldId="290"/>
        </pc:sldMkLst>
        <pc:spChg chg="mod">
          <ac:chgData name="Ann-Marie Hill" userId="S::ahill2@ben.srscmat.co.uk::d4e2ba11-4279-4bbb-aaea-84bb868d1cd2" providerId="AD" clId="Web-{CBB91FC6-C84D-B732-91C0-84B10D2F88BE}" dt="2021-12-22T13:09:00.086" v="244" actId="20577"/>
          <ac:spMkLst>
            <pc:docMk/>
            <pc:sldMk cId="838561997" sldId="290"/>
            <ac:spMk id="10" creationId="{2CF31703-F4C3-4B70-BDCB-79854F5E956B}"/>
          </ac:spMkLst>
        </pc:spChg>
        <pc:graphicFrameChg chg="mod modGraphic">
          <ac:chgData name="Ann-Marie Hill" userId="S::ahill2@ben.srscmat.co.uk::d4e2ba11-4279-4bbb-aaea-84bb868d1cd2" providerId="AD" clId="Web-{CBB91FC6-C84D-B732-91C0-84B10D2F88BE}" dt="2021-12-22T13:03:31.874" v="153"/>
          <ac:graphicFrameMkLst>
            <pc:docMk/>
            <pc:sldMk cId="838561997" sldId="290"/>
            <ac:graphicFrameMk id="11" creationId="{885AE039-C2FC-4E1E-ABDC-296EE95951D1}"/>
          </ac:graphicFrameMkLst>
        </pc:graphicFrameChg>
      </pc:sldChg>
      <pc:sldChg chg="modSp add replId">
        <pc:chgData name="Ann-Marie Hill" userId="S::ahill2@ben.srscmat.co.uk::d4e2ba11-4279-4bbb-aaea-84bb868d1cd2" providerId="AD" clId="Web-{CBB91FC6-C84D-B732-91C0-84B10D2F88BE}" dt="2021-12-22T13:20:07.822" v="862"/>
        <pc:sldMkLst>
          <pc:docMk/>
          <pc:sldMk cId="1090815917" sldId="291"/>
        </pc:sldMkLst>
        <pc:spChg chg="mod">
          <ac:chgData name="Ann-Marie Hill" userId="S::ahill2@ben.srscmat.co.uk::d4e2ba11-4279-4bbb-aaea-84bb868d1cd2" providerId="AD" clId="Web-{CBB91FC6-C84D-B732-91C0-84B10D2F88BE}" dt="2021-12-22T13:08:49.648" v="239" actId="20577"/>
          <ac:spMkLst>
            <pc:docMk/>
            <pc:sldMk cId="1090815917" sldId="291"/>
            <ac:spMk id="10" creationId="{2CF31703-F4C3-4B70-BDCB-79854F5E956B}"/>
          </ac:spMkLst>
        </pc:spChg>
        <pc:graphicFrameChg chg="mod modGraphic">
          <ac:chgData name="Ann-Marie Hill" userId="S::ahill2@ben.srscmat.co.uk::d4e2ba11-4279-4bbb-aaea-84bb868d1cd2" providerId="AD" clId="Web-{CBB91FC6-C84D-B732-91C0-84B10D2F88BE}" dt="2021-12-22T13:20:07.822" v="862"/>
          <ac:graphicFrameMkLst>
            <pc:docMk/>
            <pc:sldMk cId="1090815917" sldId="291"/>
            <ac:graphicFrameMk id="11" creationId="{885AE039-C2FC-4E1E-ABDC-296EE95951D1}"/>
          </ac:graphicFrameMkLst>
        </pc:graphicFrameChg>
      </pc:sldChg>
      <pc:sldChg chg="modSp add replId">
        <pc:chgData name="Ann-Marie Hill" userId="S::ahill2@ben.srscmat.co.uk::d4e2ba11-4279-4bbb-aaea-84bb868d1cd2" providerId="AD" clId="Web-{CBB91FC6-C84D-B732-91C0-84B10D2F88BE}" dt="2021-12-22T13:10:13.431" v="332"/>
        <pc:sldMkLst>
          <pc:docMk/>
          <pc:sldMk cId="697735603" sldId="292"/>
        </pc:sldMkLst>
        <pc:spChg chg="mod">
          <ac:chgData name="Ann-Marie Hill" userId="S::ahill2@ben.srscmat.co.uk::d4e2ba11-4279-4bbb-aaea-84bb868d1cd2" providerId="AD" clId="Web-{CBB91FC6-C84D-B732-91C0-84B10D2F88BE}" dt="2021-12-22T13:08:45.742" v="238" actId="20577"/>
          <ac:spMkLst>
            <pc:docMk/>
            <pc:sldMk cId="697735603" sldId="292"/>
            <ac:spMk id="10" creationId="{2CF31703-F4C3-4B70-BDCB-79854F5E956B}"/>
          </ac:spMkLst>
        </pc:spChg>
        <pc:graphicFrameChg chg="mod modGraphic">
          <ac:chgData name="Ann-Marie Hill" userId="S::ahill2@ben.srscmat.co.uk::d4e2ba11-4279-4bbb-aaea-84bb868d1cd2" providerId="AD" clId="Web-{CBB91FC6-C84D-B732-91C0-84B10D2F88BE}" dt="2021-12-22T13:10:13.431" v="332"/>
          <ac:graphicFrameMkLst>
            <pc:docMk/>
            <pc:sldMk cId="697735603" sldId="292"/>
            <ac:graphicFrameMk id="11" creationId="{885AE039-C2FC-4E1E-ABDC-296EE95951D1}"/>
          </ac:graphicFrameMkLst>
        </pc:graphicFrameChg>
      </pc:sldChg>
      <pc:sldChg chg="add replId">
        <pc:chgData name="Ann-Marie Hill" userId="S::ahill2@ben.srscmat.co.uk::d4e2ba11-4279-4bbb-aaea-84bb868d1cd2" providerId="AD" clId="Web-{CBB91FC6-C84D-B732-91C0-84B10D2F88BE}" dt="2021-12-22T13:20:26.229" v="867"/>
        <pc:sldMkLst>
          <pc:docMk/>
          <pc:sldMk cId="1395882887" sldId="293"/>
        </pc:sldMkLst>
      </pc:sldChg>
      <pc:sldChg chg="add replId">
        <pc:chgData name="Ann-Marie Hill" userId="S::ahill2@ben.srscmat.co.uk::d4e2ba11-4279-4bbb-aaea-84bb868d1cd2" providerId="AD" clId="Web-{CBB91FC6-C84D-B732-91C0-84B10D2F88BE}" dt="2021-12-22T13:20:26.854" v="868"/>
        <pc:sldMkLst>
          <pc:docMk/>
          <pc:sldMk cId="2968462372" sldId="294"/>
        </pc:sldMkLst>
      </pc:sldChg>
    </pc:docChg>
  </pc:docChgLst>
  <pc:docChgLst>
    <pc:chgData name="AM.Hill" userId="S::amariehill@saintben.derby.sch.uk::0a6ea836-d398-4f9f-80c2-c5bb021f987e" providerId="AD" clId="Web-{752A2C4F-EEC0-C5E1-F946-F27AF05C44D2}"/>
    <pc:docChg chg="modSld">
      <pc:chgData name="AM.Hill" userId="S::amariehill@saintben.derby.sch.uk::0a6ea836-d398-4f9f-80c2-c5bb021f987e" providerId="AD" clId="Web-{752A2C4F-EEC0-C5E1-F946-F27AF05C44D2}" dt="2021-06-14T11:49:30.457" v="20" actId="1076"/>
      <pc:docMkLst>
        <pc:docMk/>
      </pc:docMkLst>
      <pc:sldChg chg="addSp delSp modSp">
        <pc:chgData name="AM.Hill" userId="S::amariehill@saintben.derby.sch.uk::0a6ea836-d398-4f9f-80c2-c5bb021f987e" providerId="AD" clId="Web-{752A2C4F-EEC0-C5E1-F946-F27AF05C44D2}" dt="2021-06-14T11:49:30.457" v="20" actId="1076"/>
        <pc:sldMkLst>
          <pc:docMk/>
          <pc:sldMk cId="3030204456" sldId="278"/>
        </pc:sldMkLst>
        <pc:spChg chg="mod">
          <ac:chgData name="AM.Hill" userId="S::amariehill@saintben.derby.sch.uk::0a6ea836-d398-4f9f-80c2-c5bb021f987e" providerId="AD" clId="Web-{752A2C4F-EEC0-C5E1-F946-F27AF05C44D2}" dt="2021-06-14T11:45:38.740" v="4" actId="20577"/>
          <ac:spMkLst>
            <pc:docMk/>
            <pc:sldMk cId="3030204456" sldId="278"/>
            <ac:spMk id="10" creationId="{2CF31703-F4C3-4B70-BDCB-79854F5E956B}"/>
          </ac:spMkLst>
        </pc:spChg>
        <pc:picChg chg="del">
          <ac:chgData name="AM.Hill" userId="S::amariehill@saintben.derby.sch.uk::0a6ea836-d398-4f9f-80c2-c5bb021f987e" providerId="AD" clId="Web-{752A2C4F-EEC0-C5E1-F946-F27AF05C44D2}" dt="2021-06-14T11:45:46.428" v="5"/>
          <ac:picMkLst>
            <pc:docMk/>
            <pc:sldMk cId="3030204456" sldId="278"/>
            <ac:picMk id="2" creationId="{00000000-0000-0000-0000-000000000000}"/>
          </ac:picMkLst>
        </pc:picChg>
        <pc:picChg chg="add mod">
          <ac:chgData name="AM.Hill" userId="S::amariehill@saintben.derby.sch.uk::0a6ea836-d398-4f9f-80c2-c5bb021f987e" providerId="AD" clId="Web-{752A2C4F-EEC0-C5E1-F946-F27AF05C44D2}" dt="2021-06-14T11:48:47.142" v="13" actId="1076"/>
          <ac:picMkLst>
            <pc:docMk/>
            <pc:sldMk cId="3030204456" sldId="278"/>
            <ac:picMk id="3" creationId="{A10DA18B-A0EF-4434-B92A-E81BDCB715E2}"/>
          </ac:picMkLst>
        </pc:picChg>
        <pc:picChg chg="add mod">
          <ac:chgData name="AM.Hill" userId="S::amariehill@saintben.derby.sch.uk::0a6ea836-d398-4f9f-80c2-c5bb021f987e" providerId="AD" clId="Web-{752A2C4F-EEC0-C5E1-F946-F27AF05C44D2}" dt="2021-06-14T11:48:52.986" v="16" actId="1076"/>
          <ac:picMkLst>
            <pc:docMk/>
            <pc:sldMk cId="3030204456" sldId="278"/>
            <ac:picMk id="5" creationId="{7A968138-1ACC-4D20-B36F-B47AC5FFD4DD}"/>
          </ac:picMkLst>
        </pc:picChg>
        <pc:picChg chg="add mod">
          <ac:chgData name="AM.Hill" userId="S::amariehill@saintben.derby.sch.uk::0a6ea836-d398-4f9f-80c2-c5bb021f987e" providerId="AD" clId="Web-{752A2C4F-EEC0-C5E1-F946-F27AF05C44D2}" dt="2021-06-14T11:49:30.457" v="20" actId="1076"/>
          <ac:picMkLst>
            <pc:docMk/>
            <pc:sldMk cId="3030204456" sldId="278"/>
            <ac:picMk id="6" creationId="{D1E96C89-234E-4810-9298-F8FA15D0267C}"/>
          </ac:picMkLst>
        </pc:picChg>
      </pc:sldChg>
    </pc:docChg>
  </pc:docChgLst>
  <pc:docChgLst>
    <pc:chgData name="AM.Hill" userId="S::amariehill@saintben.derby.sch.uk::0a6ea836-d398-4f9f-80c2-c5bb021f987e" providerId="AD" clId="Web-{B6D145C8-684A-DC4B-54E0-68D9A3CE2121}"/>
    <pc:docChg chg="modSld">
      <pc:chgData name="AM.Hill" userId="S::amariehill@saintben.derby.sch.uk::0a6ea836-d398-4f9f-80c2-c5bb021f987e" providerId="AD" clId="Web-{B6D145C8-684A-DC4B-54E0-68D9A3CE2121}" dt="2021-06-16T07:02:13.107" v="0"/>
      <pc:docMkLst>
        <pc:docMk/>
      </pc:docMkLst>
      <pc:sldChg chg="modSp">
        <pc:chgData name="AM.Hill" userId="S::amariehill@saintben.derby.sch.uk::0a6ea836-d398-4f9f-80c2-c5bb021f987e" providerId="AD" clId="Web-{B6D145C8-684A-DC4B-54E0-68D9A3CE2121}" dt="2021-06-16T07:02:13.107" v="0"/>
        <pc:sldMkLst>
          <pc:docMk/>
          <pc:sldMk cId="1564437031" sldId="273"/>
        </pc:sldMkLst>
        <pc:spChg chg="mod">
          <ac:chgData name="AM.Hill" userId="S::amariehill@saintben.derby.sch.uk::0a6ea836-d398-4f9f-80c2-c5bb021f987e" providerId="AD" clId="Web-{B6D145C8-684A-DC4B-54E0-68D9A3CE2121}" dt="2021-06-16T07:02:13.107" v="0"/>
          <ac:spMkLst>
            <pc:docMk/>
            <pc:sldMk cId="1564437031" sldId="273"/>
            <ac:spMk id="7" creationId="{4CCBA469-00A5-4999-A805-A5814356720A}"/>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GB"/>
          </a:p>
        </p:txBody>
      </p:sp>
      <p:sp>
        <p:nvSpPr>
          <p:cNvPr id="3" name="Date Placeholder 2"/>
          <p:cNvSpPr>
            <a:spLocks noGrp="1"/>
          </p:cNvSpPr>
          <p:nvPr>
            <p:ph type="dt" idx="1"/>
          </p:nvPr>
        </p:nvSpPr>
        <p:spPr>
          <a:xfrm>
            <a:off x="4023092" y="0"/>
            <a:ext cx="3077739" cy="471054"/>
          </a:xfrm>
          <a:prstGeom prst="rect">
            <a:avLst/>
          </a:prstGeom>
        </p:spPr>
        <p:txBody>
          <a:bodyPr vert="horz" lIns="94229" tIns="47114" rIns="94229" bIns="47114" rtlCol="0"/>
          <a:lstStyle>
            <a:lvl1pPr algn="r">
              <a:defRPr sz="1200"/>
            </a:lvl1pPr>
          </a:lstStyle>
          <a:p>
            <a:fld id="{7E35F936-4E74-48EB-8D9C-2E79E14A862E}" type="datetimeFigureOut">
              <a:rPr lang="en-GB" smtClean="0"/>
              <a:t>01/11/2022</a:t>
            </a:fld>
            <a:endParaRPr lang="en-GB"/>
          </a:p>
        </p:txBody>
      </p:sp>
      <p:sp>
        <p:nvSpPr>
          <p:cNvPr id="4" name="Slide Image Placeholder 3"/>
          <p:cNvSpPr>
            <a:spLocks noGrp="1" noRot="1" noChangeAspect="1"/>
          </p:cNvSpPr>
          <p:nvPr>
            <p:ph type="sldImg" idx="2"/>
          </p:nvPr>
        </p:nvSpPr>
        <p:spPr>
          <a:xfrm>
            <a:off x="1262063" y="1173163"/>
            <a:ext cx="4578350" cy="3168650"/>
          </a:xfrm>
          <a:prstGeom prst="rect">
            <a:avLst/>
          </a:prstGeom>
          <a:noFill/>
          <a:ln w="12700">
            <a:solidFill>
              <a:prstClr val="black"/>
            </a:solidFill>
          </a:ln>
        </p:spPr>
        <p:txBody>
          <a:bodyPr vert="horz" lIns="94229" tIns="47114" rIns="94229" bIns="47114" rtlCol="0" anchor="ctr"/>
          <a:lstStyle/>
          <a:p>
            <a:endParaRPr lang="en-GB"/>
          </a:p>
        </p:txBody>
      </p:sp>
      <p:sp>
        <p:nvSpPr>
          <p:cNvPr id="5" name="Notes Placeholder 4"/>
          <p:cNvSpPr>
            <a:spLocks noGrp="1"/>
          </p:cNvSpPr>
          <p:nvPr>
            <p:ph type="body" sz="quarter" idx="3"/>
          </p:nvPr>
        </p:nvSpPr>
        <p:spPr>
          <a:xfrm>
            <a:off x="710248" y="4518204"/>
            <a:ext cx="5681980" cy="3696712"/>
          </a:xfrm>
          <a:prstGeom prst="rect">
            <a:avLst/>
          </a:prstGeom>
        </p:spPr>
        <p:txBody>
          <a:bodyPr vert="horz" lIns="94229" tIns="47114" rIns="94229" bIns="4711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917422"/>
            <a:ext cx="3077739" cy="471053"/>
          </a:xfrm>
          <a:prstGeom prst="rect">
            <a:avLst/>
          </a:prstGeom>
        </p:spPr>
        <p:txBody>
          <a:bodyPr vert="horz" lIns="94229" tIns="47114" rIns="94229" bIns="47114" rtlCol="0" anchor="b"/>
          <a:lstStyle>
            <a:lvl1pPr algn="l">
              <a:defRPr sz="1200"/>
            </a:lvl1pPr>
          </a:lstStyle>
          <a:p>
            <a:endParaRPr lang="en-GB"/>
          </a:p>
        </p:txBody>
      </p:sp>
      <p:sp>
        <p:nvSpPr>
          <p:cNvPr id="7" name="Slide Number Placeholder 6"/>
          <p:cNvSpPr>
            <a:spLocks noGrp="1"/>
          </p:cNvSpPr>
          <p:nvPr>
            <p:ph type="sldNum" sz="quarter" idx="5"/>
          </p:nvPr>
        </p:nvSpPr>
        <p:spPr>
          <a:xfrm>
            <a:off x="4023092" y="8917422"/>
            <a:ext cx="3077739" cy="471053"/>
          </a:xfrm>
          <a:prstGeom prst="rect">
            <a:avLst/>
          </a:prstGeom>
        </p:spPr>
        <p:txBody>
          <a:bodyPr vert="horz" lIns="94229" tIns="47114" rIns="94229" bIns="47114" rtlCol="0" anchor="b"/>
          <a:lstStyle>
            <a:lvl1pPr algn="r">
              <a:defRPr sz="1200"/>
            </a:lvl1pPr>
          </a:lstStyle>
          <a:p>
            <a:fld id="{DBDC558F-E56C-41DD-B203-C433ED60DAFE}" type="slidenum">
              <a:rPr lang="en-GB" smtClean="0"/>
              <a:t>‹#›</a:t>
            </a:fld>
            <a:endParaRPr lang="en-GB"/>
          </a:p>
        </p:txBody>
      </p:sp>
    </p:spTree>
    <p:extLst>
      <p:ext uri="{BB962C8B-B14F-4D97-AF65-F5344CB8AC3E}">
        <p14:creationId xmlns:p14="http://schemas.microsoft.com/office/powerpoint/2010/main" val="40928571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BDC558F-E56C-41DD-B203-C433ED60DAFE}" type="slidenum">
              <a:rPr lang="en-GB" smtClean="0"/>
              <a:t>7</a:t>
            </a:fld>
            <a:endParaRPr lang="en-GB"/>
          </a:p>
        </p:txBody>
      </p:sp>
    </p:spTree>
    <p:extLst>
      <p:ext uri="{BB962C8B-B14F-4D97-AF65-F5344CB8AC3E}">
        <p14:creationId xmlns:p14="http://schemas.microsoft.com/office/powerpoint/2010/main" val="21481529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1E5C8F0-7994-4247-8B91-BBEA22819E28}" type="datetime1">
              <a:rPr lang="en-GB" smtClean="0"/>
              <a:t>01/11/2022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EF769C0-4A93-431B-A443-CB6AAA52EFFA}" type="slidenum">
              <a:rPr lang="en-GB" smtClean="0"/>
              <a:t>‹#›</a:t>
            </a:fld>
            <a:endParaRPr lang="en-GB"/>
          </a:p>
        </p:txBody>
      </p:sp>
    </p:spTree>
    <p:extLst>
      <p:ext uri="{BB962C8B-B14F-4D97-AF65-F5344CB8AC3E}">
        <p14:creationId xmlns:p14="http://schemas.microsoft.com/office/powerpoint/2010/main" val="8147041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51BE8C9-B219-4B2E-93CA-604C60F3CD6B}" type="datetime1">
              <a:rPr lang="en-GB" smtClean="0"/>
              <a:t>01/11/2022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EF769C0-4A93-431B-A443-CB6AAA52EFFA}" type="slidenum">
              <a:rPr lang="en-GB" smtClean="0"/>
              <a:t>‹#›</a:t>
            </a:fld>
            <a:endParaRPr lang="en-GB"/>
          </a:p>
        </p:txBody>
      </p:sp>
    </p:spTree>
    <p:extLst>
      <p:ext uri="{BB962C8B-B14F-4D97-AF65-F5344CB8AC3E}">
        <p14:creationId xmlns:p14="http://schemas.microsoft.com/office/powerpoint/2010/main" val="31957591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8DCC5B-066F-45DB-8D95-2C599422A31A}" type="datetime1">
              <a:rPr lang="en-GB" smtClean="0"/>
              <a:t>01/11/2022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EF769C0-4A93-431B-A443-CB6AAA52EFFA}" type="slidenum">
              <a:rPr lang="en-GB" smtClean="0"/>
              <a:t>‹#›</a:t>
            </a:fld>
            <a:endParaRPr lang="en-GB"/>
          </a:p>
        </p:txBody>
      </p:sp>
    </p:spTree>
    <p:extLst>
      <p:ext uri="{BB962C8B-B14F-4D97-AF65-F5344CB8AC3E}">
        <p14:creationId xmlns:p14="http://schemas.microsoft.com/office/powerpoint/2010/main" val="7996819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6219942-7A3C-4DC0-96E5-1FE28125C17E}" type="datetime1">
              <a:rPr lang="en-GB" smtClean="0"/>
              <a:t>01/11/2022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EF769C0-4A93-431B-A443-CB6AAA52EFFA}" type="slidenum">
              <a:rPr lang="en-GB" smtClean="0"/>
              <a:t>‹#›</a:t>
            </a:fld>
            <a:endParaRPr lang="en-GB"/>
          </a:p>
        </p:txBody>
      </p:sp>
    </p:spTree>
    <p:extLst>
      <p:ext uri="{BB962C8B-B14F-4D97-AF65-F5344CB8AC3E}">
        <p14:creationId xmlns:p14="http://schemas.microsoft.com/office/powerpoint/2010/main" val="4119700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18B9727-14DA-4178-9F23-7C0CDEBA8239}" type="datetime1">
              <a:rPr lang="en-GB" smtClean="0"/>
              <a:t>01/11/2022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EF769C0-4A93-431B-A443-CB6AAA52EFFA}" type="slidenum">
              <a:rPr lang="en-GB" smtClean="0"/>
              <a:t>‹#›</a:t>
            </a:fld>
            <a:endParaRPr lang="en-GB"/>
          </a:p>
        </p:txBody>
      </p:sp>
    </p:spTree>
    <p:extLst>
      <p:ext uri="{BB962C8B-B14F-4D97-AF65-F5344CB8AC3E}">
        <p14:creationId xmlns:p14="http://schemas.microsoft.com/office/powerpoint/2010/main" val="118513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3C1B0A5-D7AD-4BA7-89B6-77FA09C7ABED}" type="datetime1">
              <a:rPr lang="en-GB" smtClean="0"/>
              <a:t>01/11/2022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EF769C0-4A93-431B-A443-CB6AAA52EFFA}" type="slidenum">
              <a:rPr lang="en-GB" smtClean="0"/>
              <a:t>‹#›</a:t>
            </a:fld>
            <a:endParaRPr lang="en-GB"/>
          </a:p>
        </p:txBody>
      </p:sp>
    </p:spTree>
    <p:extLst>
      <p:ext uri="{BB962C8B-B14F-4D97-AF65-F5344CB8AC3E}">
        <p14:creationId xmlns:p14="http://schemas.microsoft.com/office/powerpoint/2010/main" val="7106987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744801B-3107-4CB9-B397-4C39BA1DBB44}" type="datetime1">
              <a:rPr lang="en-GB" smtClean="0"/>
              <a:t>01/11/2022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EF769C0-4A93-431B-A443-CB6AAA52EFFA}" type="slidenum">
              <a:rPr lang="en-GB" smtClean="0"/>
              <a:t>‹#›</a:t>
            </a:fld>
            <a:endParaRPr lang="en-GB"/>
          </a:p>
        </p:txBody>
      </p:sp>
    </p:spTree>
    <p:extLst>
      <p:ext uri="{BB962C8B-B14F-4D97-AF65-F5344CB8AC3E}">
        <p14:creationId xmlns:p14="http://schemas.microsoft.com/office/powerpoint/2010/main" val="3357907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4BFC590-7E48-49FA-949C-AA1E825D39A2}" type="datetime1">
              <a:rPr lang="en-GB" smtClean="0"/>
              <a:t>01/11/2022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EF769C0-4A93-431B-A443-CB6AAA52EFFA}" type="slidenum">
              <a:rPr lang="en-GB" smtClean="0"/>
              <a:t>‹#›</a:t>
            </a:fld>
            <a:endParaRPr lang="en-GB"/>
          </a:p>
        </p:txBody>
      </p:sp>
    </p:spTree>
    <p:extLst>
      <p:ext uri="{BB962C8B-B14F-4D97-AF65-F5344CB8AC3E}">
        <p14:creationId xmlns:p14="http://schemas.microsoft.com/office/powerpoint/2010/main" val="31102728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CFAC48-81CF-4D91-BB58-73ED370D6A11}" type="datetime1">
              <a:rPr lang="en-GB" smtClean="0"/>
              <a:t>01/11/2022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EF769C0-4A93-431B-A443-CB6AAA52EFFA}" type="slidenum">
              <a:rPr lang="en-GB" smtClean="0"/>
              <a:t>‹#›</a:t>
            </a:fld>
            <a:endParaRPr lang="en-GB"/>
          </a:p>
        </p:txBody>
      </p:sp>
    </p:spTree>
    <p:extLst>
      <p:ext uri="{BB962C8B-B14F-4D97-AF65-F5344CB8AC3E}">
        <p14:creationId xmlns:p14="http://schemas.microsoft.com/office/powerpoint/2010/main" val="17328143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F23C236-F4F2-483C-8ACC-421CE6F815D1}" type="datetime1">
              <a:rPr lang="en-GB" smtClean="0"/>
              <a:t>01/11/2022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EF769C0-4A93-431B-A443-CB6AAA52EFFA}" type="slidenum">
              <a:rPr lang="en-GB" smtClean="0"/>
              <a:t>‹#›</a:t>
            </a:fld>
            <a:endParaRPr lang="en-GB"/>
          </a:p>
        </p:txBody>
      </p:sp>
    </p:spTree>
    <p:extLst>
      <p:ext uri="{BB962C8B-B14F-4D97-AF65-F5344CB8AC3E}">
        <p14:creationId xmlns:p14="http://schemas.microsoft.com/office/powerpoint/2010/main" val="26424356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E45EE4-399F-4AB7-9558-B774C0995454}" type="datetime1">
              <a:rPr lang="en-GB" smtClean="0"/>
              <a:t>01/11/2022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EF769C0-4A93-431B-A443-CB6AAA52EFFA}" type="slidenum">
              <a:rPr lang="en-GB" smtClean="0"/>
              <a:t>‹#›</a:t>
            </a:fld>
            <a:endParaRPr lang="en-GB"/>
          </a:p>
        </p:txBody>
      </p:sp>
    </p:spTree>
    <p:extLst>
      <p:ext uri="{BB962C8B-B14F-4D97-AF65-F5344CB8AC3E}">
        <p14:creationId xmlns:p14="http://schemas.microsoft.com/office/powerpoint/2010/main" val="17319092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DAF9EA-1E37-480A-B577-1100E6EC3722}" type="datetime1">
              <a:rPr lang="en-GB" smtClean="0"/>
              <a:t>01/11/2022</a:t>
            </a:fld>
            <a:endParaRPr lang="en-GB"/>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F769C0-4A93-431B-A443-CB6AAA52EFFA}" type="slidenum">
              <a:rPr lang="en-GB" smtClean="0"/>
              <a:t>‹#›</a:t>
            </a:fld>
            <a:endParaRPr lang="en-GB"/>
          </a:p>
        </p:txBody>
      </p:sp>
    </p:spTree>
    <p:extLst>
      <p:ext uri="{BB962C8B-B14F-4D97-AF65-F5344CB8AC3E}">
        <p14:creationId xmlns:p14="http://schemas.microsoft.com/office/powerpoint/2010/main" val="297076063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4">
            <a:extLst>
              <a:ext uri="{FF2B5EF4-FFF2-40B4-BE49-F238E27FC236}">
                <a16:creationId xmlns:a16="http://schemas.microsoft.com/office/drawing/2014/main" id="{3E969C53-0ECA-4EE9-90C4-6057A5BE41EE}"/>
              </a:ext>
            </a:extLst>
          </p:cNvPr>
          <p:cNvSpPr txBox="1">
            <a:spLocks/>
          </p:cNvSpPr>
          <p:nvPr/>
        </p:nvSpPr>
        <p:spPr>
          <a:xfrm>
            <a:off x="761999" y="784007"/>
            <a:ext cx="5986463" cy="4597618"/>
          </a:xfrm>
          <a:prstGeom prst="rect">
            <a:avLst/>
          </a:prstGeom>
        </p:spPr>
        <p:txBody>
          <a:bodyPr vert="horz" lIns="91440" tIns="45720" rIns="91440" bIns="45720" rtlCol="0" anchor="t">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GB" sz="1600" dirty="0">
                <a:latin typeface="Arial"/>
                <a:cs typeface="Arial"/>
              </a:rPr>
              <a:t>Religious Studies Homework Booklet</a:t>
            </a:r>
          </a:p>
          <a:p>
            <a:pPr algn="l"/>
            <a:r>
              <a:rPr lang="en-GB" sz="1600" b="1" dirty="0">
                <a:latin typeface="Arial"/>
                <a:cs typeface="Arial"/>
              </a:rPr>
              <a:t>Year 10 Lent 1</a:t>
            </a:r>
            <a:endParaRPr lang="en-GB" sz="1600" b="1" dirty="0">
              <a:latin typeface="Arial" panose="020B0604020202020204" pitchFamily="34" charset="0"/>
              <a:cs typeface="Arial" panose="020B0604020202020204" pitchFamily="34" charset="0"/>
            </a:endParaRPr>
          </a:p>
          <a:p>
            <a:pPr algn="l"/>
            <a:r>
              <a:rPr lang="en-GB" sz="1400" dirty="0">
                <a:latin typeface="Arial"/>
                <a:cs typeface="Arial"/>
              </a:rPr>
              <a:t>Name:</a:t>
            </a:r>
          </a:p>
          <a:p>
            <a:pPr algn="l"/>
            <a:r>
              <a:rPr lang="en-GB" sz="1400" dirty="0">
                <a:latin typeface="Arial"/>
                <a:cs typeface="Arial"/>
              </a:rPr>
              <a:t>Class:</a:t>
            </a:r>
          </a:p>
          <a:p>
            <a:pPr algn="l"/>
            <a:r>
              <a:rPr lang="en-GB" sz="1400" dirty="0">
                <a:latin typeface="Arial"/>
                <a:cs typeface="Arial"/>
              </a:rPr>
              <a:t>Teacher:</a:t>
            </a:r>
          </a:p>
          <a:p>
            <a:pPr algn="l"/>
            <a:endParaRPr lang="en-GB" sz="1625" dirty="0">
              <a:latin typeface="Arial"/>
              <a:cs typeface="Arial"/>
            </a:endParaRPr>
          </a:p>
          <a:p>
            <a:pPr algn="l"/>
            <a:endParaRPr lang="en-GB" sz="1625" dirty="0">
              <a:latin typeface="Arial"/>
              <a:cs typeface="Arial"/>
            </a:endParaRPr>
          </a:p>
          <a:p>
            <a:pPr algn="l"/>
            <a:r>
              <a:rPr lang="en-GB" sz="1600" b="1" dirty="0">
                <a:latin typeface="Arial" panose="020B0604020202020204" pitchFamily="34" charset="0"/>
                <a:cs typeface="Arial" panose="020B0604020202020204" pitchFamily="34" charset="0"/>
              </a:rPr>
              <a:t>Homework Expectations:</a:t>
            </a:r>
          </a:p>
          <a:p>
            <a:pPr algn="l"/>
            <a:r>
              <a:rPr lang="en-GB" sz="1400" dirty="0">
                <a:latin typeface="Arial" panose="020B0604020202020204" pitchFamily="34" charset="0"/>
                <a:cs typeface="Arial" panose="020B0604020202020204" pitchFamily="34" charset="0"/>
              </a:rPr>
              <a:t>You must keep this booklet </a:t>
            </a:r>
            <a:r>
              <a:rPr lang="en-GB" sz="1400" b="1" dirty="0">
                <a:latin typeface="Arial" panose="020B0604020202020204" pitchFamily="34" charset="0"/>
                <a:cs typeface="Arial" panose="020B0604020202020204" pitchFamily="34" charset="0"/>
              </a:rPr>
              <a:t>neat</a:t>
            </a:r>
            <a:r>
              <a:rPr lang="en-GB" sz="1400" dirty="0">
                <a:latin typeface="Arial" panose="020B0604020202020204" pitchFamily="34" charset="0"/>
                <a:cs typeface="Arial" panose="020B0604020202020204" pitchFamily="34" charset="0"/>
              </a:rPr>
              <a:t> and </a:t>
            </a:r>
            <a:r>
              <a:rPr lang="en-GB" sz="1400" b="1" dirty="0">
                <a:latin typeface="Arial" panose="020B0604020202020204" pitchFamily="34" charset="0"/>
                <a:cs typeface="Arial" panose="020B0604020202020204" pitchFamily="34" charset="0"/>
              </a:rPr>
              <a:t>presentable</a:t>
            </a:r>
          </a:p>
          <a:p>
            <a:pPr algn="l"/>
            <a:r>
              <a:rPr lang="en-GB" sz="1400" dirty="0">
                <a:latin typeface="Arial" panose="020B0604020202020204" pitchFamily="34" charset="0"/>
                <a:cs typeface="Arial" panose="020B0604020202020204" pitchFamily="34" charset="0"/>
              </a:rPr>
              <a:t>All homework must be</a:t>
            </a:r>
            <a:r>
              <a:rPr lang="en-GB" sz="1400" b="1" dirty="0">
                <a:latin typeface="Arial" panose="020B0604020202020204" pitchFamily="34" charset="0"/>
                <a:cs typeface="Arial" panose="020B0604020202020204" pitchFamily="34" charset="0"/>
              </a:rPr>
              <a:t> completed for the date set</a:t>
            </a:r>
          </a:p>
          <a:p>
            <a:pPr algn="l"/>
            <a:r>
              <a:rPr lang="en-GB" sz="1400" b="1" dirty="0">
                <a:latin typeface="Arial" panose="020B0604020202020204" pitchFamily="34" charset="0"/>
                <a:cs typeface="Arial" panose="020B0604020202020204" pitchFamily="34" charset="0"/>
              </a:rPr>
              <a:t>High effort </a:t>
            </a:r>
            <a:r>
              <a:rPr lang="en-GB" sz="1400" dirty="0">
                <a:latin typeface="Arial" panose="020B0604020202020204" pitchFamily="34" charset="0"/>
                <a:cs typeface="Arial" panose="020B0604020202020204" pitchFamily="34" charset="0"/>
              </a:rPr>
              <a:t>is expected in all tasks</a:t>
            </a:r>
          </a:p>
          <a:p>
            <a:pPr algn="l"/>
            <a:r>
              <a:rPr lang="en-GB" sz="1400" dirty="0">
                <a:latin typeface="Arial" panose="020B0604020202020204" pitchFamily="34" charset="0"/>
                <a:cs typeface="Arial" panose="020B0604020202020204" pitchFamily="34" charset="0"/>
              </a:rPr>
              <a:t>You will </a:t>
            </a:r>
            <a:r>
              <a:rPr lang="en-GB" sz="1400" b="1" dirty="0">
                <a:latin typeface="Arial" panose="020B0604020202020204" pitchFamily="34" charset="0"/>
                <a:cs typeface="Arial" panose="020B0604020202020204" pitchFamily="34" charset="0"/>
              </a:rPr>
              <a:t>boost</a:t>
            </a:r>
            <a:r>
              <a:rPr lang="en-GB" sz="1400" dirty="0">
                <a:latin typeface="Arial" panose="020B0604020202020204" pitchFamily="34" charset="0"/>
                <a:cs typeface="Arial" panose="020B0604020202020204" pitchFamily="34" charset="0"/>
              </a:rPr>
              <a:t> all work in </a:t>
            </a:r>
            <a:r>
              <a:rPr lang="en-GB" sz="1400" b="1" dirty="0">
                <a:latin typeface="Arial" panose="020B0604020202020204" pitchFamily="34" charset="0"/>
                <a:cs typeface="Arial" panose="020B0604020202020204" pitchFamily="34" charset="0"/>
              </a:rPr>
              <a:t>red pen</a:t>
            </a:r>
          </a:p>
          <a:p>
            <a:endParaRPr lang="en-GB" sz="1625" dirty="0">
              <a:latin typeface="Arial"/>
              <a:cs typeface="Arial"/>
            </a:endParaRPr>
          </a:p>
        </p:txBody>
      </p:sp>
      <p:pic>
        <p:nvPicPr>
          <p:cNvPr id="5" name="Picture 4">
            <a:extLst>
              <a:ext uri="{FF2B5EF4-FFF2-40B4-BE49-F238E27FC236}">
                <a16:creationId xmlns:a16="http://schemas.microsoft.com/office/drawing/2014/main" id="{CC513D63-6514-4A79-8EDF-60FB5C97D3D3}"/>
              </a:ext>
            </a:extLst>
          </p:cNvPr>
          <p:cNvPicPr>
            <a:picLocks noChangeAspect="1"/>
          </p:cNvPicPr>
          <p:nvPr/>
        </p:nvPicPr>
        <p:blipFill>
          <a:blip r:embed="rId2">
            <a:duotone>
              <a:schemeClr val="bg2">
                <a:shade val="45000"/>
                <a:satMod val="135000"/>
              </a:schemeClr>
              <a:prstClr val="white"/>
            </a:duotone>
          </a:blip>
          <a:stretch>
            <a:fillRect/>
          </a:stretch>
        </p:blipFill>
        <p:spPr>
          <a:xfrm>
            <a:off x="6748463" y="784007"/>
            <a:ext cx="1776412" cy="3314457"/>
          </a:xfrm>
          <a:prstGeom prst="rect">
            <a:avLst/>
          </a:prstGeom>
        </p:spPr>
      </p:pic>
      <p:graphicFrame>
        <p:nvGraphicFramePr>
          <p:cNvPr id="7" name="Table 9">
            <a:extLst>
              <a:ext uri="{FF2B5EF4-FFF2-40B4-BE49-F238E27FC236}">
                <a16:creationId xmlns:a16="http://schemas.microsoft.com/office/drawing/2014/main" id="{75A9E8CB-0BA2-4BF6-BDD3-6D797D7A5580}"/>
              </a:ext>
            </a:extLst>
          </p:cNvPr>
          <p:cNvGraphicFramePr>
            <a:graphicFrameLocks noGrp="1"/>
          </p:cNvGraphicFramePr>
          <p:nvPr>
            <p:extLst>
              <p:ext uri="{D42A27DB-BD31-4B8C-83A1-F6EECF244321}">
                <p14:modId xmlns:p14="http://schemas.microsoft.com/office/powerpoint/2010/main" val="1877313602"/>
              </p:ext>
            </p:extLst>
          </p:nvPr>
        </p:nvGraphicFramePr>
        <p:xfrm>
          <a:off x="552451" y="4915653"/>
          <a:ext cx="8677276" cy="1454667"/>
        </p:xfrm>
        <a:graphic>
          <a:graphicData uri="http://schemas.openxmlformats.org/drawingml/2006/table">
            <a:tbl>
              <a:tblPr firstRow="1" bandRow="1">
                <a:tableStyleId>{073A0DAA-6AF3-43AB-8588-CEC1D06C72B9}</a:tableStyleId>
              </a:tblPr>
              <a:tblGrid>
                <a:gridCol w="2352674">
                  <a:extLst>
                    <a:ext uri="{9D8B030D-6E8A-4147-A177-3AD203B41FA5}">
                      <a16:colId xmlns:a16="http://schemas.microsoft.com/office/drawing/2014/main" val="3320810119"/>
                    </a:ext>
                  </a:extLst>
                </a:gridCol>
                <a:gridCol w="1985964">
                  <a:extLst>
                    <a:ext uri="{9D8B030D-6E8A-4147-A177-3AD203B41FA5}">
                      <a16:colId xmlns:a16="http://schemas.microsoft.com/office/drawing/2014/main" val="2587861013"/>
                    </a:ext>
                  </a:extLst>
                </a:gridCol>
                <a:gridCol w="2169319">
                  <a:extLst>
                    <a:ext uri="{9D8B030D-6E8A-4147-A177-3AD203B41FA5}">
                      <a16:colId xmlns:a16="http://schemas.microsoft.com/office/drawing/2014/main" val="1235917765"/>
                    </a:ext>
                  </a:extLst>
                </a:gridCol>
                <a:gridCol w="2169319">
                  <a:extLst>
                    <a:ext uri="{9D8B030D-6E8A-4147-A177-3AD203B41FA5}">
                      <a16:colId xmlns:a16="http://schemas.microsoft.com/office/drawing/2014/main" val="2636146551"/>
                    </a:ext>
                  </a:extLst>
                </a:gridCol>
              </a:tblGrid>
              <a:tr h="342147">
                <a:tc>
                  <a:txBody>
                    <a:bodyPr/>
                    <a:lstStyle/>
                    <a:p>
                      <a:r>
                        <a:rPr lang="en-GB" sz="1200" dirty="0">
                          <a:solidFill>
                            <a:schemeClr val="tx1"/>
                          </a:solidFill>
                          <a:latin typeface="Arial"/>
                        </a:rPr>
                        <a:t>Due 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sz="1200" dirty="0">
                          <a:solidFill>
                            <a:schemeClr val="tx1"/>
                          </a:solidFill>
                          <a:latin typeface="Arial"/>
                        </a:rPr>
                        <a:t>Checked by: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sz="1200" dirty="0">
                          <a:solidFill>
                            <a:schemeClr val="tx1"/>
                          </a:solidFill>
                          <a:latin typeface="Arial"/>
                        </a:rPr>
                        <a:t>Due 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sz="1200" dirty="0">
                          <a:solidFill>
                            <a:schemeClr val="tx1"/>
                          </a:solidFill>
                          <a:latin typeface="Arial"/>
                        </a:rPr>
                        <a:t>Checked</a:t>
                      </a:r>
                      <a:r>
                        <a:rPr lang="en-GB" sz="1200" baseline="0" dirty="0">
                          <a:solidFill>
                            <a:schemeClr val="tx1"/>
                          </a:solidFill>
                          <a:latin typeface="Arial"/>
                        </a:rPr>
                        <a:t> by:</a:t>
                      </a:r>
                      <a:endParaRPr lang="en-GB" sz="1200" dirty="0">
                        <a:solidFill>
                          <a:schemeClr val="tx1"/>
                        </a:solidFill>
                        <a:latin typeface="Aria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71142606"/>
                  </a:ext>
                </a:extLst>
              </a:tr>
              <a:tr h="370840">
                <a:tc>
                  <a:txBody>
                    <a:bodyPr/>
                    <a:lstStyle/>
                    <a:p>
                      <a:r>
                        <a:rPr lang="en-GB" sz="1200" dirty="0">
                          <a:solidFill>
                            <a:schemeClr val="tx1"/>
                          </a:solidFill>
                          <a:latin typeface="Arial"/>
                        </a:rPr>
                        <a:t>Homework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sz="1200" dirty="0">
                        <a:solidFill>
                          <a:schemeClr val="tx1"/>
                        </a:solidFill>
                        <a:latin typeface="Aria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200" dirty="0">
                          <a:solidFill>
                            <a:schemeClr val="tx1"/>
                          </a:solidFill>
                          <a:latin typeface="Arial"/>
                        </a:rPr>
                        <a:t>Homework 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sz="1200" dirty="0">
                        <a:solidFill>
                          <a:schemeClr val="tx1"/>
                        </a:solidFill>
                        <a:latin typeface="Aria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74093558"/>
                  </a:ext>
                </a:extLst>
              </a:tr>
              <a:tr h="370840">
                <a:tc>
                  <a:txBody>
                    <a:bodyPr/>
                    <a:lstStyle/>
                    <a:p>
                      <a:r>
                        <a:rPr lang="en-GB" sz="1200" dirty="0">
                          <a:solidFill>
                            <a:schemeClr val="tx1"/>
                          </a:solidFill>
                          <a:latin typeface="Arial"/>
                        </a:rPr>
                        <a:t>Homework 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sz="1200" dirty="0">
                        <a:solidFill>
                          <a:schemeClr val="tx1"/>
                        </a:solidFill>
                        <a:latin typeface="Aria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200" dirty="0">
                          <a:solidFill>
                            <a:schemeClr val="tx1"/>
                          </a:solidFill>
                          <a:latin typeface="Arial"/>
                        </a:rPr>
                        <a:t>Homework 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sz="1200" dirty="0">
                        <a:solidFill>
                          <a:schemeClr val="tx1"/>
                        </a:solidFill>
                        <a:latin typeface="Aria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87758826"/>
                  </a:ext>
                </a:extLst>
              </a:tr>
              <a:tr h="370840">
                <a:tc>
                  <a:txBody>
                    <a:bodyPr/>
                    <a:lstStyle/>
                    <a:p>
                      <a:r>
                        <a:rPr lang="en-GB" sz="1200" dirty="0">
                          <a:solidFill>
                            <a:schemeClr val="tx1"/>
                          </a:solidFill>
                          <a:latin typeface="Arial"/>
                        </a:rPr>
                        <a:t>Homework 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sz="1200" dirty="0">
                        <a:solidFill>
                          <a:schemeClr val="tx1"/>
                        </a:solidFill>
                        <a:latin typeface="Aria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200" dirty="0">
                          <a:solidFill>
                            <a:schemeClr val="tx1"/>
                          </a:solidFill>
                          <a:latin typeface="Arial"/>
                        </a:rPr>
                        <a:t>Homework 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sz="1200" dirty="0">
                        <a:solidFill>
                          <a:schemeClr val="tx1"/>
                        </a:solidFill>
                        <a:latin typeface="Aria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99678088"/>
                  </a:ext>
                </a:extLst>
              </a:tr>
            </a:tbl>
          </a:graphicData>
        </a:graphic>
      </p:graphicFrame>
    </p:spTree>
    <p:extLst>
      <p:ext uri="{BB962C8B-B14F-4D97-AF65-F5344CB8AC3E}">
        <p14:creationId xmlns:p14="http://schemas.microsoft.com/office/powerpoint/2010/main" val="9692990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AC3D807-0417-4B92-AFE5-7B319857E88B}"/>
              </a:ext>
            </a:extLst>
          </p:cNvPr>
          <p:cNvSpPr>
            <a:spLocks noGrp="1"/>
          </p:cNvSpPr>
          <p:nvPr>
            <p:ph type="sldNum" sz="quarter" idx="12"/>
          </p:nvPr>
        </p:nvSpPr>
        <p:spPr/>
        <p:txBody>
          <a:bodyPr/>
          <a:lstStyle/>
          <a:p>
            <a:fld id="{FEF769C0-4A93-431B-A443-CB6AAA52EFFA}" type="slidenum">
              <a:rPr lang="en-GB" smtClean="0"/>
              <a:t>10</a:t>
            </a:fld>
            <a:endParaRPr lang="en-GB"/>
          </a:p>
        </p:txBody>
      </p:sp>
      <p:sp>
        <p:nvSpPr>
          <p:cNvPr id="10" name="Title 1">
            <a:extLst>
              <a:ext uri="{FF2B5EF4-FFF2-40B4-BE49-F238E27FC236}">
                <a16:creationId xmlns:a16="http://schemas.microsoft.com/office/drawing/2014/main" id="{2CF31703-F4C3-4B70-BDCB-79854F5E956B}"/>
              </a:ext>
            </a:extLst>
          </p:cNvPr>
          <p:cNvSpPr txBox="1">
            <a:spLocks/>
          </p:cNvSpPr>
          <p:nvPr/>
        </p:nvSpPr>
        <p:spPr>
          <a:xfrm>
            <a:off x="319086" y="181946"/>
            <a:ext cx="9471114" cy="351454"/>
          </a:xfrm>
          <a:prstGeom prst="rect">
            <a:avLst/>
          </a:prstGeom>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50000"/>
              </a:lnSpc>
            </a:pPr>
            <a:r>
              <a:rPr lang="en-GB" sz="1400" dirty="0">
                <a:latin typeface="Arial"/>
                <a:cs typeface="Arial"/>
              </a:rPr>
              <a:t>Year 10 – Lent 1 - Homework 5 Part 1                                Pope John Paul II - Evolution - KO pages </a:t>
            </a:r>
            <a:r>
              <a:rPr lang="en-GB" sz="1400" dirty="0" smtClean="0">
                <a:latin typeface="Arial"/>
                <a:cs typeface="Arial"/>
              </a:rPr>
              <a:t>147</a:t>
            </a:r>
            <a:r>
              <a:rPr lang="en-GB" sz="1400" dirty="0">
                <a:latin typeface="Arial"/>
                <a:cs typeface="Arial"/>
              </a:rPr>
              <a:t> </a:t>
            </a:r>
          </a:p>
        </p:txBody>
      </p:sp>
      <p:graphicFrame>
        <p:nvGraphicFramePr>
          <p:cNvPr id="11" name="Table 10">
            <a:extLst>
              <a:ext uri="{FF2B5EF4-FFF2-40B4-BE49-F238E27FC236}">
                <a16:creationId xmlns:a16="http://schemas.microsoft.com/office/drawing/2014/main" id="{885AE039-C2FC-4E1E-ABDC-296EE95951D1}"/>
              </a:ext>
            </a:extLst>
          </p:cNvPr>
          <p:cNvGraphicFramePr>
            <a:graphicFrameLocks noGrp="1"/>
          </p:cNvGraphicFramePr>
          <p:nvPr>
            <p:extLst>
              <p:ext uri="{D42A27DB-BD31-4B8C-83A1-F6EECF244321}">
                <p14:modId xmlns:p14="http://schemas.microsoft.com/office/powerpoint/2010/main" val="3086370131"/>
              </p:ext>
            </p:extLst>
          </p:nvPr>
        </p:nvGraphicFramePr>
        <p:xfrm>
          <a:off x="152400" y="559079"/>
          <a:ext cx="9434509" cy="6048374"/>
        </p:xfrm>
        <a:graphic>
          <a:graphicData uri="http://schemas.openxmlformats.org/drawingml/2006/table">
            <a:tbl>
              <a:tblPr firstRow="1" bandRow="1">
                <a:tableStyleId>{5940675A-B579-460E-94D1-54222C63F5DA}</a:tableStyleId>
              </a:tblPr>
              <a:tblGrid>
                <a:gridCol w="5449673">
                  <a:extLst>
                    <a:ext uri="{9D8B030D-6E8A-4147-A177-3AD203B41FA5}">
                      <a16:colId xmlns:a16="http://schemas.microsoft.com/office/drawing/2014/main" val="1663066600"/>
                    </a:ext>
                  </a:extLst>
                </a:gridCol>
                <a:gridCol w="3984836">
                  <a:extLst>
                    <a:ext uri="{9D8B030D-6E8A-4147-A177-3AD203B41FA5}">
                      <a16:colId xmlns:a16="http://schemas.microsoft.com/office/drawing/2014/main" val="2551129518"/>
                    </a:ext>
                  </a:extLst>
                </a:gridCol>
              </a:tblGrid>
              <a:tr h="5691839">
                <a:tc>
                  <a:txBody>
                    <a:bodyPr/>
                    <a:lstStyle/>
                    <a:p>
                      <a:pPr lvl="0" algn="l">
                        <a:lnSpc>
                          <a:spcPct val="100000"/>
                        </a:lnSpc>
                        <a:spcBef>
                          <a:spcPts val="0"/>
                        </a:spcBef>
                        <a:spcAft>
                          <a:spcPts val="0"/>
                        </a:spcAft>
                        <a:buNone/>
                      </a:pPr>
                      <a:r>
                        <a:rPr lang="en-GB" sz="1400" b="1" i="0" u="none" strike="noStrike" baseline="0" noProof="0" dirty="0">
                          <a:latin typeface="Arial"/>
                        </a:rPr>
                        <a:t>Pope John Paul II’s Message To The Pontifical Academy Of Sciences: On Evolution </a:t>
                      </a:r>
                      <a:r>
                        <a:rPr lang="en-GB" sz="1400" b="0" i="0" u="none" strike="noStrike" baseline="0" noProof="0" dirty="0">
                          <a:latin typeface="Arial"/>
                        </a:rPr>
                        <a:t> </a:t>
                      </a:r>
                    </a:p>
                    <a:p>
                      <a:pPr lvl="0" algn="l">
                        <a:lnSpc>
                          <a:spcPct val="100000"/>
                        </a:lnSpc>
                        <a:spcBef>
                          <a:spcPts val="0"/>
                        </a:spcBef>
                        <a:spcAft>
                          <a:spcPts val="0"/>
                        </a:spcAft>
                        <a:buNone/>
                      </a:pPr>
                      <a:endParaRPr lang="en-GB" sz="1400" b="0" i="0" u="none" strike="noStrike" baseline="0" noProof="0" dirty="0">
                        <a:latin typeface="Arial"/>
                      </a:endParaRPr>
                    </a:p>
                    <a:p>
                      <a:pPr lvl="0" algn="l">
                        <a:lnSpc>
                          <a:spcPct val="100000"/>
                        </a:lnSpc>
                        <a:spcBef>
                          <a:spcPts val="0"/>
                        </a:spcBef>
                        <a:spcAft>
                          <a:spcPts val="0"/>
                        </a:spcAft>
                        <a:buNone/>
                      </a:pPr>
                      <a:r>
                        <a:rPr lang="en-GB" sz="1400" b="0" i="0" u="none" strike="noStrike" baseline="0" noProof="0" dirty="0">
                          <a:latin typeface="Arial"/>
                        </a:rPr>
                        <a:t>3. …In his encyclical </a:t>
                      </a:r>
                      <a:r>
                        <a:rPr lang="en-GB" sz="1400" b="0" i="1" u="none" strike="noStrike" baseline="0" noProof="0" dirty="0" err="1">
                          <a:latin typeface="Arial"/>
                        </a:rPr>
                        <a:t>Humani</a:t>
                      </a:r>
                      <a:r>
                        <a:rPr lang="en-GB" sz="1400" b="0" i="1" u="none" strike="noStrike" baseline="0" noProof="0" dirty="0">
                          <a:latin typeface="Arial"/>
                        </a:rPr>
                        <a:t> Generis</a:t>
                      </a:r>
                      <a:r>
                        <a:rPr lang="en-GB" sz="1400" b="0" i="0" u="none" strike="noStrike" baseline="0" noProof="0" dirty="0">
                          <a:latin typeface="Arial"/>
                        </a:rPr>
                        <a:t> (1950), my predecessor Pius XII has already affirmed that </a:t>
                      </a:r>
                      <a:r>
                        <a:rPr lang="en-GB" sz="1400" b="1" i="0" u="none" strike="noStrike" baseline="0" noProof="0" dirty="0">
                          <a:latin typeface="Arial"/>
                        </a:rPr>
                        <a:t>there is no conflict between evolution and the doctrine of the faith </a:t>
                      </a:r>
                      <a:r>
                        <a:rPr lang="en-GB" sz="1400" b="0" i="0" u="none" strike="noStrike" baseline="0" noProof="0" dirty="0">
                          <a:latin typeface="Arial"/>
                        </a:rPr>
                        <a:t>regarding man and his vocation, … [I]draw attention to the necessity of using a rigorous hermeneutical approach in seeking a concrete interpretation of the inspired texts. It is important to set proper limits to the understanding of Scripture, excluding any unseasonable interpretations which would make it mean something which it is not intended to mean. In order to mark out the limits of their own proper fields</a:t>
                      </a:r>
                      <a:r>
                        <a:rPr lang="en-GB" sz="1400" b="1" i="0" u="none" strike="noStrike" baseline="0" noProof="0" dirty="0">
                          <a:latin typeface="Arial"/>
                        </a:rPr>
                        <a:t>, theologians and those working on the exegesis of the Scripture need to be well informed regarding the results of the latest scientific research.  </a:t>
                      </a:r>
                      <a:endParaRPr lang="en-GB" sz="1400" b="0" i="0" u="none" strike="noStrike" baseline="0" noProof="0" dirty="0">
                        <a:latin typeface="Arial"/>
                      </a:endParaRPr>
                    </a:p>
                    <a:p>
                      <a:pPr lvl="0" algn="l">
                        <a:lnSpc>
                          <a:spcPct val="100000"/>
                        </a:lnSpc>
                        <a:spcBef>
                          <a:spcPts val="0"/>
                        </a:spcBef>
                        <a:spcAft>
                          <a:spcPts val="0"/>
                        </a:spcAft>
                        <a:buNone/>
                      </a:pPr>
                      <a:r>
                        <a:rPr lang="en-GB" sz="1400" b="0" i="0" u="none" strike="noStrike" baseline="0" noProof="0" dirty="0">
                          <a:latin typeface="Arial"/>
                        </a:rPr>
                        <a:t>4. Taking into account the scientific research of the era, and also the proper requirements of theology, the encyclical </a:t>
                      </a:r>
                      <a:r>
                        <a:rPr lang="en-GB" sz="1400" b="0" i="0" u="none" strike="noStrike" baseline="0" noProof="0" dirty="0" err="1">
                          <a:latin typeface="Arial"/>
                        </a:rPr>
                        <a:t>Humani</a:t>
                      </a:r>
                      <a:r>
                        <a:rPr lang="en-GB" sz="1400" b="0" i="0" u="none" strike="noStrike" baseline="0" noProof="0" dirty="0">
                          <a:latin typeface="Arial"/>
                        </a:rPr>
                        <a:t> Generis treated the doctrine of "evolutionism" as a serious hypothesis, worthy of investigation and serious study, …Today, more than a half-century after the appearance of that encyclical, </a:t>
                      </a:r>
                      <a:r>
                        <a:rPr lang="en-GB" sz="1400" b="1" i="0" u="none" strike="noStrike" baseline="0" noProof="0" dirty="0">
                          <a:latin typeface="Arial"/>
                        </a:rPr>
                        <a:t>some new findings lead us toward the recognition of evolution as more than an hypothesis. </a:t>
                      </a:r>
                      <a:r>
                        <a:rPr lang="en-GB" sz="1400" b="0" i="0" u="none" strike="noStrike" baseline="0" noProof="0" dirty="0">
                          <a:latin typeface="Arial"/>
                        </a:rPr>
                        <a:t>In fact it is remarkable that this theory has had progressively greater influence on the spirit of researchers, following a series of discoveries in different scholarly disciplines. </a:t>
                      </a:r>
                      <a:r>
                        <a:rPr lang="en-GB" sz="1400" b="1" i="0" u="none" strike="noStrike" baseline="0" noProof="0" dirty="0">
                          <a:latin typeface="Arial"/>
                        </a:rPr>
                        <a:t>The convergence in the results of these independent studies— which was neither planned nor sought—constitutes in itself a significant argument in favour of the theory.</a:t>
                      </a:r>
                      <a:r>
                        <a:rPr lang="en-GB" sz="1400" b="0" i="0" u="none" strike="noStrike" baseline="0" noProof="0" dirty="0">
                          <a:latin typeface="Arial"/>
                        </a:rPr>
                        <a:t>  </a:t>
                      </a:r>
                    </a:p>
                  </a:txBody>
                  <a:tcPr marL="74295" marR="74295" marT="37147" marB="37147">
                    <a:lnL w="12700">
                      <a:solidFill>
                        <a:schemeClr val="bg1">
                          <a:lumMod val="65000"/>
                        </a:schemeClr>
                      </a:solidFill>
                    </a:lnL>
                    <a:lnR w="12700">
                      <a:solidFill>
                        <a:schemeClr val="bg1">
                          <a:lumMod val="65000"/>
                        </a:schemeClr>
                      </a:solidFill>
                    </a:lnR>
                    <a:lnT w="12700">
                      <a:solidFill>
                        <a:schemeClr val="bg1">
                          <a:lumMod val="65000"/>
                        </a:schemeClr>
                      </a:solidFill>
                    </a:lnT>
                    <a:lnB w="12700">
                      <a:solidFill>
                        <a:schemeClr val="bg1">
                          <a:lumMod val="65000"/>
                        </a:schemeClr>
                      </a:solidFill>
                    </a:lnB>
                    <a:lnTlToBr w="0">
                      <a:noFill/>
                    </a:lnTlToBr>
                    <a:lnBlToTr w="0">
                      <a:noFill/>
                    </a:lnBlToTr>
                  </a:tcPr>
                </a:tc>
                <a:tc>
                  <a:txBody>
                    <a:bodyPr/>
                    <a:lstStyle/>
                    <a:p>
                      <a:pPr lvl="0">
                        <a:lnSpc>
                          <a:spcPct val="150000"/>
                        </a:lnSpc>
                        <a:spcBef>
                          <a:spcPts val="0"/>
                        </a:spcBef>
                        <a:spcAft>
                          <a:spcPts val="0"/>
                        </a:spcAft>
                        <a:buNone/>
                      </a:pPr>
                      <a:r>
                        <a:rPr lang="en-GB" sz="1400" b="1" i="0" u="none" strike="noStrike" baseline="0" noProof="0" dirty="0">
                          <a:latin typeface="Arial"/>
                        </a:rPr>
                        <a:t>How are these terms used within the source? These will help you show understanding</a:t>
                      </a:r>
                      <a:r>
                        <a:rPr lang="en-GB" sz="1400" b="0" i="0" u="none" strike="noStrike" baseline="0" noProof="0" dirty="0">
                          <a:latin typeface="Arial"/>
                        </a:rPr>
                        <a:t> </a:t>
                      </a:r>
                    </a:p>
                    <a:p>
                      <a:pPr lvl="0">
                        <a:lnSpc>
                          <a:spcPct val="150000"/>
                        </a:lnSpc>
                        <a:spcBef>
                          <a:spcPts val="0"/>
                        </a:spcBef>
                        <a:spcAft>
                          <a:spcPts val="0"/>
                        </a:spcAft>
                        <a:buNone/>
                      </a:pPr>
                      <a:endParaRPr lang="en-GB" sz="1400" b="0" i="0" u="none" strike="noStrike" baseline="0" noProof="0" dirty="0">
                        <a:latin typeface="Arial"/>
                      </a:endParaRPr>
                    </a:p>
                    <a:p>
                      <a:pPr lvl="0">
                        <a:lnSpc>
                          <a:spcPct val="150000"/>
                        </a:lnSpc>
                        <a:spcBef>
                          <a:spcPts val="0"/>
                        </a:spcBef>
                        <a:spcAft>
                          <a:spcPts val="0"/>
                        </a:spcAft>
                        <a:buNone/>
                      </a:pPr>
                      <a:r>
                        <a:rPr lang="en-GB" sz="1400" b="1" i="0" u="none" strike="noStrike" baseline="0" noProof="0" dirty="0">
                          <a:latin typeface="Arial"/>
                        </a:rPr>
                        <a:t>Conflict</a:t>
                      </a:r>
                    </a:p>
                    <a:p>
                      <a:pPr lvl="0">
                        <a:lnSpc>
                          <a:spcPct val="150000"/>
                        </a:lnSpc>
                        <a:spcBef>
                          <a:spcPts val="0"/>
                        </a:spcBef>
                        <a:spcAft>
                          <a:spcPts val="0"/>
                        </a:spcAft>
                        <a:buNone/>
                      </a:pPr>
                      <a:endParaRPr lang="en-GB" sz="1400" b="1" i="0" u="none" strike="noStrike" baseline="0" noProof="0" dirty="0">
                        <a:latin typeface="Arial"/>
                      </a:endParaRPr>
                    </a:p>
                    <a:p>
                      <a:pPr lvl="0">
                        <a:lnSpc>
                          <a:spcPct val="150000"/>
                        </a:lnSpc>
                        <a:spcBef>
                          <a:spcPts val="0"/>
                        </a:spcBef>
                        <a:spcAft>
                          <a:spcPts val="0"/>
                        </a:spcAft>
                        <a:buNone/>
                      </a:pPr>
                      <a:endParaRPr lang="en-GB" sz="1400" b="1" i="0" u="none" strike="noStrike" baseline="0" noProof="0" dirty="0">
                        <a:latin typeface="Arial"/>
                      </a:endParaRPr>
                    </a:p>
                    <a:p>
                      <a:pPr lvl="0">
                        <a:lnSpc>
                          <a:spcPct val="150000"/>
                        </a:lnSpc>
                        <a:spcBef>
                          <a:spcPts val="0"/>
                        </a:spcBef>
                        <a:spcAft>
                          <a:spcPts val="0"/>
                        </a:spcAft>
                        <a:buNone/>
                      </a:pPr>
                      <a:r>
                        <a:rPr lang="en-GB" sz="1400" b="1" i="0" u="none" strike="noStrike" baseline="0" noProof="0" dirty="0">
                          <a:latin typeface="Arial"/>
                        </a:rPr>
                        <a:t>Scientific research</a:t>
                      </a:r>
                    </a:p>
                    <a:p>
                      <a:pPr lvl="0">
                        <a:lnSpc>
                          <a:spcPct val="150000"/>
                        </a:lnSpc>
                        <a:spcBef>
                          <a:spcPts val="0"/>
                        </a:spcBef>
                        <a:spcAft>
                          <a:spcPts val="0"/>
                        </a:spcAft>
                        <a:buNone/>
                      </a:pPr>
                      <a:endParaRPr lang="en-GB" sz="1400" b="1" i="0" u="none" strike="noStrike" baseline="0" noProof="0" dirty="0">
                        <a:latin typeface="Arial"/>
                      </a:endParaRPr>
                    </a:p>
                    <a:p>
                      <a:pPr lvl="0">
                        <a:lnSpc>
                          <a:spcPct val="150000"/>
                        </a:lnSpc>
                        <a:spcBef>
                          <a:spcPts val="0"/>
                        </a:spcBef>
                        <a:spcAft>
                          <a:spcPts val="0"/>
                        </a:spcAft>
                        <a:buNone/>
                      </a:pPr>
                      <a:endParaRPr lang="en-GB" sz="1400" b="1" i="0" u="none" strike="noStrike" baseline="0" noProof="0" dirty="0">
                        <a:latin typeface="Arial"/>
                      </a:endParaRPr>
                    </a:p>
                    <a:p>
                      <a:pPr lvl="0">
                        <a:lnSpc>
                          <a:spcPct val="150000"/>
                        </a:lnSpc>
                        <a:spcBef>
                          <a:spcPts val="0"/>
                        </a:spcBef>
                        <a:spcAft>
                          <a:spcPts val="0"/>
                        </a:spcAft>
                        <a:buNone/>
                      </a:pPr>
                      <a:r>
                        <a:rPr lang="en-GB" sz="1400" b="1" i="0" u="none" strike="noStrike" baseline="0" noProof="0" dirty="0">
                          <a:latin typeface="Arial"/>
                        </a:rPr>
                        <a:t>Evolution</a:t>
                      </a:r>
                    </a:p>
                    <a:p>
                      <a:pPr lvl="0">
                        <a:lnSpc>
                          <a:spcPct val="150000"/>
                        </a:lnSpc>
                        <a:spcBef>
                          <a:spcPts val="0"/>
                        </a:spcBef>
                        <a:spcAft>
                          <a:spcPts val="0"/>
                        </a:spcAft>
                        <a:buNone/>
                      </a:pPr>
                      <a:endParaRPr lang="en-GB" sz="1400" b="1" i="0" u="none" strike="noStrike" baseline="0" noProof="0" dirty="0">
                        <a:latin typeface="Arial"/>
                      </a:endParaRPr>
                    </a:p>
                    <a:p>
                      <a:pPr lvl="0">
                        <a:lnSpc>
                          <a:spcPct val="150000"/>
                        </a:lnSpc>
                        <a:spcBef>
                          <a:spcPts val="0"/>
                        </a:spcBef>
                        <a:spcAft>
                          <a:spcPts val="0"/>
                        </a:spcAft>
                        <a:buNone/>
                      </a:pPr>
                      <a:endParaRPr lang="en-GB" sz="1400" b="1" i="0" u="none" strike="noStrike" baseline="0" noProof="0" dirty="0">
                        <a:latin typeface="Arial"/>
                      </a:endParaRPr>
                    </a:p>
                    <a:p>
                      <a:pPr lvl="0">
                        <a:lnSpc>
                          <a:spcPct val="150000"/>
                        </a:lnSpc>
                        <a:spcBef>
                          <a:spcPts val="0"/>
                        </a:spcBef>
                        <a:spcAft>
                          <a:spcPts val="0"/>
                        </a:spcAft>
                        <a:buNone/>
                      </a:pPr>
                      <a:r>
                        <a:rPr lang="en-GB" sz="1400" b="1" i="0" u="none" strike="noStrike" baseline="0" noProof="0" dirty="0">
                          <a:latin typeface="Arial"/>
                        </a:rPr>
                        <a:t>Interpretation</a:t>
                      </a:r>
                    </a:p>
                    <a:p>
                      <a:pPr lvl="0">
                        <a:lnSpc>
                          <a:spcPct val="150000"/>
                        </a:lnSpc>
                        <a:spcBef>
                          <a:spcPts val="0"/>
                        </a:spcBef>
                        <a:spcAft>
                          <a:spcPts val="0"/>
                        </a:spcAft>
                        <a:buNone/>
                      </a:pPr>
                      <a:endParaRPr lang="en-GB" sz="1600" b="0" i="0" u="none" strike="noStrike" baseline="0" noProof="0" dirty="0">
                        <a:latin typeface="Arial"/>
                      </a:endParaRPr>
                    </a:p>
                    <a:p>
                      <a:pPr lvl="0">
                        <a:lnSpc>
                          <a:spcPct val="150000"/>
                        </a:lnSpc>
                        <a:spcBef>
                          <a:spcPts val="0"/>
                        </a:spcBef>
                        <a:spcAft>
                          <a:spcPts val="0"/>
                        </a:spcAft>
                        <a:buNone/>
                      </a:pPr>
                      <a:endParaRPr lang="en-GB" sz="1600" b="0" i="0" u="none" strike="noStrike" baseline="0" noProof="0" dirty="0">
                        <a:latin typeface="Arial"/>
                      </a:endParaRPr>
                    </a:p>
                  </a:txBody>
                  <a:tcPr marL="74295" marR="74295" marT="37148" marB="37148">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06664193"/>
                  </a:ext>
                </a:extLst>
              </a:tr>
            </a:tbl>
          </a:graphicData>
        </a:graphic>
      </p:graphicFrame>
    </p:spTree>
    <p:extLst>
      <p:ext uri="{BB962C8B-B14F-4D97-AF65-F5344CB8AC3E}">
        <p14:creationId xmlns:p14="http://schemas.microsoft.com/office/powerpoint/2010/main" val="8385619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AC3D807-0417-4B92-AFE5-7B319857E88B}"/>
              </a:ext>
            </a:extLst>
          </p:cNvPr>
          <p:cNvSpPr>
            <a:spLocks noGrp="1"/>
          </p:cNvSpPr>
          <p:nvPr>
            <p:ph type="sldNum" sz="quarter" idx="12"/>
          </p:nvPr>
        </p:nvSpPr>
        <p:spPr/>
        <p:txBody>
          <a:bodyPr/>
          <a:lstStyle/>
          <a:p>
            <a:fld id="{FEF769C0-4A93-431B-A443-CB6AAA52EFFA}" type="slidenum">
              <a:rPr lang="en-GB" smtClean="0"/>
              <a:t>11</a:t>
            </a:fld>
            <a:endParaRPr lang="en-GB"/>
          </a:p>
        </p:txBody>
      </p:sp>
      <p:sp>
        <p:nvSpPr>
          <p:cNvPr id="10" name="Title 1">
            <a:extLst>
              <a:ext uri="{FF2B5EF4-FFF2-40B4-BE49-F238E27FC236}">
                <a16:creationId xmlns:a16="http://schemas.microsoft.com/office/drawing/2014/main" id="{2CF31703-F4C3-4B70-BDCB-79854F5E956B}"/>
              </a:ext>
            </a:extLst>
          </p:cNvPr>
          <p:cNvSpPr txBox="1">
            <a:spLocks/>
          </p:cNvSpPr>
          <p:nvPr/>
        </p:nvSpPr>
        <p:spPr>
          <a:xfrm>
            <a:off x="319086" y="181946"/>
            <a:ext cx="9471114" cy="437179"/>
          </a:xfrm>
          <a:prstGeom prst="rect">
            <a:avLst/>
          </a:prstGeom>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50000"/>
              </a:lnSpc>
            </a:pPr>
            <a:r>
              <a:rPr lang="en-GB" sz="1400" dirty="0">
                <a:latin typeface="Arial"/>
                <a:cs typeface="Arial"/>
              </a:rPr>
              <a:t>Year 10 – Lent 1 - Homework 5 Part 2                              Pope John Paul II - Evolution - KO pages </a:t>
            </a:r>
            <a:r>
              <a:rPr lang="en-GB" sz="1400" dirty="0" smtClean="0">
                <a:latin typeface="Arial"/>
                <a:cs typeface="Arial"/>
              </a:rPr>
              <a:t>147</a:t>
            </a:r>
            <a:r>
              <a:rPr lang="en-GB" sz="1400" dirty="0">
                <a:latin typeface="Arial"/>
                <a:cs typeface="Arial"/>
              </a:rPr>
              <a:t>  </a:t>
            </a:r>
          </a:p>
        </p:txBody>
      </p:sp>
      <p:graphicFrame>
        <p:nvGraphicFramePr>
          <p:cNvPr id="11" name="Table 10">
            <a:extLst>
              <a:ext uri="{FF2B5EF4-FFF2-40B4-BE49-F238E27FC236}">
                <a16:creationId xmlns:a16="http://schemas.microsoft.com/office/drawing/2014/main" id="{885AE039-C2FC-4E1E-ABDC-296EE95951D1}"/>
              </a:ext>
            </a:extLst>
          </p:cNvPr>
          <p:cNvGraphicFramePr>
            <a:graphicFrameLocks noGrp="1"/>
          </p:cNvGraphicFramePr>
          <p:nvPr>
            <p:extLst>
              <p:ext uri="{D42A27DB-BD31-4B8C-83A1-F6EECF244321}">
                <p14:modId xmlns:p14="http://schemas.microsoft.com/office/powerpoint/2010/main" val="248141264"/>
              </p:ext>
            </p:extLst>
          </p:nvPr>
        </p:nvGraphicFramePr>
        <p:xfrm>
          <a:off x="319086" y="619125"/>
          <a:ext cx="9267827" cy="5801471"/>
        </p:xfrm>
        <a:graphic>
          <a:graphicData uri="http://schemas.openxmlformats.org/drawingml/2006/table">
            <a:tbl>
              <a:tblPr firstRow="1" bandRow="1">
                <a:tableStyleId>{5940675A-B579-460E-94D1-54222C63F5DA}</a:tableStyleId>
              </a:tblPr>
              <a:tblGrid>
                <a:gridCol w="9267827">
                  <a:extLst>
                    <a:ext uri="{9D8B030D-6E8A-4147-A177-3AD203B41FA5}">
                      <a16:colId xmlns:a16="http://schemas.microsoft.com/office/drawing/2014/main" val="1663066600"/>
                    </a:ext>
                  </a:extLst>
                </a:gridCol>
              </a:tblGrid>
              <a:tr h="5801471">
                <a:tc>
                  <a:txBody>
                    <a:bodyPr/>
                    <a:lstStyle/>
                    <a:p>
                      <a:pPr marL="0" indent="0">
                        <a:lnSpc>
                          <a:spcPct val="150000"/>
                        </a:lnSpc>
                        <a:spcBef>
                          <a:spcPts val="0"/>
                        </a:spcBef>
                        <a:spcAft>
                          <a:spcPts val="0"/>
                        </a:spcAft>
                        <a:buNone/>
                      </a:pPr>
                      <a:r>
                        <a:rPr lang="en-GB" sz="1400" b="0" i="0" kern="1200" dirty="0">
                          <a:solidFill>
                            <a:schemeClr val="tx1"/>
                          </a:solidFill>
                          <a:effectLst/>
                          <a:latin typeface="Arial"/>
                          <a:ea typeface="+mn-ea"/>
                          <a:cs typeface="Arial"/>
                        </a:rPr>
                        <a:t>1. Who/what evidence does Pope John Paul II use within his letter?</a:t>
                      </a:r>
                    </a:p>
                    <a:p>
                      <a:pPr marL="0" lvl="0" indent="0">
                        <a:lnSpc>
                          <a:spcPct val="150000"/>
                        </a:lnSpc>
                        <a:spcBef>
                          <a:spcPts val="0"/>
                        </a:spcBef>
                        <a:spcAft>
                          <a:spcPts val="0"/>
                        </a:spcAft>
                        <a:buNone/>
                      </a:pPr>
                      <a:r>
                        <a:rPr lang="en-GB" sz="1400" b="0" i="0" kern="1200" dirty="0">
                          <a:solidFill>
                            <a:schemeClr val="tx1"/>
                          </a:solidFill>
                          <a:effectLst/>
                          <a:latin typeface="Arial"/>
                          <a:ea typeface="+mn-ea"/>
                          <a:cs typeface="Arial"/>
                        </a:rPr>
                        <a:t>________________________________________________________________________________________________________________________________________________________________________________________</a:t>
                      </a:r>
                    </a:p>
                    <a:p>
                      <a:pPr marL="0" lvl="0" indent="0">
                        <a:lnSpc>
                          <a:spcPct val="150000"/>
                        </a:lnSpc>
                        <a:spcBef>
                          <a:spcPts val="0"/>
                        </a:spcBef>
                        <a:spcAft>
                          <a:spcPts val="0"/>
                        </a:spcAft>
                        <a:buNone/>
                      </a:pPr>
                      <a:r>
                        <a:rPr lang="en-GB" sz="1400" b="0" i="0" kern="1200" dirty="0">
                          <a:solidFill>
                            <a:schemeClr val="tx1"/>
                          </a:solidFill>
                          <a:effectLst/>
                          <a:latin typeface="Arial"/>
                          <a:ea typeface="+mn-ea"/>
                          <a:cs typeface="Arial"/>
                        </a:rPr>
                        <a:t>2. What does it mean by there is 'no conflict between evolution and the doctrine of faith'?</a:t>
                      </a:r>
                    </a:p>
                    <a:p>
                      <a:pPr marL="0" lvl="0" indent="0">
                        <a:lnSpc>
                          <a:spcPct val="150000"/>
                        </a:lnSpc>
                        <a:spcBef>
                          <a:spcPts val="0"/>
                        </a:spcBef>
                        <a:spcAft>
                          <a:spcPts val="0"/>
                        </a:spcAft>
                        <a:buNone/>
                      </a:pPr>
                      <a:r>
                        <a:rPr lang="en-GB" sz="1400" b="0" i="0" kern="1200" dirty="0">
                          <a:solidFill>
                            <a:schemeClr val="tx1"/>
                          </a:solidFill>
                          <a:effectLst/>
                          <a:latin typeface="Arial"/>
                          <a:ea typeface="+mn-ea"/>
                          <a:cs typeface="Arial"/>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pPr marL="0" lvl="0" indent="0">
                        <a:lnSpc>
                          <a:spcPct val="150000"/>
                        </a:lnSpc>
                        <a:spcBef>
                          <a:spcPts val="0"/>
                        </a:spcBef>
                        <a:spcAft>
                          <a:spcPts val="0"/>
                        </a:spcAft>
                        <a:buNone/>
                      </a:pPr>
                      <a:r>
                        <a:rPr lang="en-GB" sz="1400" b="0" i="0" kern="1200" dirty="0">
                          <a:solidFill>
                            <a:schemeClr val="tx1"/>
                          </a:solidFill>
                          <a:effectLst/>
                          <a:latin typeface="Arial"/>
                          <a:ea typeface="+mn-ea"/>
                          <a:cs typeface="Arial"/>
                        </a:rPr>
                        <a:t>3. How does the Catholic interpretation of the Bible link with this letter? 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pPr marL="0" lvl="0" indent="0">
                        <a:lnSpc>
                          <a:spcPct val="150000"/>
                        </a:lnSpc>
                        <a:spcBef>
                          <a:spcPts val="0"/>
                        </a:spcBef>
                        <a:spcAft>
                          <a:spcPts val="0"/>
                        </a:spcAft>
                        <a:buNone/>
                      </a:pPr>
                      <a:r>
                        <a:rPr lang="en-GB" sz="1400" b="0" i="0" kern="1200" dirty="0">
                          <a:solidFill>
                            <a:schemeClr val="tx1"/>
                          </a:solidFill>
                          <a:effectLst/>
                          <a:latin typeface="Arial"/>
                          <a:ea typeface="+mn-ea"/>
                          <a:cs typeface="Arial"/>
                        </a:rPr>
                        <a:t>4. </a:t>
                      </a:r>
                      <a:r>
                        <a:rPr lang="en-GB" sz="1400" b="0" i="0" u="none" strike="noStrike" kern="1200" noProof="0" dirty="0">
                          <a:solidFill>
                            <a:schemeClr val="tx1"/>
                          </a:solidFill>
                          <a:effectLst/>
                          <a:latin typeface="Arial"/>
                        </a:rPr>
                        <a:t>Explain the Catholic view on Evolution.</a:t>
                      </a:r>
                      <a:endParaRPr lang="en-US" sz="1400" b="0" i="0" u="none" strike="noStrike" kern="1200" noProof="0" dirty="0">
                        <a:effectLst/>
                      </a:endParaRPr>
                    </a:p>
                    <a:p>
                      <a:pPr marL="0" lvl="0" indent="0">
                        <a:lnSpc>
                          <a:spcPct val="150000"/>
                        </a:lnSpc>
                        <a:spcBef>
                          <a:spcPts val="0"/>
                        </a:spcBef>
                        <a:spcAft>
                          <a:spcPts val="0"/>
                        </a:spcAft>
                        <a:buNone/>
                      </a:pPr>
                      <a:r>
                        <a:rPr lang="en-GB" sz="1400" b="0" i="0" u="none" strike="noStrike" kern="1200" noProof="0" dirty="0">
                          <a:solidFill>
                            <a:schemeClr val="tx1"/>
                          </a:solidFill>
                          <a:effectLst/>
                          <a:latin typeface="Arial"/>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GB" dirty="0"/>
                    </a:p>
                  </a:txBody>
                  <a:tcPr marL="74295" marR="74295" marT="37148" marB="37148">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06664193"/>
                  </a:ext>
                </a:extLst>
              </a:tr>
            </a:tbl>
          </a:graphicData>
        </a:graphic>
      </p:graphicFrame>
    </p:spTree>
    <p:extLst>
      <p:ext uri="{BB962C8B-B14F-4D97-AF65-F5344CB8AC3E}">
        <p14:creationId xmlns:p14="http://schemas.microsoft.com/office/powerpoint/2010/main" val="665619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AC3D807-0417-4B92-AFE5-7B319857E88B}"/>
              </a:ext>
            </a:extLst>
          </p:cNvPr>
          <p:cNvSpPr>
            <a:spLocks noGrp="1"/>
          </p:cNvSpPr>
          <p:nvPr>
            <p:ph type="sldNum" sz="quarter" idx="12"/>
          </p:nvPr>
        </p:nvSpPr>
        <p:spPr/>
        <p:txBody>
          <a:bodyPr/>
          <a:lstStyle/>
          <a:p>
            <a:fld id="{FEF769C0-4A93-431B-A443-CB6AAA52EFFA}" type="slidenum">
              <a:rPr lang="en-GB" smtClean="0"/>
              <a:t>12</a:t>
            </a:fld>
            <a:endParaRPr lang="en-GB"/>
          </a:p>
        </p:txBody>
      </p:sp>
      <p:sp>
        <p:nvSpPr>
          <p:cNvPr id="10" name="Title 1">
            <a:extLst>
              <a:ext uri="{FF2B5EF4-FFF2-40B4-BE49-F238E27FC236}">
                <a16:creationId xmlns:a16="http://schemas.microsoft.com/office/drawing/2014/main" id="{2CF31703-F4C3-4B70-BDCB-79854F5E956B}"/>
              </a:ext>
            </a:extLst>
          </p:cNvPr>
          <p:cNvSpPr txBox="1">
            <a:spLocks/>
          </p:cNvSpPr>
          <p:nvPr/>
        </p:nvSpPr>
        <p:spPr>
          <a:xfrm>
            <a:off x="319086" y="181946"/>
            <a:ext cx="9471114" cy="351454"/>
          </a:xfrm>
          <a:prstGeom prst="rect">
            <a:avLst/>
          </a:prstGeom>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50000"/>
              </a:lnSpc>
            </a:pPr>
            <a:r>
              <a:rPr lang="en-GB" sz="1400" dirty="0">
                <a:latin typeface="Arial"/>
                <a:cs typeface="Arial"/>
              </a:rPr>
              <a:t>Year 10 – Lent 1 - Homework 6 Part 1                                Humanist views on life and abortion - KO page </a:t>
            </a:r>
            <a:r>
              <a:rPr lang="en-GB" sz="1400" dirty="0" smtClean="0">
                <a:latin typeface="Arial"/>
                <a:cs typeface="Arial"/>
              </a:rPr>
              <a:t>95</a:t>
            </a:r>
            <a:r>
              <a:rPr lang="en-GB" sz="1400" dirty="0">
                <a:latin typeface="Arial"/>
                <a:cs typeface="Arial"/>
              </a:rPr>
              <a:t> </a:t>
            </a:r>
          </a:p>
        </p:txBody>
      </p:sp>
      <p:graphicFrame>
        <p:nvGraphicFramePr>
          <p:cNvPr id="11" name="Table 10">
            <a:extLst>
              <a:ext uri="{FF2B5EF4-FFF2-40B4-BE49-F238E27FC236}">
                <a16:creationId xmlns:a16="http://schemas.microsoft.com/office/drawing/2014/main" id="{885AE039-C2FC-4E1E-ABDC-296EE95951D1}"/>
              </a:ext>
            </a:extLst>
          </p:cNvPr>
          <p:cNvGraphicFramePr>
            <a:graphicFrameLocks noGrp="1"/>
          </p:cNvGraphicFramePr>
          <p:nvPr>
            <p:extLst>
              <p:ext uri="{D42A27DB-BD31-4B8C-83A1-F6EECF244321}">
                <p14:modId xmlns:p14="http://schemas.microsoft.com/office/powerpoint/2010/main" val="2186227002"/>
              </p:ext>
            </p:extLst>
          </p:nvPr>
        </p:nvGraphicFramePr>
        <p:xfrm>
          <a:off x="180110" y="559079"/>
          <a:ext cx="9610090" cy="6048374"/>
        </p:xfrm>
        <a:graphic>
          <a:graphicData uri="http://schemas.openxmlformats.org/drawingml/2006/table">
            <a:tbl>
              <a:tblPr firstRow="1" bandRow="1">
                <a:tableStyleId>{5940675A-B579-460E-94D1-54222C63F5DA}</a:tableStyleId>
              </a:tblPr>
              <a:tblGrid>
                <a:gridCol w="5551095">
                  <a:extLst>
                    <a:ext uri="{9D8B030D-6E8A-4147-A177-3AD203B41FA5}">
                      <a16:colId xmlns:a16="http://schemas.microsoft.com/office/drawing/2014/main" val="1663066600"/>
                    </a:ext>
                  </a:extLst>
                </a:gridCol>
                <a:gridCol w="4058995">
                  <a:extLst>
                    <a:ext uri="{9D8B030D-6E8A-4147-A177-3AD203B41FA5}">
                      <a16:colId xmlns:a16="http://schemas.microsoft.com/office/drawing/2014/main" val="2551129518"/>
                    </a:ext>
                  </a:extLst>
                </a:gridCol>
              </a:tblGrid>
              <a:tr h="5691839">
                <a:tc>
                  <a:txBody>
                    <a:bodyPr/>
                    <a:lstStyle/>
                    <a:p>
                      <a:pPr lvl="0" algn="l">
                        <a:lnSpc>
                          <a:spcPct val="100000"/>
                        </a:lnSpc>
                        <a:spcBef>
                          <a:spcPts val="0"/>
                        </a:spcBef>
                        <a:spcAft>
                          <a:spcPts val="0"/>
                        </a:spcAft>
                        <a:buNone/>
                      </a:pPr>
                      <a:r>
                        <a:rPr lang="en-GB" sz="1400" b="1" i="0" u="none" strike="noStrike" baseline="0" noProof="0" dirty="0">
                          <a:latin typeface="Arial"/>
                        </a:rPr>
                        <a:t>Humanist views on life</a:t>
                      </a:r>
                      <a:r>
                        <a:rPr lang="en-GB" sz="1400" b="0" i="0" u="none" strike="noStrike" baseline="0" noProof="0" dirty="0">
                          <a:latin typeface="Arial"/>
                        </a:rPr>
                        <a:t> </a:t>
                      </a:r>
                    </a:p>
                    <a:p>
                      <a:pPr lvl="0" algn="l">
                        <a:lnSpc>
                          <a:spcPct val="100000"/>
                        </a:lnSpc>
                        <a:spcBef>
                          <a:spcPts val="0"/>
                        </a:spcBef>
                        <a:spcAft>
                          <a:spcPts val="0"/>
                        </a:spcAft>
                        <a:buNone/>
                      </a:pPr>
                      <a:r>
                        <a:rPr lang="en-GB" sz="1400" b="0" i="0" u="none" strike="noStrike" baseline="0" noProof="0" dirty="0">
                          <a:latin typeface="Arial"/>
                        </a:rPr>
                        <a:t> </a:t>
                      </a:r>
                    </a:p>
                    <a:p>
                      <a:pPr lvl="0" algn="l">
                        <a:lnSpc>
                          <a:spcPct val="100000"/>
                        </a:lnSpc>
                        <a:spcBef>
                          <a:spcPts val="0"/>
                        </a:spcBef>
                        <a:spcAft>
                          <a:spcPts val="0"/>
                        </a:spcAft>
                        <a:buNone/>
                      </a:pPr>
                      <a:r>
                        <a:rPr lang="en-GB" sz="1400" b="0" i="0" u="none" strike="noStrike" baseline="0" noProof="0" dirty="0">
                          <a:latin typeface="Arial"/>
                        </a:rPr>
                        <a:t>…. a humanist would argue that the idea of "sacredness” is unhelpful if one has to choose between risking the life of the mother or the life of the unborn foetus. This is very rare these days so the choice most often concerns the quality of life of either the mother or the foetus or both. The humanist would also oppose the related belief that contraception is wrong since this leads to even more unwanted pregnancies as well as heightened risk of sexually transmitted illnesses. </a:t>
                      </a:r>
                    </a:p>
                    <a:p>
                      <a:pPr lvl="0" algn="l">
                        <a:lnSpc>
                          <a:spcPct val="100000"/>
                        </a:lnSpc>
                        <a:spcBef>
                          <a:spcPts val="0"/>
                        </a:spcBef>
                        <a:spcAft>
                          <a:spcPts val="0"/>
                        </a:spcAft>
                        <a:buNone/>
                      </a:pPr>
                      <a:endParaRPr lang="en-GB" sz="1400" b="0" i="0" u="none" strike="noStrike" baseline="0" noProof="0" dirty="0">
                        <a:latin typeface="Arial"/>
                      </a:endParaRPr>
                    </a:p>
                    <a:p>
                      <a:pPr lvl="0" algn="l">
                        <a:lnSpc>
                          <a:spcPct val="100000"/>
                        </a:lnSpc>
                        <a:spcBef>
                          <a:spcPts val="0"/>
                        </a:spcBef>
                        <a:spcAft>
                          <a:spcPts val="0"/>
                        </a:spcAft>
                        <a:buNone/>
                      </a:pPr>
                      <a:r>
                        <a:rPr lang="en-GB" sz="1400" b="0" i="0" u="none" strike="noStrike" baseline="0" noProof="0" dirty="0">
                          <a:latin typeface="Arial"/>
                        </a:rPr>
                        <a:t>For humanists the issue of rights is more complex. Some (non-religious) moral philosophers have argued that full consciousness begins only after birth or even later, and so foetuses and infants are not full human beings with human rights. Other humanists may work on a kind of sliding scale, believing for example that the zygote one day after conception has no rights but the foetus one day before birth does have a right to be protected. Views of when abortion is morally permissible might be defined (as the law on abortion is) by the idea of viability (when the foetus can survive outside of the womb). Alternatively, evidence of when the foetus can feel pain may be considered by the humanist to be an important factor (a recent article in medical journal JAMA estimated that foetuses are not developed enough to feel any pain until after about 29 weeks. JAMA Vol 294, p947) Even if certain rights are given to foetuses, humanists believe we must never forget the rights of the woman involved. Some people believe that a woman has absolute rights over her own body which override those of any foetus.</a:t>
                      </a:r>
                    </a:p>
                  </a:txBody>
                  <a:tcPr marL="74295" marR="74295" marT="37147" marB="37147">
                    <a:lnL w="12700">
                      <a:solidFill>
                        <a:schemeClr val="bg1">
                          <a:lumMod val="65000"/>
                        </a:schemeClr>
                      </a:solidFill>
                    </a:lnL>
                    <a:lnR w="12700">
                      <a:solidFill>
                        <a:schemeClr val="bg1">
                          <a:lumMod val="65000"/>
                        </a:schemeClr>
                      </a:solidFill>
                    </a:lnR>
                    <a:lnT w="12700">
                      <a:solidFill>
                        <a:schemeClr val="bg1">
                          <a:lumMod val="65000"/>
                        </a:schemeClr>
                      </a:solidFill>
                    </a:lnT>
                    <a:lnB w="12700">
                      <a:solidFill>
                        <a:schemeClr val="bg1">
                          <a:lumMod val="65000"/>
                        </a:schemeClr>
                      </a:solidFill>
                    </a:lnB>
                    <a:lnTlToBr w="0">
                      <a:noFill/>
                    </a:lnTlToBr>
                    <a:lnBlToTr w="0">
                      <a:noFill/>
                    </a:lnBlToTr>
                  </a:tcPr>
                </a:tc>
                <a:tc>
                  <a:txBody>
                    <a:bodyPr/>
                    <a:lstStyle/>
                    <a:p>
                      <a:pPr lvl="0">
                        <a:lnSpc>
                          <a:spcPct val="150000"/>
                        </a:lnSpc>
                        <a:spcBef>
                          <a:spcPts val="0"/>
                        </a:spcBef>
                        <a:spcAft>
                          <a:spcPts val="0"/>
                        </a:spcAft>
                        <a:buNone/>
                      </a:pPr>
                      <a:r>
                        <a:rPr lang="en-GB" sz="1400" b="1" i="0" u="none" strike="noStrike" baseline="0" noProof="0" dirty="0">
                          <a:latin typeface="Arial"/>
                        </a:rPr>
                        <a:t>How are these terms used within the source? These will help you show understanding</a:t>
                      </a:r>
                      <a:r>
                        <a:rPr lang="en-GB" sz="1400" b="0" i="0" u="none" strike="noStrike" baseline="0" noProof="0" dirty="0">
                          <a:latin typeface="Arial"/>
                        </a:rPr>
                        <a:t> </a:t>
                      </a:r>
                    </a:p>
                    <a:p>
                      <a:pPr lvl="0">
                        <a:lnSpc>
                          <a:spcPct val="150000"/>
                        </a:lnSpc>
                        <a:spcBef>
                          <a:spcPts val="0"/>
                        </a:spcBef>
                        <a:spcAft>
                          <a:spcPts val="0"/>
                        </a:spcAft>
                        <a:buNone/>
                      </a:pPr>
                      <a:endParaRPr lang="en-GB" sz="1400" b="0" i="0" u="none" strike="noStrike" baseline="0" noProof="0" dirty="0">
                        <a:latin typeface="Arial"/>
                      </a:endParaRPr>
                    </a:p>
                    <a:p>
                      <a:pPr lvl="0">
                        <a:lnSpc>
                          <a:spcPct val="150000"/>
                        </a:lnSpc>
                        <a:spcBef>
                          <a:spcPts val="0"/>
                        </a:spcBef>
                        <a:spcAft>
                          <a:spcPts val="0"/>
                        </a:spcAft>
                        <a:buNone/>
                      </a:pPr>
                      <a:r>
                        <a:rPr lang="en-GB" sz="1400" b="1" i="0" u="none" strike="noStrike" baseline="0" noProof="0" dirty="0">
                          <a:latin typeface="Arial"/>
                        </a:rPr>
                        <a:t>Contraception</a:t>
                      </a:r>
                    </a:p>
                    <a:p>
                      <a:pPr lvl="0">
                        <a:lnSpc>
                          <a:spcPct val="150000"/>
                        </a:lnSpc>
                        <a:spcBef>
                          <a:spcPts val="0"/>
                        </a:spcBef>
                        <a:spcAft>
                          <a:spcPts val="0"/>
                        </a:spcAft>
                        <a:buNone/>
                      </a:pPr>
                      <a:endParaRPr lang="en-GB" sz="1400" b="1" i="0" u="none" strike="noStrike" baseline="0" noProof="0" dirty="0">
                        <a:latin typeface="Arial"/>
                      </a:endParaRPr>
                    </a:p>
                    <a:p>
                      <a:pPr lvl="0">
                        <a:lnSpc>
                          <a:spcPct val="150000"/>
                        </a:lnSpc>
                        <a:spcBef>
                          <a:spcPts val="0"/>
                        </a:spcBef>
                        <a:spcAft>
                          <a:spcPts val="0"/>
                        </a:spcAft>
                        <a:buNone/>
                      </a:pPr>
                      <a:endParaRPr lang="en-GB" sz="1400" b="1" i="0" u="none" strike="noStrike" baseline="0" noProof="0" dirty="0">
                        <a:latin typeface="Arial"/>
                      </a:endParaRPr>
                    </a:p>
                    <a:p>
                      <a:pPr lvl="0">
                        <a:lnSpc>
                          <a:spcPct val="150000"/>
                        </a:lnSpc>
                        <a:spcBef>
                          <a:spcPts val="0"/>
                        </a:spcBef>
                        <a:spcAft>
                          <a:spcPts val="0"/>
                        </a:spcAft>
                        <a:buNone/>
                      </a:pPr>
                      <a:r>
                        <a:rPr lang="en-GB" sz="1400" b="1" i="0" u="none" strike="noStrike" baseline="0" noProof="0" dirty="0">
                          <a:latin typeface="Arial"/>
                        </a:rPr>
                        <a:t>Rights</a:t>
                      </a:r>
                    </a:p>
                    <a:p>
                      <a:pPr lvl="0">
                        <a:lnSpc>
                          <a:spcPct val="150000"/>
                        </a:lnSpc>
                        <a:spcBef>
                          <a:spcPts val="0"/>
                        </a:spcBef>
                        <a:spcAft>
                          <a:spcPts val="0"/>
                        </a:spcAft>
                        <a:buNone/>
                      </a:pPr>
                      <a:endParaRPr lang="en-GB" sz="1400" b="1" i="0" u="none" strike="noStrike" baseline="0" noProof="0" dirty="0">
                        <a:latin typeface="Arial"/>
                      </a:endParaRPr>
                    </a:p>
                    <a:p>
                      <a:pPr lvl="0">
                        <a:lnSpc>
                          <a:spcPct val="150000"/>
                        </a:lnSpc>
                        <a:spcBef>
                          <a:spcPts val="0"/>
                        </a:spcBef>
                        <a:spcAft>
                          <a:spcPts val="0"/>
                        </a:spcAft>
                        <a:buNone/>
                      </a:pPr>
                      <a:endParaRPr lang="en-GB" sz="1400" b="1" i="0" u="none" strike="noStrike" baseline="0" noProof="0" dirty="0">
                        <a:latin typeface="Arial"/>
                      </a:endParaRPr>
                    </a:p>
                    <a:p>
                      <a:pPr lvl="0">
                        <a:lnSpc>
                          <a:spcPct val="150000"/>
                        </a:lnSpc>
                        <a:spcBef>
                          <a:spcPts val="0"/>
                        </a:spcBef>
                        <a:spcAft>
                          <a:spcPts val="0"/>
                        </a:spcAft>
                        <a:buNone/>
                      </a:pPr>
                      <a:r>
                        <a:rPr lang="en-GB" sz="1400" b="1" i="0" u="none" strike="noStrike" baseline="0" noProof="0" dirty="0">
                          <a:latin typeface="Arial"/>
                        </a:rPr>
                        <a:t>Woman/mother</a:t>
                      </a:r>
                    </a:p>
                    <a:p>
                      <a:pPr lvl="0">
                        <a:lnSpc>
                          <a:spcPct val="150000"/>
                        </a:lnSpc>
                        <a:spcBef>
                          <a:spcPts val="0"/>
                        </a:spcBef>
                        <a:spcAft>
                          <a:spcPts val="0"/>
                        </a:spcAft>
                        <a:buNone/>
                      </a:pPr>
                      <a:endParaRPr lang="en-GB" sz="1400" b="1" i="0" u="none" strike="noStrike" baseline="0" noProof="0" dirty="0">
                        <a:latin typeface="Arial"/>
                      </a:endParaRPr>
                    </a:p>
                    <a:p>
                      <a:pPr lvl="0">
                        <a:lnSpc>
                          <a:spcPct val="150000"/>
                        </a:lnSpc>
                        <a:spcBef>
                          <a:spcPts val="0"/>
                        </a:spcBef>
                        <a:spcAft>
                          <a:spcPts val="0"/>
                        </a:spcAft>
                        <a:buNone/>
                      </a:pPr>
                      <a:endParaRPr lang="en-GB" sz="1400" b="1" i="0" u="none" strike="noStrike" baseline="0" noProof="0" dirty="0">
                        <a:latin typeface="Arial"/>
                      </a:endParaRPr>
                    </a:p>
                    <a:p>
                      <a:pPr lvl="0">
                        <a:lnSpc>
                          <a:spcPct val="150000"/>
                        </a:lnSpc>
                        <a:spcBef>
                          <a:spcPts val="0"/>
                        </a:spcBef>
                        <a:spcAft>
                          <a:spcPts val="0"/>
                        </a:spcAft>
                        <a:buNone/>
                      </a:pPr>
                      <a:r>
                        <a:rPr lang="en-GB" sz="1400" b="1" i="0" u="none" strike="noStrike" baseline="0" noProof="0" dirty="0">
                          <a:latin typeface="Arial"/>
                        </a:rPr>
                        <a:t>Foetus</a:t>
                      </a:r>
                    </a:p>
                    <a:p>
                      <a:pPr lvl="0">
                        <a:lnSpc>
                          <a:spcPct val="150000"/>
                        </a:lnSpc>
                        <a:spcBef>
                          <a:spcPts val="0"/>
                        </a:spcBef>
                        <a:spcAft>
                          <a:spcPts val="0"/>
                        </a:spcAft>
                        <a:buNone/>
                      </a:pPr>
                      <a:endParaRPr lang="en-GB" sz="1600" b="0" i="0" u="none" strike="noStrike" baseline="0" noProof="0" dirty="0">
                        <a:latin typeface="Arial"/>
                      </a:endParaRPr>
                    </a:p>
                    <a:p>
                      <a:pPr lvl="0">
                        <a:lnSpc>
                          <a:spcPct val="150000"/>
                        </a:lnSpc>
                        <a:spcBef>
                          <a:spcPts val="0"/>
                        </a:spcBef>
                        <a:spcAft>
                          <a:spcPts val="0"/>
                        </a:spcAft>
                        <a:buNone/>
                      </a:pPr>
                      <a:endParaRPr lang="en-GB" sz="1600" b="0" i="0" u="none" strike="noStrike" baseline="0" noProof="0" dirty="0">
                        <a:latin typeface="Arial"/>
                      </a:endParaRPr>
                    </a:p>
                  </a:txBody>
                  <a:tcPr marL="74295" marR="74295" marT="37148" marB="37148">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06664193"/>
                  </a:ext>
                </a:extLst>
              </a:tr>
            </a:tbl>
          </a:graphicData>
        </a:graphic>
      </p:graphicFrame>
    </p:spTree>
    <p:extLst>
      <p:ext uri="{BB962C8B-B14F-4D97-AF65-F5344CB8AC3E}">
        <p14:creationId xmlns:p14="http://schemas.microsoft.com/office/powerpoint/2010/main" val="6977356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AC3D807-0417-4B92-AFE5-7B319857E88B}"/>
              </a:ext>
            </a:extLst>
          </p:cNvPr>
          <p:cNvSpPr>
            <a:spLocks noGrp="1"/>
          </p:cNvSpPr>
          <p:nvPr>
            <p:ph type="sldNum" sz="quarter" idx="12"/>
          </p:nvPr>
        </p:nvSpPr>
        <p:spPr/>
        <p:txBody>
          <a:bodyPr/>
          <a:lstStyle/>
          <a:p>
            <a:fld id="{FEF769C0-4A93-431B-A443-CB6AAA52EFFA}" type="slidenum">
              <a:rPr lang="en-GB" smtClean="0"/>
              <a:t>13</a:t>
            </a:fld>
            <a:endParaRPr lang="en-GB"/>
          </a:p>
        </p:txBody>
      </p:sp>
      <p:sp>
        <p:nvSpPr>
          <p:cNvPr id="10" name="Title 1">
            <a:extLst>
              <a:ext uri="{FF2B5EF4-FFF2-40B4-BE49-F238E27FC236}">
                <a16:creationId xmlns:a16="http://schemas.microsoft.com/office/drawing/2014/main" id="{2CF31703-F4C3-4B70-BDCB-79854F5E956B}"/>
              </a:ext>
            </a:extLst>
          </p:cNvPr>
          <p:cNvSpPr txBox="1">
            <a:spLocks/>
          </p:cNvSpPr>
          <p:nvPr/>
        </p:nvSpPr>
        <p:spPr>
          <a:xfrm>
            <a:off x="319086" y="181946"/>
            <a:ext cx="9471114" cy="437179"/>
          </a:xfrm>
          <a:prstGeom prst="rect">
            <a:avLst/>
          </a:prstGeom>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50000"/>
              </a:lnSpc>
            </a:pPr>
            <a:r>
              <a:rPr lang="en-GB" sz="1400" dirty="0">
                <a:latin typeface="Arial"/>
                <a:cs typeface="Arial"/>
              </a:rPr>
              <a:t>Year 10 – Lent 1 - Homework 6 Part 2                              Humanist views on life and abortion - KO page </a:t>
            </a:r>
            <a:r>
              <a:rPr lang="en-GB" sz="1400" dirty="0" smtClean="0">
                <a:latin typeface="Arial"/>
                <a:cs typeface="Arial"/>
              </a:rPr>
              <a:t>95</a:t>
            </a:r>
            <a:r>
              <a:rPr lang="en-GB" sz="1400" dirty="0">
                <a:latin typeface="Arial"/>
                <a:cs typeface="Arial"/>
              </a:rPr>
              <a:t>  </a:t>
            </a:r>
          </a:p>
        </p:txBody>
      </p:sp>
      <p:graphicFrame>
        <p:nvGraphicFramePr>
          <p:cNvPr id="11" name="Table 10">
            <a:extLst>
              <a:ext uri="{FF2B5EF4-FFF2-40B4-BE49-F238E27FC236}">
                <a16:creationId xmlns:a16="http://schemas.microsoft.com/office/drawing/2014/main" id="{885AE039-C2FC-4E1E-ABDC-296EE95951D1}"/>
              </a:ext>
            </a:extLst>
          </p:cNvPr>
          <p:cNvGraphicFramePr>
            <a:graphicFrameLocks noGrp="1"/>
          </p:cNvGraphicFramePr>
          <p:nvPr>
            <p:extLst>
              <p:ext uri="{D42A27DB-BD31-4B8C-83A1-F6EECF244321}">
                <p14:modId xmlns:p14="http://schemas.microsoft.com/office/powerpoint/2010/main" val="2712644343"/>
              </p:ext>
            </p:extLst>
          </p:nvPr>
        </p:nvGraphicFramePr>
        <p:xfrm>
          <a:off x="319086" y="619125"/>
          <a:ext cx="9267827" cy="5801471"/>
        </p:xfrm>
        <a:graphic>
          <a:graphicData uri="http://schemas.openxmlformats.org/drawingml/2006/table">
            <a:tbl>
              <a:tblPr firstRow="1" bandRow="1">
                <a:tableStyleId>{5940675A-B579-460E-94D1-54222C63F5DA}</a:tableStyleId>
              </a:tblPr>
              <a:tblGrid>
                <a:gridCol w="9267827">
                  <a:extLst>
                    <a:ext uri="{9D8B030D-6E8A-4147-A177-3AD203B41FA5}">
                      <a16:colId xmlns:a16="http://schemas.microsoft.com/office/drawing/2014/main" val="1663066600"/>
                    </a:ext>
                  </a:extLst>
                </a:gridCol>
              </a:tblGrid>
              <a:tr h="5801471">
                <a:tc>
                  <a:txBody>
                    <a:bodyPr/>
                    <a:lstStyle/>
                    <a:p>
                      <a:pPr marL="0" indent="0">
                        <a:lnSpc>
                          <a:spcPct val="150000"/>
                        </a:lnSpc>
                        <a:spcBef>
                          <a:spcPts val="0"/>
                        </a:spcBef>
                        <a:spcAft>
                          <a:spcPts val="0"/>
                        </a:spcAft>
                        <a:buNone/>
                      </a:pPr>
                      <a:r>
                        <a:rPr lang="en-GB" sz="1400" b="0" i="0" kern="1200" dirty="0">
                          <a:solidFill>
                            <a:schemeClr val="tx1"/>
                          </a:solidFill>
                          <a:effectLst/>
                          <a:latin typeface="Arial"/>
                          <a:ea typeface="+mn-ea"/>
                          <a:cs typeface="Arial"/>
                        </a:rPr>
                        <a:t>1. What is the Humanist view on the sanctity of life?</a:t>
                      </a:r>
                    </a:p>
                    <a:p>
                      <a:pPr marL="0" lvl="0" indent="0">
                        <a:lnSpc>
                          <a:spcPct val="150000"/>
                        </a:lnSpc>
                        <a:spcBef>
                          <a:spcPts val="0"/>
                        </a:spcBef>
                        <a:spcAft>
                          <a:spcPts val="0"/>
                        </a:spcAft>
                        <a:buNone/>
                      </a:pPr>
                      <a:r>
                        <a:rPr lang="en-GB" sz="1400" b="0" i="0" kern="1200" dirty="0">
                          <a:solidFill>
                            <a:schemeClr val="tx1"/>
                          </a:solidFill>
                          <a:effectLst/>
                          <a:latin typeface="Arial"/>
                          <a:ea typeface="+mn-ea"/>
                          <a:cs typeface="Arial"/>
                        </a:rPr>
                        <a:t>________________________________________________________________________________________________________________________________________________________________________________________</a:t>
                      </a:r>
                    </a:p>
                    <a:p>
                      <a:pPr marL="0" lvl="0" indent="0">
                        <a:lnSpc>
                          <a:spcPct val="150000"/>
                        </a:lnSpc>
                        <a:spcBef>
                          <a:spcPts val="0"/>
                        </a:spcBef>
                        <a:spcAft>
                          <a:spcPts val="0"/>
                        </a:spcAft>
                        <a:buNone/>
                      </a:pPr>
                      <a:r>
                        <a:rPr lang="en-GB" sz="1400" b="0" i="0" kern="1200" dirty="0">
                          <a:solidFill>
                            <a:schemeClr val="tx1"/>
                          </a:solidFill>
                          <a:effectLst/>
                          <a:latin typeface="Arial"/>
                          <a:ea typeface="+mn-ea"/>
                          <a:cs typeface="Arial"/>
                        </a:rPr>
                        <a:t>2. What are the different views on abortion in Humanism?</a:t>
                      </a:r>
                    </a:p>
                    <a:p>
                      <a:pPr marL="0" lvl="0" indent="0">
                        <a:lnSpc>
                          <a:spcPct val="150000"/>
                        </a:lnSpc>
                        <a:spcBef>
                          <a:spcPts val="0"/>
                        </a:spcBef>
                        <a:spcAft>
                          <a:spcPts val="0"/>
                        </a:spcAft>
                        <a:buNone/>
                      </a:pPr>
                      <a:r>
                        <a:rPr lang="en-GB" sz="1400" b="0" i="0" kern="1200" dirty="0">
                          <a:solidFill>
                            <a:schemeClr val="tx1"/>
                          </a:solidFill>
                          <a:effectLst/>
                          <a:latin typeface="Arial"/>
                          <a:ea typeface="+mn-ea"/>
                          <a:cs typeface="Arial"/>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pPr marL="0" lvl="0" indent="0">
                        <a:lnSpc>
                          <a:spcPct val="150000"/>
                        </a:lnSpc>
                        <a:spcBef>
                          <a:spcPts val="0"/>
                        </a:spcBef>
                        <a:spcAft>
                          <a:spcPts val="0"/>
                        </a:spcAft>
                        <a:buNone/>
                      </a:pPr>
                      <a:r>
                        <a:rPr lang="en-GB" sz="1400" b="0" i="0" kern="1200" dirty="0">
                          <a:solidFill>
                            <a:schemeClr val="tx1"/>
                          </a:solidFill>
                          <a:effectLst/>
                          <a:latin typeface="Arial"/>
                          <a:ea typeface="+mn-ea"/>
                          <a:cs typeface="Arial"/>
                        </a:rPr>
                        <a:t>3. Who has rights in Humanism? Why do they have those rights? 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pPr marL="0" lvl="0" indent="0">
                        <a:lnSpc>
                          <a:spcPct val="150000"/>
                        </a:lnSpc>
                        <a:spcBef>
                          <a:spcPts val="0"/>
                        </a:spcBef>
                        <a:spcAft>
                          <a:spcPts val="0"/>
                        </a:spcAft>
                        <a:buNone/>
                      </a:pPr>
                      <a:r>
                        <a:rPr lang="en-GB" sz="1400" b="0" i="0" kern="1200" dirty="0">
                          <a:solidFill>
                            <a:schemeClr val="tx1"/>
                          </a:solidFill>
                          <a:effectLst/>
                          <a:latin typeface="Arial"/>
                          <a:ea typeface="+mn-ea"/>
                          <a:cs typeface="Arial"/>
                        </a:rPr>
                        <a:t>4. </a:t>
                      </a:r>
                      <a:r>
                        <a:rPr lang="en-GB" sz="1400" b="0" i="0" u="none" strike="noStrike" kern="1200" noProof="0" dirty="0">
                          <a:solidFill>
                            <a:schemeClr val="tx1"/>
                          </a:solidFill>
                          <a:effectLst/>
                          <a:latin typeface="Arial"/>
                        </a:rPr>
                        <a:t>Explain the Catholic response to abortion and the Humanist view on abortion.</a:t>
                      </a:r>
                      <a:endParaRPr lang="en-US" sz="1400" b="0" i="0" u="none" strike="noStrike" kern="1200" noProof="0" dirty="0">
                        <a:effectLst/>
                      </a:endParaRPr>
                    </a:p>
                    <a:p>
                      <a:pPr marL="0" lvl="0" indent="0">
                        <a:lnSpc>
                          <a:spcPct val="150000"/>
                        </a:lnSpc>
                        <a:spcBef>
                          <a:spcPts val="0"/>
                        </a:spcBef>
                        <a:spcAft>
                          <a:spcPts val="0"/>
                        </a:spcAft>
                        <a:buNone/>
                      </a:pPr>
                      <a:r>
                        <a:rPr lang="en-GB" sz="1400" b="0" i="0" u="none" strike="noStrike" kern="1200" noProof="0" dirty="0">
                          <a:solidFill>
                            <a:schemeClr val="tx1"/>
                          </a:solidFill>
                          <a:effectLst/>
                          <a:latin typeface="Arial"/>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GB" dirty="0"/>
                    </a:p>
                  </a:txBody>
                  <a:tcPr marL="74295" marR="74295" marT="37148" marB="37148">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06664193"/>
                  </a:ext>
                </a:extLst>
              </a:tr>
            </a:tbl>
          </a:graphicData>
        </a:graphic>
      </p:graphicFrame>
    </p:spTree>
    <p:extLst>
      <p:ext uri="{BB962C8B-B14F-4D97-AF65-F5344CB8AC3E}">
        <p14:creationId xmlns:p14="http://schemas.microsoft.com/office/powerpoint/2010/main" val="10908159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D53E463-EEC0-476A-A175-9F450B7D91B7}"/>
              </a:ext>
            </a:extLst>
          </p:cNvPr>
          <p:cNvSpPr>
            <a:spLocks noGrp="1"/>
          </p:cNvSpPr>
          <p:nvPr>
            <p:ph type="sldNum" sz="quarter" idx="12"/>
          </p:nvPr>
        </p:nvSpPr>
        <p:spPr/>
        <p:txBody>
          <a:bodyPr/>
          <a:lstStyle/>
          <a:p>
            <a:fld id="{FEF769C0-4A93-431B-A443-CB6AAA52EFFA}" type="slidenum">
              <a:rPr lang="en-GB" smtClean="0"/>
              <a:t>14</a:t>
            </a:fld>
            <a:endParaRPr lang="en-GB"/>
          </a:p>
        </p:txBody>
      </p:sp>
      <p:sp>
        <p:nvSpPr>
          <p:cNvPr id="5" name="Text Placeholder 5">
            <a:extLst>
              <a:ext uri="{FF2B5EF4-FFF2-40B4-BE49-F238E27FC236}">
                <a16:creationId xmlns:a16="http://schemas.microsoft.com/office/drawing/2014/main" id="{0CEB9172-96A1-4976-8726-47E2622857D6}"/>
              </a:ext>
            </a:extLst>
          </p:cNvPr>
          <p:cNvSpPr txBox="1">
            <a:spLocks/>
          </p:cNvSpPr>
          <p:nvPr/>
        </p:nvSpPr>
        <p:spPr>
          <a:xfrm>
            <a:off x="296863" y="787509"/>
            <a:ext cx="5157787" cy="82391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1400" b="1" dirty="0">
                <a:latin typeface="Arial" panose="020B0604020202020204" pitchFamily="34" charset="0"/>
                <a:cs typeface="Arial" panose="020B0604020202020204" pitchFamily="34" charset="0"/>
              </a:rPr>
              <a:t>Activity this links to: ___________________________</a:t>
            </a:r>
          </a:p>
        </p:txBody>
      </p:sp>
      <p:sp>
        <p:nvSpPr>
          <p:cNvPr id="6" name="Content Placeholder 6">
            <a:extLst>
              <a:ext uri="{FF2B5EF4-FFF2-40B4-BE49-F238E27FC236}">
                <a16:creationId xmlns:a16="http://schemas.microsoft.com/office/drawing/2014/main" id="{DFD8A727-A3A2-4BE2-9D3B-E624BA1C2203}"/>
              </a:ext>
            </a:extLst>
          </p:cNvPr>
          <p:cNvSpPr txBox="1">
            <a:spLocks/>
          </p:cNvSpPr>
          <p:nvPr/>
        </p:nvSpPr>
        <p:spPr>
          <a:xfrm>
            <a:off x="296863" y="1216750"/>
            <a:ext cx="4271963" cy="5326925"/>
          </a:xfrm>
          <a:prstGeom prst="rect">
            <a:avLst/>
          </a:prstGeom>
        </p:spPr>
        <p:txBody>
          <a:bodyPr>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70000"/>
              </a:lnSpc>
              <a:buNone/>
            </a:pPr>
            <a:r>
              <a:rPr lang="en-GB" sz="4800" dirty="0">
                <a:latin typeface="Arial" panose="020B0604020202020204" pitchFamily="34" charset="0"/>
                <a:cs typeface="Arial" panose="020B0604020202020204" pitchFamily="34" charset="0"/>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pPr marL="0" indent="0">
              <a:lnSpc>
                <a:spcPct val="150000"/>
              </a:lnSpc>
              <a:buFont typeface="Arial" panose="020B0604020202020204" pitchFamily="34" charset="0"/>
              <a:buNone/>
            </a:pPr>
            <a:endParaRPr lang="en-GB" sz="1200" dirty="0">
              <a:latin typeface="Arial" panose="020B0604020202020204" pitchFamily="34" charset="0"/>
              <a:cs typeface="Arial" panose="020B0604020202020204" pitchFamily="34" charset="0"/>
            </a:endParaRPr>
          </a:p>
        </p:txBody>
      </p:sp>
      <p:sp>
        <p:nvSpPr>
          <p:cNvPr id="7" name="Title 1">
            <a:extLst>
              <a:ext uri="{FF2B5EF4-FFF2-40B4-BE49-F238E27FC236}">
                <a16:creationId xmlns:a16="http://schemas.microsoft.com/office/drawing/2014/main" id="{4CCBA469-00A5-4999-A805-A5814356720A}"/>
              </a:ext>
            </a:extLst>
          </p:cNvPr>
          <p:cNvSpPr txBox="1">
            <a:spLocks/>
          </p:cNvSpPr>
          <p:nvPr/>
        </p:nvSpPr>
        <p:spPr>
          <a:xfrm>
            <a:off x="319086" y="181946"/>
            <a:ext cx="9471114" cy="429241"/>
          </a:xfrm>
          <a:prstGeom prst="rect">
            <a:avLst/>
          </a:prstGeom>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50000"/>
              </a:lnSpc>
            </a:pPr>
            <a:r>
              <a:rPr lang="en-GB" sz="1400" dirty="0">
                <a:latin typeface="Arial"/>
                <a:cs typeface="Arial"/>
              </a:rPr>
              <a:t>Year 10 Lent 1 – extra paper for any task you cannot fit into the activity box			</a:t>
            </a:r>
          </a:p>
        </p:txBody>
      </p:sp>
      <p:sp>
        <p:nvSpPr>
          <p:cNvPr id="8" name="Text Placeholder 5">
            <a:extLst>
              <a:ext uri="{FF2B5EF4-FFF2-40B4-BE49-F238E27FC236}">
                <a16:creationId xmlns:a16="http://schemas.microsoft.com/office/drawing/2014/main" id="{F8FF249A-258A-45B0-B462-C20A97748997}"/>
              </a:ext>
            </a:extLst>
          </p:cNvPr>
          <p:cNvSpPr txBox="1">
            <a:spLocks/>
          </p:cNvSpPr>
          <p:nvPr/>
        </p:nvSpPr>
        <p:spPr>
          <a:xfrm>
            <a:off x="4953000" y="787509"/>
            <a:ext cx="5157787" cy="82391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1400" b="1" dirty="0">
                <a:latin typeface="Arial" panose="020B0604020202020204" pitchFamily="34" charset="0"/>
                <a:cs typeface="Arial" panose="020B0604020202020204" pitchFamily="34" charset="0"/>
              </a:rPr>
              <a:t>Activity this links to: ___________________________</a:t>
            </a:r>
          </a:p>
        </p:txBody>
      </p:sp>
      <p:sp>
        <p:nvSpPr>
          <p:cNvPr id="9" name="Content Placeholder 6">
            <a:extLst>
              <a:ext uri="{FF2B5EF4-FFF2-40B4-BE49-F238E27FC236}">
                <a16:creationId xmlns:a16="http://schemas.microsoft.com/office/drawing/2014/main" id="{66E58A76-D0FA-41A1-841D-8A95B2D7E724}"/>
              </a:ext>
            </a:extLst>
          </p:cNvPr>
          <p:cNvSpPr txBox="1">
            <a:spLocks/>
          </p:cNvSpPr>
          <p:nvPr/>
        </p:nvSpPr>
        <p:spPr>
          <a:xfrm>
            <a:off x="5238750" y="1216750"/>
            <a:ext cx="4370387" cy="5326925"/>
          </a:xfrm>
          <a:prstGeom prst="rect">
            <a:avLst/>
          </a:prstGeom>
        </p:spPr>
        <p:txBody>
          <a:bodyPr>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70000"/>
              </a:lnSpc>
              <a:buNone/>
            </a:pPr>
            <a:r>
              <a:rPr lang="en-GB" sz="4800" dirty="0">
                <a:latin typeface="Arial" panose="020B0604020202020204" pitchFamily="34" charset="0"/>
                <a:cs typeface="Arial" panose="020B0604020202020204" pitchFamily="34" charset="0"/>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GB"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644370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D53E463-EEC0-476A-A175-9F450B7D91B7}"/>
              </a:ext>
            </a:extLst>
          </p:cNvPr>
          <p:cNvSpPr>
            <a:spLocks noGrp="1"/>
          </p:cNvSpPr>
          <p:nvPr>
            <p:ph type="sldNum" sz="quarter" idx="12"/>
          </p:nvPr>
        </p:nvSpPr>
        <p:spPr/>
        <p:txBody>
          <a:bodyPr/>
          <a:lstStyle/>
          <a:p>
            <a:fld id="{FEF769C0-4A93-431B-A443-CB6AAA52EFFA}" type="slidenum">
              <a:rPr lang="en-GB" smtClean="0"/>
              <a:t>15</a:t>
            </a:fld>
            <a:endParaRPr lang="en-GB"/>
          </a:p>
        </p:txBody>
      </p:sp>
      <p:sp>
        <p:nvSpPr>
          <p:cNvPr id="5" name="Text Placeholder 5">
            <a:extLst>
              <a:ext uri="{FF2B5EF4-FFF2-40B4-BE49-F238E27FC236}">
                <a16:creationId xmlns:a16="http://schemas.microsoft.com/office/drawing/2014/main" id="{0CEB9172-96A1-4976-8726-47E2622857D6}"/>
              </a:ext>
            </a:extLst>
          </p:cNvPr>
          <p:cNvSpPr txBox="1">
            <a:spLocks/>
          </p:cNvSpPr>
          <p:nvPr/>
        </p:nvSpPr>
        <p:spPr>
          <a:xfrm>
            <a:off x="296863" y="787509"/>
            <a:ext cx="5157787" cy="82391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1400" b="1" dirty="0">
                <a:latin typeface="Arial" panose="020B0604020202020204" pitchFamily="34" charset="0"/>
                <a:cs typeface="Arial" panose="020B0604020202020204" pitchFamily="34" charset="0"/>
              </a:rPr>
              <a:t>Activity this links to: ___________________________</a:t>
            </a:r>
          </a:p>
        </p:txBody>
      </p:sp>
      <p:sp>
        <p:nvSpPr>
          <p:cNvPr id="6" name="Content Placeholder 6">
            <a:extLst>
              <a:ext uri="{FF2B5EF4-FFF2-40B4-BE49-F238E27FC236}">
                <a16:creationId xmlns:a16="http://schemas.microsoft.com/office/drawing/2014/main" id="{DFD8A727-A3A2-4BE2-9D3B-E624BA1C2203}"/>
              </a:ext>
            </a:extLst>
          </p:cNvPr>
          <p:cNvSpPr txBox="1">
            <a:spLocks/>
          </p:cNvSpPr>
          <p:nvPr/>
        </p:nvSpPr>
        <p:spPr>
          <a:xfrm>
            <a:off x="296863" y="1216750"/>
            <a:ext cx="4271963" cy="5326925"/>
          </a:xfrm>
          <a:prstGeom prst="rect">
            <a:avLst/>
          </a:prstGeom>
        </p:spPr>
        <p:txBody>
          <a:bodyPr>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70000"/>
              </a:lnSpc>
              <a:buNone/>
            </a:pPr>
            <a:r>
              <a:rPr lang="en-GB" sz="4800" dirty="0">
                <a:latin typeface="Arial" panose="020B0604020202020204" pitchFamily="34" charset="0"/>
                <a:cs typeface="Arial" panose="020B0604020202020204" pitchFamily="34" charset="0"/>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pPr marL="0" indent="0">
              <a:lnSpc>
                <a:spcPct val="150000"/>
              </a:lnSpc>
              <a:buFont typeface="Arial" panose="020B0604020202020204" pitchFamily="34" charset="0"/>
              <a:buNone/>
            </a:pPr>
            <a:endParaRPr lang="en-GB" sz="1200" dirty="0">
              <a:latin typeface="Arial" panose="020B0604020202020204" pitchFamily="34" charset="0"/>
              <a:cs typeface="Arial" panose="020B0604020202020204" pitchFamily="34" charset="0"/>
            </a:endParaRPr>
          </a:p>
        </p:txBody>
      </p:sp>
      <p:sp>
        <p:nvSpPr>
          <p:cNvPr id="7" name="Title 1">
            <a:extLst>
              <a:ext uri="{FF2B5EF4-FFF2-40B4-BE49-F238E27FC236}">
                <a16:creationId xmlns:a16="http://schemas.microsoft.com/office/drawing/2014/main" id="{4CCBA469-00A5-4999-A805-A5814356720A}"/>
              </a:ext>
            </a:extLst>
          </p:cNvPr>
          <p:cNvSpPr txBox="1">
            <a:spLocks/>
          </p:cNvSpPr>
          <p:nvPr/>
        </p:nvSpPr>
        <p:spPr>
          <a:xfrm>
            <a:off x="319086" y="181946"/>
            <a:ext cx="9471114" cy="429241"/>
          </a:xfrm>
          <a:prstGeom prst="rect">
            <a:avLst/>
          </a:prstGeom>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50000"/>
              </a:lnSpc>
            </a:pPr>
            <a:r>
              <a:rPr lang="en-GB" sz="1400" dirty="0">
                <a:latin typeface="Arial"/>
                <a:cs typeface="Arial"/>
              </a:rPr>
              <a:t>Year 10 Lent 1 – extra paper for any task you cannot fit into the activity box			</a:t>
            </a:r>
          </a:p>
        </p:txBody>
      </p:sp>
      <p:sp>
        <p:nvSpPr>
          <p:cNvPr id="8" name="Text Placeholder 5">
            <a:extLst>
              <a:ext uri="{FF2B5EF4-FFF2-40B4-BE49-F238E27FC236}">
                <a16:creationId xmlns:a16="http://schemas.microsoft.com/office/drawing/2014/main" id="{F8FF249A-258A-45B0-B462-C20A97748997}"/>
              </a:ext>
            </a:extLst>
          </p:cNvPr>
          <p:cNvSpPr txBox="1">
            <a:spLocks/>
          </p:cNvSpPr>
          <p:nvPr/>
        </p:nvSpPr>
        <p:spPr>
          <a:xfrm>
            <a:off x="4953000" y="787509"/>
            <a:ext cx="5157787" cy="82391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1400" b="1" dirty="0">
                <a:latin typeface="Arial" panose="020B0604020202020204" pitchFamily="34" charset="0"/>
                <a:cs typeface="Arial" panose="020B0604020202020204" pitchFamily="34" charset="0"/>
              </a:rPr>
              <a:t>Activity this links to: ___________________________</a:t>
            </a:r>
          </a:p>
        </p:txBody>
      </p:sp>
      <p:sp>
        <p:nvSpPr>
          <p:cNvPr id="9" name="Content Placeholder 6">
            <a:extLst>
              <a:ext uri="{FF2B5EF4-FFF2-40B4-BE49-F238E27FC236}">
                <a16:creationId xmlns:a16="http://schemas.microsoft.com/office/drawing/2014/main" id="{66E58A76-D0FA-41A1-841D-8A95B2D7E724}"/>
              </a:ext>
            </a:extLst>
          </p:cNvPr>
          <p:cNvSpPr txBox="1">
            <a:spLocks/>
          </p:cNvSpPr>
          <p:nvPr/>
        </p:nvSpPr>
        <p:spPr>
          <a:xfrm>
            <a:off x="5238750" y="1216750"/>
            <a:ext cx="4370387" cy="5326925"/>
          </a:xfrm>
          <a:prstGeom prst="rect">
            <a:avLst/>
          </a:prstGeom>
        </p:spPr>
        <p:txBody>
          <a:bodyPr>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70000"/>
              </a:lnSpc>
              <a:buNone/>
            </a:pPr>
            <a:r>
              <a:rPr lang="en-GB" sz="4800" dirty="0">
                <a:latin typeface="Arial" panose="020B0604020202020204" pitchFamily="34" charset="0"/>
                <a:cs typeface="Arial" panose="020B0604020202020204" pitchFamily="34" charset="0"/>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GB"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958828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D53E463-EEC0-476A-A175-9F450B7D91B7}"/>
              </a:ext>
            </a:extLst>
          </p:cNvPr>
          <p:cNvSpPr>
            <a:spLocks noGrp="1"/>
          </p:cNvSpPr>
          <p:nvPr>
            <p:ph type="sldNum" sz="quarter" idx="12"/>
          </p:nvPr>
        </p:nvSpPr>
        <p:spPr/>
        <p:txBody>
          <a:bodyPr/>
          <a:lstStyle/>
          <a:p>
            <a:fld id="{FEF769C0-4A93-431B-A443-CB6AAA52EFFA}" type="slidenum">
              <a:rPr lang="en-GB" smtClean="0"/>
              <a:t>16</a:t>
            </a:fld>
            <a:endParaRPr lang="en-GB"/>
          </a:p>
        </p:txBody>
      </p:sp>
      <p:sp>
        <p:nvSpPr>
          <p:cNvPr id="5" name="Text Placeholder 5">
            <a:extLst>
              <a:ext uri="{FF2B5EF4-FFF2-40B4-BE49-F238E27FC236}">
                <a16:creationId xmlns:a16="http://schemas.microsoft.com/office/drawing/2014/main" id="{0CEB9172-96A1-4976-8726-47E2622857D6}"/>
              </a:ext>
            </a:extLst>
          </p:cNvPr>
          <p:cNvSpPr txBox="1">
            <a:spLocks/>
          </p:cNvSpPr>
          <p:nvPr/>
        </p:nvSpPr>
        <p:spPr>
          <a:xfrm>
            <a:off x="296863" y="787509"/>
            <a:ext cx="5157787" cy="82391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1400" b="1" dirty="0">
                <a:latin typeface="Arial" panose="020B0604020202020204" pitchFamily="34" charset="0"/>
                <a:cs typeface="Arial" panose="020B0604020202020204" pitchFamily="34" charset="0"/>
              </a:rPr>
              <a:t>Activity this links to: ___________________________</a:t>
            </a:r>
          </a:p>
        </p:txBody>
      </p:sp>
      <p:sp>
        <p:nvSpPr>
          <p:cNvPr id="6" name="Content Placeholder 6">
            <a:extLst>
              <a:ext uri="{FF2B5EF4-FFF2-40B4-BE49-F238E27FC236}">
                <a16:creationId xmlns:a16="http://schemas.microsoft.com/office/drawing/2014/main" id="{DFD8A727-A3A2-4BE2-9D3B-E624BA1C2203}"/>
              </a:ext>
            </a:extLst>
          </p:cNvPr>
          <p:cNvSpPr txBox="1">
            <a:spLocks/>
          </p:cNvSpPr>
          <p:nvPr/>
        </p:nvSpPr>
        <p:spPr>
          <a:xfrm>
            <a:off x="296863" y="1216750"/>
            <a:ext cx="4271963" cy="5326925"/>
          </a:xfrm>
          <a:prstGeom prst="rect">
            <a:avLst/>
          </a:prstGeom>
        </p:spPr>
        <p:txBody>
          <a:bodyPr>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70000"/>
              </a:lnSpc>
              <a:buNone/>
            </a:pPr>
            <a:r>
              <a:rPr lang="en-GB" sz="4800" dirty="0">
                <a:latin typeface="Arial" panose="020B0604020202020204" pitchFamily="34" charset="0"/>
                <a:cs typeface="Arial" panose="020B0604020202020204" pitchFamily="34" charset="0"/>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pPr marL="0" indent="0">
              <a:lnSpc>
                <a:spcPct val="150000"/>
              </a:lnSpc>
              <a:buFont typeface="Arial" panose="020B0604020202020204" pitchFamily="34" charset="0"/>
              <a:buNone/>
            </a:pPr>
            <a:endParaRPr lang="en-GB" sz="1200" dirty="0">
              <a:latin typeface="Arial" panose="020B0604020202020204" pitchFamily="34" charset="0"/>
              <a:cs typeface="Arial" panose="020B0604020202020204" pitchFamily="34" charset="0"/>
            </a:endParaRPr>
          </a:p>
        </p:txBody>
      </p:sp>
      <p:sp>
        <p:nvSpPr>
          <p:cNvPr id="7" name="Title 1">
            <a:extLst>
              <a:ext uri="{FF2B5EF4-FFF2-40B4-BE49-F238E27FC236}">
                <a16:creationId xmlns:a16="http://schemas.microsoft.com/office/drawing/2014/main" id="{4CCBA469-00A5-4999-A805-A5814356720A}"/>
              </a:ext>
            </a:extLst>
          </p:cNvPr>
          <p:cNvSpPr txBox="1">
            <a:spLocks/>
          </p:cNvSpPr>
          <p:nvPr/>
        </p:nvSpPr>
        <p:spPr>
          <a:xfrm>
            <a:off x="319086" y="181946"/>
            <a:ext cx="9471114" cy="429241"/>
          </a:xfrm>
          <a:prstGeom prst="rect">
            <a:avLst/>
          </a:prstGeom>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50000"/>
              </a:lnSpc>
            </a:pPr>
            <a:r>
              <a:rPr lang="en-GB" sz="1400" dirty="0">
                <a:latin typeface="Arial"/>
                <a:cs typeface="Arial"/>
              </a:rPr>
              <a:t>Year 10 Lent 1 – extra paper for any task you cannot fit into the activity box			</a:t>
            </a:r>
          </a:p>
        </p:txBody>
      </p:sp>
      <p:sp>
        <p:nvSpPr>
          <p:cNvPr id="8" name="Text Placeholder 5">
            <a:extLst>
              <a:ext uri="{FF2B5EF4-FFF2-40B4-BE49-F238E27FC236}">
                <a16:creationId xmlns:a16="http://schemas.microsoft.com/office/drawing/2014/main" id="{F8FF249A-258A-45B0-B462-C20A97748997}"/>
              </a:ext>
            </a:extLst>
          </p:cNvPr>
          <p:cNvSpPr txBox="1">
            <a:spLocks/>
          </p:cNvSpPr>
          <p:nvPr/>
        </p:nvSpPr>
        <p:spPr>
          <a:xfrm>
            <a:off x="4953000" y="787509"/>
            <a:ext cx="5157787" cy="82391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1400" b="1" dirty="0">
                <a:latin typeface="Arial" panose="020B0604020202020204" pitchFamily="34" charset="0"/>
                <a:cs typeface="Arial" panose="020B0604020202020204" pitchFamily="34" charset="0"/>
              </a:rPr>
              <a:t>Activity this links to: ___________________________</a:t>
            </a:r>
          </a:p>
        </p:txBody>
      </p:sp>
      <p:sp>
        <p:nvSpPr>
          <p:cNvPr id="9" name="Content Placeholder 6">
            <a:extLst>
              <a:ext uri="{FF2B5EF4-FFF2-40B4-BE49-F238E27FC236}">
                <a16:creationId xmlns:a16="http://schemas.microsoft.com/office/drawing/2014/main" id="{66E58A76-D0FA-41A1-841D-8A95B2D7E724}"/>
              </a:ext>
            </a:extLst>
          </p:cNvPr>
          <p:cNvSpPr txBox="1">
            <a:spLocks/>
          </p:cNvSpPr>
          <p:nvPr/>
        </p:nvSpPr>
        <p:spPr>
          <a:xfrm>
            <a:off x="5238750" y="1216750"/>
            <a:ext cx="4370387" cy="5326925"/>
          </a:xfrm>
          <a:prstGeom prst="rect">
            <a:avLst/>
          </a:prstGeom>
        </p:spPr>
        <p:txBody>
          <a:bodyPr>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70000"/>
              </a:lnSpc>
              <a:buNone/>
            </a:pPr>
            <a:r>
              <a:rPr lang="en-GB" sz="4800" dirty="0">
                <a:latin typeface="Arial" panose="020B0604020202020204" pitchFamily="34" charset="0"/>
                <a:cs typeface="Arial" panose="020B0604020202020204" pitchFamily="34" charset="0"/>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GB"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684623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AC3D807-0417-4B92-AFE5-7B319857E88B}"/>
              </a:ext>
            </a:extLst>
          </p:cNvPr>
          <p:cNvSpPr>
            <a:spLocks noGrp="1"/>
          </p:cNvSpPr>
          <p:nvPr>
            <p:ph type="sldNum" sz="quarter" idx="12"/>
          </p:nvPr>
        </p:nvSpPr>
        <p:spPr/>
        <p:txBody>
          <a:bodyPr/>
          <a:lstStyle/>
          <a:p>
            <a:fld id="{FEF769C0-4A93-431B-A443-CB6AAA52EFFA}" type="slidenum">
              <a:rPr lang="en-GB" smtClean="0"/>
              <a:t>2</a:t>
            </a:fld>
            <a:endParaRPr lang="en-GB"/>
          </a:p>
        </p:txBody>
      </p:sp>
      <p:sp>
        <p:nvSpPr>
          <p:cNvPr id="10" name="Title 1">
            <a:extLst>
              <a:ext uri="{FF2B5EF4-FFF2-40B4-BE49-F238E27FC236}">
                <a16:creationId xmlns:a16="http://schemas.microsoft.com/office/drawing/2014/main" id="{2CF31703-F4C3-4B70-BDCB-79854F5E956B}"/>
              </a:ext>
            </a:extLst>
          </p:cNvPr>
          <p:cNvSpPr txBox="1">
            <a:spLocks/>
          </p:cNvSpPr>
          <p:nvPr/>
        </p:nvSpPr>
        <p:spPr>
          <a:xfrm>
            <a:off x="319086" y="181946"/>
            <a:ext cx="9471114" cy="351454"/>
          </a:xfrm>
          <a:prstGeom prst="rect">
            <a:avLst/>
          </a:prstGeom>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50000"/>
              </a:lnSpc>
            </a:pPr>
            <a:r>
              <a:rPr lang="en-GB" sz="1400" dirty="0">
                <a:latin typeface="Arial"/>
                <a:cs typeface="Arial"/>
              </a:rPr>
              <a:t>Year 10 – Lent 1 - Homework 1 Part 1                                Saint Augustine – De </a:t>
            </a:r>
            <a:r>
              <a:rPr lang="en-GB" sz="1400" dirty="0" err="1">
                <a:latin typeface="Arial"/>
                <a:cs typeface="Arial"/>
              </a:rPr>
              <a:t>Trinitate</a:t>
            </a:r>
            <a:r>
              <a:rPr lang="en-GB" sz="1400" dirty="0">
                <a:latin typeface="Arial"/>
                <a:cs typeface="Arial"/>
              </a:rPr>
              <a:t> KO page </a:t>
            </a:r>
            <a:r>
              <a:rPr lang="en-GB" sz="1400" dirty="0" smtClean="0">
                <a:latin typeface="Arial"/>
                <a:cs typeface="Arial"/>
              </a:rPr>
              <a:t>157</a:t>
            </a:r>
            <a:r>
              <a:rPr lang="en-GB" sz="1400" dirty="0">
                <a:latin typeface="Arial"/>
                <a:cs typeface="Arial"/>
              </a:rPr>
              <a:t> </a:t>
            </a:r>
          </a:p>
        </p:txBody>
      </p:sp>
      <p:graphicFrame>
        <p:nvGraphicFramePr>
          <p:cNvPr id="11" name="Table 10">
            <a:extLst>
              <a:ext uri="{FF2B5EF4-FFF2-40B4-BE49-F238E27FC236}">
                <a16:creationId xmlns:a16="http://schemas.microsoft.com/office/drawing/2014/main" id="{885AE039-C2FC-4E1E-ABDC-296EE95951D1}"/>
              </a:ext>
            </a:extLst>
          </p:cNvPr>
          <p:cNvGraphicFramePr>
            <a:graphicFrameLocks noGrp="1"/>
          </p:cNvGraphicFramePr>
          <p:nvPr>
            <p:extLst>
              <p:ext uri="{D42A27DB-BD31-4B8C-83A1-F6EECF244321}">
                <p14:modId xmlns:p14="http://schemas.microsoft.com/office/powerpoint/2010/main" val="3558640264"/>
              </p:ext>
            </p:extLst>
          </p:nvPr>
        </p:nvGraphicFramePr>
        <p:xfrm>
          <a:off x="319086" y="559079"/>
          <a:ext cx="9267826" cy="5766372"/>
        </p:xfrm>
        <a:graphic>
          <a:graphicData uri="http://schemas.openxmlformats.org/drawingml/2006/table">
            <a:tbl>
              <a:tblPr firstRow="1" bandRow="1">
                <a:tableStyleId>{5940675A-B579-460E-94D1-54222C63F5DA}</a:tableStyleId>
              </a:tblPr>
              <a:tblGrid>
                <a:gridCol w="4633913">
                  <a:extLst>
                    <a:ext uri="{9D8B030D-6E8A-4147-A177-3AD203B41FA5}">
                      <a16:colId xmlns:a16="http://schemas.microsoft.com/office/drawing/2014/main" val="1663066600"/>
                    </a:ext>
                  </a:extLst>
                </a:gridCol>
                <a:gridCol w="4633913">
                  <a:extLst>
                    <a:ext uri="{9D8B030D-6E8A-4147-A177-3AD203B41FA5}">
                      <a16:colId xmlns:a16="http://schemas.microsoft.com/office/drawing/2014/main" val="2551129518"/>
                    </a:ext>
                  </a:extLst>
                </a:gridCol>
              </a:tblGrid>
              <a:tr h="2252753">
                <a:tc>
                  <a:txBody>
                    <a:bodyPr/>
                    <a:lstStyle/>
                    <a:p>
                      <a:pPr lvl="0" algn="l">
                        <a:lnSpc>
                          <a:spcPct val="100000"/>
                        </a:lnSpc>
                        <a:spcBef>
                          <a:spcPts val="0"/>
                        </a:spcBef>
                        <a:spcAft>
                          <a:spcPts val="0"/>
                        </a:spcAft>
                        <a:buNone/>
                      </a:pPr>
                      <a:r>
                        <a:rPr lang="en-US" sz="1400" b="1" i="0" u="none" strike="noStrike" baseline="0" noProof="0" dirty="0">
                          <a:latin typeface="Arial"/>
                        </a:rPr>
                        <a:t>St Augustine – De </a:t>
                      </a:r>
                      <a:r>
                        <a:rPr lang="en-US" sz="1400" b="1" i="0" u="none" strike="noStrike" baseline="0" noProof="0" dirty="0" err="1">
                          <a:latin typeface="Arial"/>
                        </a:rPr>
                        <a:t>Trinitate</a:t>
                      </a:r>
                      <a:r>
                        <a:rPr lang="en-US" sz="1400" b="1" i="0" u="none" strike="noStrike" baseline="0" noProof="0" dirty="0">
                          <a:latin typeface="Arial"/>
                        </a:rPr>
                        <a:t> 8, 10</a:t>
                      </a:r>
                      <a:endParaRPr lang="en-GB" sz="1400" b="0" i="0" u="none" strike="noStrike" baseline="0" noProof="0" dirty="0">
                        <a:latin typeface="Arial"/>
                      </a:endParaRPr>
                    </a:p>
                    <a:p>
                      <a:pPr lvl="0" algn="l">
                        <a:lnSpc>
                          <a:spcPct val="100000"/>
                        </a:lnSpc>
                        <a:spcBef>
                          <a:spcPts val="0"/>
                        </a:spcBef>
                        <a:spcAft>
                          <a:spcPts val="0"/>
                        </a:spcAft>
                        <a:buNone/>
                      </a:pPr>
                      <a:endParaRPr lang="en-GB" sz="1400" b="0" i="0" u="none" strike="noStrike" baseline="0" noProof="0" dirty="0">
                        <a:latin typeface="Arial"/>
                      </a:endParaRPr>
                    </a:p>
                    <a:p>
                      <a:pPr lvl="0" algn="l">
                        <a:lnSpc>
                          <a:spcPct val="100000"/>
                        </a:lnSpc>
                        <a:spcBef>
                          <a:spcPts val="0"/>
                        </a:spcBef>
                        <a:spcAft>
                          <a:spcPts val="0"/>
                        </a:spcAft>
                        <a:buNone/>
                      </a:pPr>
                      <a:r>
                        <a:rPr lang="en-US" sz="1400" b="0" i="0" u="none" strike="noStrike" baseline="0" noProof="0" dirty="0">
                          <a:latin typeface="Arial"/>
                        </a:rPr>
                        <a:t>There are three things I love, as it were a trace of the </a:t>
                      </a:r>
                      <a:r>
                        <a:rPr lang="en-US" sz="1400" b="1" i="0" u="none" strike="noStrike" baseline="0" noProof="0" dirty="0">
                          <a:latin typeface="Arial"/>
                        </a:rPr>
                        <a:t>Trinity</a:t>
                      </a:r>
                      <a:r>
                        <a:rPr lang="en-US" sz="1400" b="0" i="0" u="none" strike="noStrike" baseline="0" noProof="0" dirty="0">
                          <a:latin typeface="Arial"/>
                        </a:rPr>
                        <a:t>… Love is of </a:t>
                      </a:r>
                      <a:r>
                        <a:rPr lang="en-US" sz="1400" b="1" i="0" u="none" strike="noStrike" baseline="0" noProof="0" dirty="0">
                          <a:latin typeface="Arial"/>
                        </a:rPr>
                        <a:t>someone that loves</a:t>
                      </a:r>
                      <a:r>
                        <a:rPr lang="en-US" sz="1400" b="0" i="0" u="none" strike="noStrike" baseline="0" noProof="0" dirty="0">
                          <a:latin typeface="Arial"/>
                        </a:rPr>
                        <a:t>, and </a:t>
                      </a:r>
                      <a:r>
                        <a:rPr lang="en-US" sz="1400" b="1" i="0" u="none" strike="noStrike" baseline="0" noProof="0" dirty="0">
                          <a:latin typeface="Arial"/>
                        </a:rPr>
                        <a:t>with love</a:t>
                      </a:r>
                      <a:r>
                        <a:rPr lang="en-US" sz="1400" b="0" i="0" u="none" strike="noStrike" baseline="0" noProof="0" dirty="0">
                          <a:latin typeface="Arial"/>
                        </a:rPr>
                        <a:t> </a:t>
                      </a:r>
                      <a:r>
                        <a:rPr lang="en-US" sz="1400" b="1" i="0" u="none" strike="noStrike" baseline="0" noProof="0" dirty="0">
                          <a:latin typeface="Arial"/>
                        </a:rPr>
                        <a:t>something is loved</a:t>
                      </a:r>
                      <a:r>
                        <a:rPr lang="en-US" sz="1400" b="0" i="0" u="none" strike="noStrike" baseline="0" noProof="0" dirty="0">
                          <a:latin typeface="Arial"/>
                        </a:rPr>
                        <a:t>.  Behold, then, there are three things:  He that </a:t>
                      </a:r>
                      <a:r>
                        <a:rPr lang="en-US" sz="1400" b="1" i="0" u="none" strike="noStrike" baseline="0" noProof="0" dirty="0">
                          <a:latin typeface="Arial"/>
                        </a:rPr>
                        <a:t>loves</a:t>
                      </a:r>
                      <a:r>
                        <a:rPr lang="en-US" sz="1400" b="0" i="0" u="none" strike="noStrike" baseline="0" noProof="0" dirty="0">
                          <a:latin typeface="Arial"/>
                        </a:rPr>
                        <a:t>, and that which is </a:t>
                      </a:r>
                      <a:r>
                        <a:rPr lang="en-US" sz="1400" b="1" i="0" u="none" strike="noStrike" baseline="0" noProof="0" dirty="0">
                          <a:latin typeface="Arial"/>
                        </a:rPr>
                        <a:t>loved</a:t>
                      </a:r>
                      <a:r>
                        <a:rPr lang="en-US" sz="1400" b="0" i="0" u="none" strike="noStrike" baseline="0" noProof="0" dirty="0">
                          <a:latin typeface="Arial"/>
                        </a:rPr>
                        <a:t>, and </a:t>
                      </a:r>
                      <a:r>
                        <a:rPr lang="en-US" sz="1400" b="1" i="0" u="none" strike="noStrike" baseline="0" noProof="0" dirty="0">
                          <a:latin typeface="Arial"/>
                        </a:rPr>
                        <a:t>love</a:t>
                      </a:r>
                      <a:r>
                        <a:rPr lang="en-US" sz="1400" b="0" i="0" u="none" strike="noStrike" baseline="0" noProof="0" dirty="0">
                          <a:latin typeface="Arial"/>
                        </a:rPr>
                        <a:t>.”</a:t>
                      </a:r>
                      <a:endParaRPr lang="en-GB" sz="1400" b="0" i="0" u="none" strike="noStrike" baseline="0" noProof="0" dirty="0">
                        <a:latin typeface="Arial"/>
                      </a:endParaRPr>
                    </a:p>
                    <a:p>
                      <a:pPr marL="0" lvl="0" indent="0">
                        <a:lnSpc>
                          <a:spcPct val="150000"/>
                        </a:lnSpc>
                        <a:spcBef>
                          <a:spcPts val="0"/>
                        </a:spcBef>
                        <a:spcAft>
                          <a:spcPts val="0"/>
                        </a:spcAft>
                        <a:buNone/>
                      </a:pPr>
                      <a:endParaRPr lang="en-GB" sz="1100" b="1" baseline="0" dirty="0">
                        <a:latin typeface="Arial"/>
                        <a:cs typeface="Arial"/>
                      </a:endParaRPr>
                    </a:p>
                  </a:txBody>
                  <a:tcPr marL="74295" marR="74295" marT="37147" marB="37147">
                    <a:lnL w="12700">
                      <a:solidFill>
                        <a:schemeClr val="bg1">
                          <a:lumMod val="65000"/>
                        </a:schemeClr>
                      </a:solidFill>
                    </a:lnL>
                    <a:lnR w="12700">
                      <a:solidFill>
                        <a:schemeClr val="bg1">
                          <a:lumMod val="65000"/>
                        </a:schemeClr>
                      </a:solidFill>
                    </a:lnR>
                    <a:lnT w="12700">
                      <a:solidFill>
                        <a:schemeClr val="bg1">
                          <a:lumMod val="65000"/>
                        </a:schemeClr>
                      </a:solidFill>
                    </a:lnT>
                    <a:lnB w="12700" cap="flat" cmpd="sng" algn="ctr">
                      <a:solidFill>
                        <a:schemeClr val="bg1">
                          <a:lumMod val="65000"/>
                        </a:schemeClr>
                      </a:solidFill>
                      <a:prstDash val="solid"/>
                      <a:round/>
                      <a:headEnd type="none" w="med" len="med"/>
                      <a:tailEnd type="none" w="med" len="med"/>
                    </a:lnB>
                    <a:lnTlToBr w="0">
                      <a:noFill/>
                    </a:lnTlToBr>
                    <a:lnBlToTr w="0">
                      <a:noFill/>
                    </a:lnBlToTr>
                  </a:tcPr>
                </a:tc>
                <a:tc rowSpan="2">
                  <a:txBody>
                    <a:bodyPr/>
                    <a:lstStyle/>
                    <a:p>
                      <a:pPr lvl="0">
                        <a:lnSpc>
                          <a:spcPct val="150000"/>
                        </a:lnSpc>
                        <a:spcBef>
                          <a:spcPts val="0"/>
                        </a:spcBef>
                        <a:spcAft>
                          <a:spcPts val="0"/>
                        </a:spcAft>
                        <a:buNone/>
                      </a:pPr>
                      <a:r>
                        <a:rPr lang="en-GB" sz="1400" b="1" i="0" u="none" strike="noStrike" baseline="0" noProof="0" dirty="0">
                          <a:latin typeface="Arial"/>
                        </a:rPr>
                        <a:t>How are these terms used within the source? These will help you show understanding</a:t>
                      </a:r>
                      <a:r>
                        <a:rPr lang="en-GB" sz="1400" b="0" i="0" u="none" strike="noStrike" baseline="0" noProof="0" dirty="0">
                          <a:latin typeface="Arial"/>
                        </a:rPr>
                        <a:t> </a:t>
                      </a:r>
                    </a:p>
                    <a:p>
                      <a:pPr lvl="0">
                        <a:lnSpc>
                          <a:spcPct val="150000"/>
                        </a:lnSpc>
                        <a:spcBef>
                          <a:spcPts val="0"/>
                        </a:spcBef>
                        <a:spcAft>
                          <a:spcPts val="0"/>
                        </a:spcAft>
                        <a:buNone/>
                      </a:pPr>
                      <a:endParaRPr lang="en-GB" sz="1400" b="0" i="0" u="none" strike="noStrike" baseline="0" noProof="0" dirty="0">
                        <a:latin typeface="Arial"/>
                      </a:endParaRPr>
                    </a:p>
                    <a:p>
                      <a:pPr lvl="0">
                        <a:lnSpc>
                          <a:spcPct val="150000"/>
                        </a:lnSpc>
                        <a:spcBef>
                          <a:spcPts val="0"/>
                        </a:spcBef>
                        <a:spcAft>
                          <a:spcPts val="0"/>
                        </a:spcAft>
                        <a:buNone/>
                      </a:pPr>
                      <a:r>
                        <a:rPr lang="en-GB" sz="1400" b="1" i="0" u="none" strike="noStrike" baseline="0" noProof="0" dirty="0">
                          <a:latin typeface="Arial"/>
                        </a:rPr>
                        <a:t>Trinity</a:t>
                      </a:r>
                      <a:r>
                        <a:rPr lang="en-GB" sz="1400" b="0" i="0" u="none" strike="noStrike" baseline="0" noProof="0" dirty="0">
                          <a:latin typeface="Arial"/>
                        </a:rPr>
                        <a:t> – Augustine is trying to explain the Trinity within this text in a way that humans can try to understand it</a:t>
                      </a:r>
                    </a:p>
                    <a:p>
                      <a:pPr lvl="0">
                        <a:lnSpc>
                          <a:spcPct val="150000"/>
                        </a:lnSpc>
                        <a:spcBef>
                          <a:spcPts val="0"/>
                        </a:spcBef>
                        <a:spcAft>
                          <a:spcPts val="0"/>
                        </a:spcAft>
                        <a:buNone/>
                      </a:pPr>
                      <a:r>
                        <a:rPr lang="en-GB" sz="1400" b="1" i="0" u="none" strike="noStrike" baseline="0" noProof="0" dirty="0">
                          <a:latin typeface="Arial"/>
                        </a:rPr>
                        <a:t>Love</a:t>
                      </a:r>
                    </a:p>
                    <a:p>
                      <a:pPr lvl="0">
                        <a:lnSpc>
                          <a:spcPct val="150000"/>
                        </a:lnSpc>
                        <a:spcBef>
                          <a:spcPts val="0"/>
                        </a:spcBef>
                        <a:spcAft>
                          <a:spcPts val="0"/>
                        </a:spcAft>
                        <a:buNone/>
                      </a:pPr>
                      <a:endParaRPr lang="en-GB" sz="1400" b="1" i="0" u="none" strike="noStrike" baseline="0" noProof="0" dirty="0">
                        <a:latin typeface="Arial"/>
                      </a:endParaRPr>
                    </a:p>
                    <a:p>
                      <a:pPr lvl="0">
                        <a:lnSpc>
                          <a:spcPct val="150000"/>
                        </a:lnSpc>
                        <a:spcBef>
                          <a:spcPts val="0"/>
                        </a:spcBef>
                        <a:spcAft>
                          <a:spcPts val="0"/>
                        </a:spcAft>
                        <a:buNone/>
                      </a:pPr>
                      <a:r>
                        <a:rPr lang="en-GB" sz="1400" b="1" i="0" u="none" strike="noStrike" baseline="0" noProof="0" dirty="0">
                          <a:latin typeface="Arial"/>
                        </a:rPr>
                        <a:t>Loved </a:t>
                      </a:r>
                      <a:r>
                        <a:rPr lang="en-GB" sz="1400" b="0" i="0" u="none" strike="noStrike" baseline="0" noProof="0" dirty="0">
                          <a:latin typeface="Arial"/>
                        </a:rPr>
                        <a:t>– this is used to describe God the Son as He is the one who is Loved by God the Father.</a:t>
                      </a:r>
                      <a:endParaRPr lang="en-GB" sz="1400" b="1" i="0" u="none" strike="noStrike" baseline="0" noProof="0" dirty="0">
                        <a:latin typeface="Arial"/>
                      </a:endParaRPr>
                    </a:p>
                    <a:p>
                      <a:pPr lvl="0">
                        <a:lnSpc>
                          <a:spcPct val="150000"/>
                        </a:lnSpc>
                        <a:spcBef>
                          <a:spcPts val="0"/>
                        </a:spcBef>
                        <a:spcAft>
                          <a:spcPts val="0"/>
                        </a:spcAft>
                        <a:buNone/>
                      </a:pPr>
                      <a:r>
                        <a:rPr lang="en-GB" sz="1400" b="1" i="0" u="none" strike="noStrike" baseline="0" noProof="0" dirty="0">
                          <a:latin typeface="Arial"/>
                        </a:rPr>
                        <a:t>Loves</a:t>
                      </a:r>
                    </a:p>
                    <a:p>
                      <a:pPr lvl="0">
                        <a:lnSpc>
                          <a:spcPct val="150000"/>
                        </a:lnSpc>
                        <a:spcBef>
                          <a:spcPts val="0"/>
                        </a:spcBef>
                        <a:spcAft>
                          <a:spcPts val="0"/>
                        </a:spcAft>
                        <a:buNone/>
                      </a:pPr>
                      <a:endParaRPr lang="en-GB" sz="1400" b="1" i="0" u="none" strike="noStrike" baseline="0" noProof="0" dirty="0">
                        <a:latin typeface="Arial"/>
                      </a:endParaRPr>
                    </a:p>
                    <a:p>
                      <a:pPr lvl="0">
                        <a:lnSpc>
                          <a:spcPct val="150000"/>
                        </a:lnSpc>
                        <a:spcBef>
                          <a:spcPts val="0"/>
                        </a:spcBef>
                        <a:spcAft>
                          <a:spcPts val="0"/>
                        </a:spcAft>
                        <a:buNone/>
                      </a:pPr>
                      <a:r>
                        <a:rPr lang="en-GB" sz="1400" b="1" i="0" u="none" strike="noStrike" baseline="0" noProof="0" dirty="0">
                          <a:latin typeface="Arial"/>
                        </a:rPr>
                        <a:t>Trace</a:t>
                      </a:r>
                    </a:p>
                  </a:txBody>
                  <a:tcPr marL="74295" marR="74295" marT="37148" marB="37148">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06664193"/>
                  </a:ext>
                </a:extLst>
              </a:tr>
              <a:tr h="3513619">
                <a:tc>
                  <a:txBody>
                    <a:bodyPr/>
                    <a:lstStyle/>
                    <a:p>
                      <a:pPr marL="0" lvl="0" indent="0">
                        <a:lnSpc>
                          <a:spcPct val="150000"/>
                        </a:lnSpc>
                        <a:spcBef>
                          <a:spcPts val="0"/>
                        </a:spcBef>
                        <a:spcAft>
                          <a:spcPts val="0"/>
                        </a:spcAft>
                        <a:buNone/>
                      </a:pPr>
                      <a:r>
                        <a:rPr lang="en-GB" sz="1400" b="1" baseline="0" dirty="0">
                          <a:latin typeface="Arial"/>
                          <a:cs typeface="Arial"/>
                        </a:rPr>
                        <a:t>Which topics does this text link with?</a:t>
                      </a:r>
                    </a:p>
                  </a:txBody>
                  <a:tcPr marL="74295" marR="74295" marT="37147" marB="37147">
                    <a:lnL w="12700">
                      <a:solidFill>
                        <a:schemeClr val="bg1">
                          <a:lumMod val="65000"/>
                        </a:schemeClr>
                      </a:solidFill>
                    </a:lnL>
                    <a:lnR w="12700">
                      <a:solidFill>
                        <a:schemeClr val="bg1">
                          <a:lumMod val="65000"/>
                        </a:schemeClr>
                      </a:solidFill>
                    </a:lnR>
                    <a:lnT w="12700">
                      <a:solidFill>
                        <a:schemeClr val="bg1">
                          <a:lumMod val="65000"/>
                        </a:schemeClr>
                      </a:solidFill>
                    </a:lnT>
                    <a:lnB w="12700">
                      <a:solidFill>
                        <a:schemeClr val="bg1">
                          <a:lumMod val="65000"/>
                        </a:schemeClr>
                      </a:solidFill>
                    </a:lnB>
                    <a:lnTlToBr w="0">
                      <a:noFill/>
                    </a:lnTlToBr>
                    <a:lnBlToTr w="0">
                      <a:noFill/>
                    </a:lnBlToTr>
                  </a:tcPr>
                </a:tc>
                <a:tc vMerge="1">
                  <a:txBody>
                    <a:bodyPr/>
                    <a:lstStyle/>
                    <a:p>
                      <a:pPr lvl="0">
                        <a:lnSpc>
                          <a:spcPct val="150000"/>
                        </a:lnSpc>
                        <a:spcBef>
                          <a:spcPts val="0"/>
                        </a:spcBef>
                        <a:spcAft>
                          <a:spcPts val="0"/>
                        </a:spcAft>
                        <a:buNone/>
                      </a:pPr>
                      <a:endParaRPr lang="en-GB" sz="1600" b="1" i="0" u="none" strike="noStrike" baseline="0" noProof="0" dirty="0">
                        <a:latin typeface="Arial"/>
                      </a:endParaRPr>
                    </a:p>
                  </a:txBody>
                  <a:tcPr marL="74295" marR="74295" marT="37147" marB="37147">
                    <a:lnL w="12700">
                      <a:solidFill>
                        <a:schemeClr val="bg1">
                          <a:lumMod val="65000"/>
                        </a:schemeClr>
                      </a:solidFill>
                    </a:lnL>
                    <a:lnR w="12700">
                      <a:solidFill>
                        <a:schemeClr val="bg1">
                          <a:lumMod val="65000"/>
                        </a:schemeClr>
                      </a:solidFill>
                    </a:lnR>
                    <a:lnT w="12700">
                      <a:solidFill>
                        <a:schemeClr val="bg1">
                          <a:lumMod val="65000"/>
                        </a:schemeClr>
                      </a:solidFill>
                    </a:lnT>
                    <a:lnB w="12700">
                      <a:solidFill>
                        <a:schemeClr val="bg1">
                          <a:lumMod val="65000"/>
                        </a:schemeClr>
                      </a:solidFill>
                    </a:lnB>
                    <a:lnTlToBr w="12700" cmpd="sng">
                      <a:noFill/>
                      <a:prstDash val="solid"/>
                    </a:lnTlToBr>
                    <a:lnBlToTr w="12700" cmpd="sng">
                      <a:noFill/>
                      <a:prstDash val="solid"/>
                    </a:lnBlToTr>
                  </a:tcPr>
                </a:tc>
                <a:extLst>
                  <a:ext uri="{0D108BD9-81ED-4DB2-BD59-A6C34878D82A}">
                    <a16:rowId xmlns:a16="http://schemas.microsoft.com/office/drawing/2014/main" val="1648866236"/>
                  </a:ext>
                </a:extLst>
              </a:tr>
            </a:tbl>
          </a:graphicData>
        </a:graphic>
      </p:graphicFrame>
    </p:spTree>
    <p:extLst>
      <p:ext uri="{BB962C8B-B14F-4D97-AF65-F5344CB8AC3E}">
        <p14:creationId xmlns:p14="http://schemas.microsoft.com/office/powerpoint/2010/main" val="15539632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AC3D807-0417-4B92-AFE5-7B319857E88B}"/>
              </a:ext>
            </a:extLst>
          </p:cNvPr>
          <p:cNvSpPr>
            <a:spLocks noGrp="1"/>
          </p:cNvSpPr>
          <p:nvPr>
            <p:ph type="sldNum" sz="quarter" idx="12"/>
          </p:nvPr>
        </p:nvSpPr>
        <p:spPr/>
        <p:txBody>
          <a:bodyPr/>
          <a:lstStyle/>
          <a:p>
            <a:fld id="{FEF769C0-4A93-431B-A443-CB6AAA52EFFA}" type="slidenum">
              <a:rPr lang="en-GB" smtClean="0"/>
              <a:t>3</a:t>
            </a:fld>
            <a:endParaRPr lang="en-GB"/>
          </a:p>
        </p:txBody>
      </p:sp>
      <p:sp>
        <p:nvSpPr>
          <p:cNvPr id="10" name="Title 1">
            <a:extLst>
              <a:ext uri="{FF2B5EF4-FFF2-40B4-BE49-F238E27FC236}">
                <a16:creationId xmlns:a16="http://schemas.microsoft.com/office/drawing/2014/main" id="{2CF31703-F4C3-4B70-BDCB-79854F5E956B}"/>
              </a:ext>
            </a:extLst>
          </p:cNvPr>
          <p:cNvSpPr txBox="1">
            <a:spLocks/>
          </p:cNvSpPr>
          <p:nvPr/>
        </p:nvSpPr>
        <p:spPr>
          <a:xfrm>
            <a:off x="319086" y="181946"/>
            <a:ext cx="9471114" cy="437179"/>
          </a:xfrm>
          <a:prstGeom prst="rect">
            <a:avLst/>
          </a:prstGeom>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50000"/>
              </a:lnSpc>
            </a:pPr>
            <a:r>
              <a:rPr lang="en-GB" sz="1400" dirty="0">
                <a:latin typeface="Arial"/>
                <a:cs typeface="Arial"/>
              </a:rPr>
              <a:t>Year 10 – Lent 1 - Homework 1 Part 2                            Saint Augustine – De </a:t>
            </a:r>
            <a:r>
              <a:rPr lang="en-GB" sz="1400" dirty="0" err="1">
                <a:latin typeface="Arial"/>
                <a:cs typeface="Arial"/>
              </a:rPr>
              <a:t>Trinitate</a:t>
            </a:r>
            <a:r>
              <a:rPr lang="en-GB" sz="1400" dirty="0">
                <a:latin typeface="Arial"/>
                <a:cs typeface="Arial"/>
              </a:rPr>
              <a:t> KO page </a:t>
            </a:r>
            <a:r>
              <a:rPr lang="en-GB" sz="1400" dirty="0" smtClean="0">
                <a:latin typeface="Arial"/>
                <a:cs typeface="Arial"/>
              </a:rPr>
              <a:t>157</a:t>
            </a:r>
            <a:endParaRPr lang="en-GB" sz="1400" dirty="0">
              <a:latin typeface="Arial"/>
              <a:cs typeface="Arial"/>
            </a:endParaRPr>
          </a:p>
        </p:txBody>
      </p:sp>
      <p:graphicFrame>
        <p:nvGraphicFramePr>
          <p:cNvPr id="11" name="Table 10">
            <a:extLst>
              <a:ext uri="{FF2B5EF4-FFF2-40B4-BE49-F238E27FC236}">
                <a16:creationId xmlns:a16="http://schemas.microsoft.com/office/drawing/2014/main" id="{885AE039-C2FC-4E1E-ABDC-296EE95951D1}"/>
              </a:ext>
            </a:extLst>
          </p:cNvPr>
          <p:cNvGraphicFramePr>
            <a:graphicFrameLocks noGrp="1"/>
          </p:cNvGraphicFramePr>
          <p:nvPr>
            <p:extLst>
              <p:ext uri="{D42A27DB-BD31-4B8C-83A1-F6EECF244321}">
                <p14:modId xmlns:p14="http://schemas.microsoft.com/office/powerpoint/2010/main" val="1061810365"/>
              </p:ext>
            </p:extLst>
          </p:nvPr>
        </p:nvGraphicFramePr>
        <p:xfrm>
          <a:off x="319086" y="619125"/>
          <a:ext cx="9267827" cy="5835016"/>
        </p:xfrm>
        <a:graphic>
          <a:graphicData uri="http://schemas.openxmlformats.org/drawingml/2006/table">
            <a:tbl>
              <a:tblPr firstRow="1" bandRow="1">
                <a:tableStyleId>{5940675A-B579-460E-94D1-54222C63F5DA}</a:tableStyleId>
              </a:tblPr>
              <a:tblGrid>
                <a:gridCol w="9267827">
                  <a:extLst>
                    <a:ext uri="{9D8B030D-6E8A-4147-A177-3AD203B41FA5}">
                      <a16:colId xmlns:a16="http://schemas.microsoft.com/office/drawing/2014/main" val="1663066600"/>
                    </a:ext>
                  </a:extLst>
                </a:gridCol>
              </a:tblGrid>
              <a:tr h="5737227">
                <a:tc>
                  <a:txBody>
                    <a:bodyPr/>
                    <a:lstStyle/>
                    <a:p>
                      <a:pPr marL="0" indent="0">
                        <a:lnSpc>
                          <a:spcPct val="150000"/>
                        </a:lnSpc>
                        <a:spcBef>
                          <a:spcPts val="0"/>
                        </a:spcBef>
                        <a:spcAft>
                          <a:spcPts val="0"/>
                        </a:spcAft>
                        <a:buNone/>
                      </a:pPr>
                      <a:r>
                        <a:rPr lang="en-GB" sz="1400" b="0" i="0" kern="1200" dirty="0">
                          <a:solidFill>
                            <a:schemeClr val="tx1"/>
                          </a:solidFill>
                          <a:effectLst/>
                          <a:latin typeface="Arial"/>
                          <a:ea typeface="+mn-ea"/>
                          <a:cs typeface="Arial"/>
                        </a:rPr>
                        <a:t>1. Why does Saint Augustine use the concept of Love?</a:t>
                      </a:r>
                    </a:p>
                    <a:p>
                      <a:pPr marL="0" lvl="0" indent="0">
                        <a:lnSpc>
                          <a:spcPct val="150000"/>
                        </a:lnSpc>
                        <a:spcBef>
                          <a:spcPts val="0"/>
                        </a:spcBef>
                        <a:spcAft>
                          <a:spcPts val="0"/>
                        </a:spcAft>
                        <a:buNone/>
                      </a:pPr>
                      <a:r>
                        <a:rPr lang="en-GB" sz="1400" b="0" i="0" kern="1200" dirty="0">
                          <a:solidFill>
                            <a:schemeClr val="tx1"/>
                          </a:solidFill>
                          <a:effectLst/>
                          <a:latin typeface="Arial"/>
                          <a:ea typeface="+mn-ea"/>
                          <a:cs typeface="Arial"/>
                        </a:rPr>
                        <a:t>________________________________________________________________________________________________________________________________________________________________________________________</a:t>
                      </a:r>
                    </a:p>
                    <a:p>
                      <a:pPr marL="0" lvl="0" indent="0">
                        <a:lnSpc>
                          <a:spcPct val="150000"/>
                        </a:lnSpc>
                        <a:spcBef>
                          <a:spcPts val="0"/>
                        </a:spcBef>
                        <a:spcAft>
                          <a:spcPts val="0"/>
                        </a:spcAft>
                        <a:buNone/>
                      </a:pPr>
                      <a:r>
                        <a:rPr lang="en-GB" sz="1400" b="0" i="0" kern="1200" dirty="0">
                          <a:solidFill>
                            <a:schemeClr val="tx1"/>
                          </a:solidFill>
                          <a:effectLst/>
                          <a:latin typeface="Arial"/>
                          <a:ea typeface="+mn-ea"/>
                          <a:cs typeface="Arial"/>
                        </a:rPr>
                        <a:t>2. What did Saint Augustine realise about Love?</a:t>
                      </a:r>
                    </a:p>
                    <a:p>
                      <a:pPr marL="0" lvl="0" indent="0">
                        <a:lnSpc>
                          <a:spcPct val="150000"/>
                        </a:lnSpc>
                        <a:spcBef>
                          <a:spcPts val="0"/>
                        </a:spcBef>
                        <a:spcAft>
                          <a:spcPts val="0"/>
                        </a:spcAft>
                        <a:buNone/>
                      </a:pPr>
                      <a:r>
                        <a:rPr lang="en-GB" sz="1400" b="0" i="0" kern="1200" dirty="0">
                          <a:solidFill>
                            <a:schemeClr val="tx1"/>
                          </a:solidFill>
                          <a:effectLst/>
                          <a:latin typeface="Arial"/>
                          <a:ea typeface="+mn-ea"/>
                          <a:cs typeface="Arial"/>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pPr marL="0" lvl="0" indent="0">
                        <a:lnSpc>
                          <a:spcPct val="150000"/>
                        </a:lnSpc>
                        <a:spcBef>
                          <a:spcPts val="0"/>
                        </a:spcBef>
                        <a:spcAft>
                          <a:spcPts val="0"/>
                        </a:spcAft>
                        <a:buNone/>
                      </a:pPr>
                      <a:r>
                        <a:rPr lang="en-GB" sz="1400" b="0" i="0" kern="1200" dirty="0">
                          <a:solidFill>
                            <a:schemeClr val="tx1"/>
                          </a:solidFill>
                          <a:effectLst/>
                          <a:latin typeface="Arial"/>
                          <a:ea typeface="+mn-ea"/>
                          <a:cs typeface="Arial"/>
                        </a:rPr>
                        <a:t>3. Why can this analogy not be used to fully describe the Trinity?</a:t>
                      </a:r>
                    </a:p>
                    <a:p>
                      <a:pPr marL="0" lvl="0" indent="0">
                        <a:lnSpc>
                          <a:spcPct val="150000"/>
                        </a:lnSpc>
                        <a:spcBef>
                          <a:spcPts val="0"/>
                        </a:spcBef>
                        <a:spcAft>
                          <a:spcPts val="0"/>
                        </a:spcAft>
                        <a:buNone/>
                      </a:pPr>
                      <a:r>
                        <a:rPr lang="en-GB" sz="1400" b="0" i="0" kern="1200" dirty="0">
                          <a:solidFill>
                            <a:schemeClr val="tx1"/>
                          </a:solidFill>
                          <a:effectLst/>
                          <a:latin typeface="Arial"/>
                          <a:ea typeface="+mn-ea"/>
                          <a:cs typeface="Arial"/>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pPr marL="0" lvl="0" indent="0">
                        <a:lnSpc>
                          <a:spcPct val="150000"/>
                        </a:lnSpc>
                        <a:spcBef>
                          <a:spcPts val="0"/>
                        </a:spcBef>
                        <a:spcAft>
                          <a:spcPts val="0"/>
                        </a:spcAft>
                        <a:buNone/>
                      </a:pPr>
                      <a:r>
                        <a:rPr lang="en-GB" sz="1400" b="0" i="0" kern="1200" dirty="0">
                          <a:solidFill>
                            <a:schemeClr val="tx1"/>
                          </a:solidFill>
                          <a:effectLst/>
                          <a:latin typeface="Arial"/>
                          <a:ea typeface="+mn-ea"/>
                          <a:cs typeface="Arial"/>
                        </a:rPr>
                        <a:t>4. Do you think Saint Augustine's view of the Trinity is good enough to help understand the mystery of the Trintiy? Yes/No</a:t>
                      </a:r>
                    </a:p>
                    <a:p>
                      <a:pPr marL="0" lvl="0" indent="0">
                        <a:lnSpc>
                          <a:spcPct val="150000"/>
                        </a:lnSpc>
                        <a:spcBef>
                          <a:spcPts val="0"/>
                        </a:spcBef>
                        <a:spcAft>
                          <a:spcPts val="0"/>
                        </a:spcAft>
                        <a:buNone/>
                      </a:pPr>
                      <a:r>
                        <a:rPr lang="en-GB" sz="1400" b="0" i="0" kern="1200" dirty="0">
                          <a:solidFill>
                            <a:schemeClr val="tx1"/>
                          </a:solidFill>
                          <a:effectLst/>
                          <a:latin typeface="Arial"/>
                          <a:ea typeface="+mn-ea"/>
                          <a:cs typeface="Arial"/>
                        </a:rPr>
                        <a:t>Explain why you think this: ______________________________________________________________________</a:t>
                      </a:r>
                    </a:p>
                    <a:p>
                      <a:pPr marL="0" lvl="0" indent="0">
                        <a:lnSpc>
                          <a:spcPct val="150000"/>
                        </a:lnSpc>
                        <a:spcBef>
                          <a:spcPts val="0"/>
                        </a:spcBef>
                        <a:spcAft>
                          <a:spcPts val="0"/>
                        </a:spcAft>
                        <a:buNone/>
                      </a:pPr>
                      <a:r>
                        <a:rPr lang="en-GB" sz="1400" b="0" i="0" kern="1200" dirty="0">
                          <a:solidFill>
                            <a:schemeClr val="tx1"/>
                          </a:solidFill>
                          <a:effectLst/>
                          <a:latin typeface="Arial"/>
                          <a:ea typeface="+mn-ea"/>
                          <a:cs typeface="Arial"/>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txBody>
                  <a:tcPr marL="74295" marR="74295" marT="37148" marB="37148">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06664193"/>
                  </a:ext>
                </a:extLst>
              </a:tr>
            </a:tbl>
          </a:graphicData>
        </a:graphic>
      </p:graphicFrame>
    </p:spTree>
    <p:extLst>
      <p:ext uri="{BB962C8B-B14F-4D97-AF65-F5344CB8AC3E}">
        <p14:creationId xmlns:p14="http://schemas.microsoft.com/office/powerpoint/2010/main" val="9891975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AC3D807-0417-4B92-AFE5-7B319857E88B}"/>
              </a:ext>
            </a:extLst>
          </p:cNvPr>
          <p:cNvSpPr>
            <a:spLocks noGrp="1"/>
          </p:cNvSpPr>
          <p:nvPr>
            <p:ph type="sldNum" sz="quarter" idx="12"/>
          </p:nvPr>
        </p:nvSpPr>
        <p:spPr/>
        <p:txBody>
          <a:bodyPr/>
          <a:lstStyle/>
          <a:p>
            <a:fld id="{FEF769C0-4A93-431B-A443-CB6AAA52EFFA}" type="slidenum">
              <a:rPr lang="en-GB" smtClean="0"/>
              <a:t>4</a:t>
            </a:fld>
            <a:endParaRPr lang="en-GB"/>
          </a:p>
        </p:txBody>
      </p:sp>
      <p:sp>
        <p:nvSpPr>
          <p:cNvPr id="10" name="Title 1">
            <a:extLst>
              <a:ext uri="{FF2B5EF4-FFF2-40B4-BE49-F238E27FC236}">
                <a16:creationId xmlns:a16="http://schemas.microsoft.com/office/drawing/2014/main" id="{2CF31703-F4C3-4B70-BDCB-79854F5E956B}"/>
              </a:ext>
            </a:extLst>
          </p:cNvPr>
          <p:cNvSpPr txBox="1">
            <a:spLocks/>
          </p:cNvSpPr>
          <p:nvPr/>
        </p:nvSpPr>
        <p:spPr>
          <a:xfrm>
            <a:off x="319086" y="181946"/>
            <a:ext cx="9471114" cy="351454"/>
          </a:xfrm>
          <a:prstGeom prst="rect">
            <a:avLst/>
          </a:prstGeom>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50000"/>
              </a:lnSpc>
            </a:pPr>
            <a:r>
              <a:rPr lang="en-GB" sz="1400" dirty="0">
                <a:latin typeface="Arial"/>
                <a:cs typeface="Arial"/>
              </a:rPr>
              <a:t>Year 10 – Lent 1 - Homework 2 Part 1                                Saint Paul – Philippians 2 – Kenosis Hymn KO page </a:t>
            </a:r>
            <a:r>
              <a:rPr lang="en-GB" sz="1400" dirty="0" smtClean="0">
                <a:latin typeface="Arial"/>
                <a:cs typeface="Arial"/>
              </a:rPr>
              <a:t>160</a:t>
            </a:r>
            <a:r>
              <a:rPr lang="en-GB" sz="1400" dirty="0">
                <a:latin typeface="Arial"/>
                <a:cs typeface="Arial"/>
              </a:rPr>
              <a:t> </a:t>
            </a:r>
          </a:p>
        </p:txBody>
      </p:sp>
      <p:graphicFrame>
        <p:nvGraphicFramePr>
          <p:cNvPr id="11" name="Table 10">
            <a:extLst>
              <a:ext uri="{FF2B5EF4-FFF2-40B4-BE49-F238E27FC236}">
                <a16:creationId xmlns:a16="http://schemas.microsoft.com/office/drawing/2014/main" id="{885AE039-C2FC-4E1E-ABDC-296EE95951D1}"/>
              </a:ext>
            </a:extLst>
          </p:cNvPr>
          <p:cNvGraphicFramePr>
            <a:graphicFrameLocks noGrp="1"/>
          </p:cNvGraphicFramePr>
          <p:nvPr>
            <p:extLst>
              <p:ext uri="{D42A27DB-BD31-4B8C-83A1-F6EECF244321}">
                <p14:modId xmlns:p14="http://schemas.microsoft.com/office/powerpoint/2010/main" val="4068385775"/>
              </p:ext>
            </p:extLst>
          </p:nvPr>
        </p:nvGraphicFramePr>
        <p:xfrm>
          <a:off x="319086" y="559079"/>
          <a:ext cx="9267824" cy="6048374"/>
        </p:xfrm>
        <a:graphic>
          <a:graphicData uri="http://schemas.openxmlformats.org/drawingml/2006/table">
            <a:tbl>
              <a:tblPr firstRow="1" bandRow="1">
                <a:tableStyleId>{5940675A-B579-460E-94D1-54222C63F5DA}</a:tableStyleId>
              </a:tblPr>
              <a:tblGrid>
                <a:gridCol w="5801471">
                  <a:extLst>
                    <a:ext uri="{9D8B030D-6E8A-4147-A177-3AD203B41FA5}">
                      <a16:colId xmlns:a16="http://schemas.microsoft.com/office/drawing/2014/main" val="1663066600"/>
                    </a:ext>
                  </a:extLst>
                </a:gridCol>
                <a:gridCol w="3466353">
                  <a:extLst>
                    <a:ext uri="{9D8B030D-6E8A-4147-A177-3AD203B41FA5}">
                      <a16:colId xmlns:a16="http://schemas.microsoft.com/office/drawing/2014/main" val="2551129518"/>
                    </a:ext>
                  </a:extLst>
                </a:gridCol>
              </a:tblGrid>
              <a:tr h="5691839">
                <a:tc>
                  <a:txBody>
                    <a:bodyPr/>
                    <a:lstStyle/>
                    <a:p>
                      <a:pPr lvl="0" algn="l">
                        <a:lnSpc>
                          <a:spcPct val="100000"/>
                        </a:lnSpc>
                        <a:spcBef>
                          <a:spcPts val="0"/>
                        </a:spcBef>
                        <a:spcAft>
                          <a:spcPts val="0"/>
                        </a:spcAft>
                        <a:buNone/>
                      </a:pPr>
                      <a:r>
                        <a:rPr lang="en-GB" sz="1400" b="1" i="0" u="none" strike="noStrike" baseline="0" noProof="0" dirty="0">
                          <a:latin typeface="Arial" panose="020B0604020202020204" pitchFamily="34" charset="0"/>
                          <a:cs typeface="Arial" panose="020B0604020202020204" pitchFamily="34" charset="0"/>
                        </a:rPr>
                        <a:t>Philippians 2: 1 – 11</a:t>
                      </a:r>
                      <a:endParaRPr lang="en-US" sz="1400" b="0" i="0" u="none" strike="noStrike" baseline="0" noProof="0" dirty="0">
                        <a:latin typeface="Arial" panose="020B0604020202020204" pitchFamily="34" charset="0"/>
                        <a:cs typeface="Arial" panose="020B0604020202020204" pitchFamily="34" charset="0"/>
                      </a:endParaRPr>
                    </a:p>
                    <a:p>
                      <a:pPr lvl="0" algn="l">
                        <a:lnSpc>
                          <a:spcPct val="100000"/>
                        </a:lnSpc>
                        <a:spcBef>
                          <a:spcPts val="0"/>
                        </a:spcBef>
                        <a:spcAft>
                          <a:spcPts val="0"/>
                        </a:spcAft>
                        <a:buNone/>
                      </a:pPr>
                      <a:endParaRPr lang="en-US" sz="1400" b="0" i="0" u="none" strike="noStrike" baseline="0" noProof="0" dirty="0">
                        <a:latin typeface="Arial" panose="020B0604020202020204" pitchFamily="34" charset="0"/>
                        <a:cs typeface="Arial" panose="020B0604020202020204" pitchFamily="34" charset="0"/>
                      </a:endParaRPr>
                    </a:p>
                    <a:p>
                      <a:pPr lvl="0" algn="l">
                        <a:lnSpc>
                          <a:spcPct val="100000"/>
                        </a:lnSpc>
                        <a:spcBef>
                          <a:spcPts val="0"/>
                        </a:spcBef>
                        <a:spcAft>
                          <a:spcPts val="0"/>
                        </a:spcAft>
                        <a:buNone/>
                      </a:pPr>
                      <a:r>
                        <a:rPr lang="en-GB" sz="1400" b="0" i="0" u="none" strike="noStrike" baseline="0" noProof="0" dirty="0">
                          <a:latin typeface="Arial" panose="020B0604020202020204" pitchFamily="34" charset="0"/>
                          <a:cs typeface="Arial" panose="020B0604020202020204" pitchFamily="34" charset="0"/>
                        </a:rPr>
                        <a:t>If then there is any encouragement in Christ, any consolation from love, any sharing in the Spirit, any compassion and sympathy, make my joy complete: be of the same mind, having the same love, being in full accord and of one mind.  Do nothing from selfish ambition or conceit, but in humility regard others as better than yourselves.  Let each of you look not to your own interests, but to the interests of others.  Let the same mind be in you that was in Christ Jesus,</a:t>
                      </a:r>
                      <a:endParaRPr lang="en-US" sz="1400" b="0" i="0" u="none" strike="noStrike" baseline="0" noProof="0" dirty="0">
                        <a:latin typeface="Arial" panose="020B0604020202020204" pitchFamily="34" charset="0"/>
                        <a:cs typeface="Arial" panose="020B0604020202020204" pitchFamily="34" charset="0"/>
                      </a:endParaRPr>
                    </a:p>
                    <a:p>
                      <a:pPr lvl="0" algn="l">
                        <a:lnSpc>
                          <a:spcPct val="100000"/>
                        </a:lnSpc>
                        <a:spcBef>
                          <a:spcPts val="0"/>
                        </a:spcBef>
                        <a:spcAft>
                          <a:spcPts val="0"/>
                        </a:spcAft>
                        <a:buNone/>
                      </a:pPr>
                      <a:r>
                        <a:rPr lang="en-GB" sz="1400" b="0" i="0" u="none" strike="noStrike" baseline="0" noProof="0" dirty="0">
                          <a:latin typeface="Arial" panose="020B0604020202020204" pitchFamily="34" charset="0"/>
                          <a:cs typeface="Arial" panose="020B0604020202020204" pitchFamily="34" charset="0"/>
                        </a:rPr>
                        <a:t> who, though he was in the form of God,</a:t>
                      </a:r>
                      <a:endParaRPr lang="en-US" sz="1400" b="0" i="0" u="none" strike="noStrike" baseline="0" noProof="0" dirty="0">
                        <a:latin typeface="Arial" panose="020B0604020202020204" pitchFamily="34" charset="0"/>
                        <a:cs typeface="Arial" panose="020B0604020202020204" pitchFamily="34" charset="0"/>
                      </a:endParaRPr>
                    </a:p>
                    <a:p>
                      <a:pPr lvl="0" algn="l">
                        <a:lnSpc>
                          <a:spcPct val="100000"/>
                        </a:lnSpc>
                        <a:spcBef>
                          <a:spcPts val="0"/>
                        </a:spcBef>
                        <a:spcAft>
                          <a:spcPts val="0"/>
                        </a:spcAft>
                        <a:buNone/>
                      </a:pPr>
                      <a:r>
                        <a:rPr lang="en-GB" sz="1400" b="0" i="0" u="none" strike="noStrike" baseline="0" noProof="0" dirty="0">
                          <a:latin typeface="Arial" panose="020B0604020202020204" pitchFamily="34" charset="0"/>
                          <a:cs typeface="Arial" panose="020B0604020202020204" pitchFamily="34" charset="0"/>
                        </a:rPr>
                        <a:t> </a:t>
                      </a:r>
                      <a:r>
                        <a:rPr lang="en-US" sz="1400" b="0" i="0" u="none" strike="noStrike" baseline="0" noProof="0" dirty="0">
                          <a:latin typeface="Arial" panose="020B0604020202020204" pitchFamily="34" charset="0"/>
                          <a:cs typeface="Arial" panose="020B0604020202020204" pitchFamily="34" charset="0"/>
                        </a:rPr>
                        <a:t> </a:t>
                      </a:r>
                      <a:r>
                        <a:rPr lang="en-GB" sz="1400" b="0" i="0" u="none" strike="noStrike" baseline="0" noProof="0" dirty="0">
                          <a:latin typeface="Arial" panose="020B0604020202020204" pitchFamily="34" charset="0"/>
                          <a:cs typeface="Arial" panose="020B0604020202020204" pitchFamily="34" charset="0"/>
                        </a:rPr>
                        <a:t>did not regard equality with God</a:t>
                      </a:r>
                      <a:endParaRPr lang="en-US" sz="1400" b="0" i="0" u="none" strike="noStrike" baseline="0" noProof="0" dirty="0">
                        <a:latin typeface="Arial" panose="020B0604020202020204" pitchFamily="34" charset="0"/>
                        <a:cs typeface="Arial" panose="020B0604020202020204" pitchFamily="34" charset="0"/>
                      </a:endParaRPr>
                    </a:p>
                    <a:p>
                      <a:pPr lvl="0" algn="l">
                        <a:lnSpc>
                          <a:spcPct val="100000"/>
                        </a:lnSpc>
                        <a:spcBef>
                          <a:spcPts val="0"/>
                        </a:spcBef>
                        <a:spcAft>
                          <a:spcPts val="0"/>
                        </a:spcAft>
                        <a:buNone/>
                      </a:pPr>
                      <a:r>
                        <a:rPr lang="en-GB" sz="1400" b="0" i="0" u="none" strike="noStrike" baseline="0" noProof="0" dirty="0">
                          <a:latin typeface="Arial" panose="020B0604020202020204" pitchFamily="34" charset="0"/>
                          <a:cs typeface="Arial" panose="020B0604020202020204" pitchFamily="34" charset="0"/>
                        </a:rPr>
                        <a:t> </a:t>
                      </a:r>
                      <a:r>
                        <a:rPr lang="en-US" sz="1400" b="0" i="0" u="none" strike="noStrike" baseline="0" noProof="0" dirty="0">
                          <a:latin typeface="Arial" panose="020B0604020202020204" pitchFamily="34" charset="0"/>
                          <a:cs typeface="Arial" panose="020B0604020202020204" pitchFamily="34" charset="0"/>
                        </a:rPr>
                        <a:t> </a:t>
                      </a:r>
                      <a:r>
                        <a:rPr lang="en-GB" sz="1400" b="0" i="0" u="none" strike="noStrike" baseline="0" noProof="0" dirty="0">
                          <a:latin typeface="Arial" panose="020B0604020202020204" pitchFamily="34" charset="0"/>
                          <a:cs typeface="Arial" panose="020B0604020202020204" pitchFamily="34" charset="0"/>
                        </a:rPr>
                        <a:t>as something to be exploited,</a:t>
                      </a:r>
                      <a:endParaRPr lang="en-US" sz="1400" b="0" i="0" u="none" strike="noStrike" baseline="0" noProof="0" dirty="0">
                        <a:latin typeface="Arial" panose="020B0604020202020204" pitchFamily="34" charset="0"/>
                        <a:cs typeface="Arial" panose="020B0604020202020204" pitchFamily="34" charset="0"/>
                      </a:endParaRPr>
                    </a:p>
                    <a:p>
                      <a:pPr lvl="0" algn="l">
                        <a:lnSpc>
                          <a:spcPct val="100000"/>
                        </a:lnSpc>
                        <a:spcBef>
                          <a:spcPts val="0"/>
                        </a:spcBef>
                        <a:spcAft>
                          <a:spcPts val="0"/>
                        </a:spcAft>
                        <a:buNone/>
                      </a:pPr>
                      <a:r>
                        <a:rPr lang="en-GB" sz="1400" b="0" i="0" u="none" strike="noStrike" baseline="0" noProof="0" dirty="0">
                          <a:latin typeface="Arial" panose="020B0604020202020204" pitchFamily="34" charset="0"/>
                          <a:cs typeface="Arial" panose="020B0604020202020204" pitchFamily="34" charset="0"/>
                        </a:rPr>
                        <a:t> but emptied himself,</a:t>
                      </a:r>
                      <a:endParaRPr lang="en-US" sz="1400" b="0" i="0" u="none" strike="noStrike" baseline="0" noProof="0" dirty="0">
                        <a:latin typeface="Arial" panose="020B0604020202020204" pitchFamily="34" charset="0"/>
                        <a:cs typeface="Arial" panose="020B0604020202020204" pitchFamily="34" charset="0"/>
                      </a:endParaRPr>
                    </a:p>
                    <a:p>
                      <a:pPr lvl="0" algn="l">
                        <a:lnSpc>
                          <a:spcPct val="100000"/>
                        </a:lnSpc>
                        <a:spcBef>
                          <a:spcPts val="0"/>
                        </a:spcBef>
                        <a:spcAft>
                          <a:spcPts val="0"/>
                        </a:spcAft>
                        <a:buNone/>
                      </a:pPr>
                      <a:r>
                        <a:rPr lang="en-GB" sz="1400" b="0" i="0" u="none" strike="noStrike" baseline="0" noProof="0" dirty="0">
                          <a:latin typeface="Arial" panose="020B0604020202020204" pitchFamily="34" charset="0"/>
                          <a:cs typeface="Arial" panose="020B0604020202020204" pitchFamily="34" charset="0"/>
                        </a:rPr>
                        <a:t> </a:t>
                      </a:r>
                      <a:r>
                        <a:rPr lang="en-US" sz="1400" b="0" i="0" u="none" strike="noStrike" baseline="0" noProof="0" dirty="0">
                          <a:latin typeface="Arial" panose="020B0604020202020204" pitchFamily="34" charset="0"/>
                          <a:cs typeface="Arial" panose="020B0604020202020204" pitchFamily="34" charset="0"/>
                        </a:rPr>
                        <a:t> </a:t>
                      </a:r>
                      <a:r>
                        <a:rPr lang="en-GB" sz="1400" b="0" i="0" u="none" strike="noStrike" baseline="0" noProof="0" dirty="0">
                          <a:latin typeface="Arial" panose="020B0604020202020204" pitchFamily="34" charset="0"/>
                          <a:cs typeface="Arial" panose="020B0604020202020204" pitchFamily="34" charset="0"/>
                        </a:rPr>
                        <a:t>taking the form of a slave,</a:t>
                      </a:r>
                      <a:endParaRPr lang="en-US" sz="1400" b="0" i="0" u="none" strike="noStrike" baseline="0" noProof="0" dirty="0">
                        <a:latin typeface="Arial" panose="020B0604020202020204" pitchFamily="34" charset="0"/>
                        <a:cs typeface="Arial" panose="020B0604020202020204" pitchFamily="34" charset="0"/>
                      </a:endParaRPr>
                    </a:p>
                    <a:p>
                      <a:pPr lvl="0" algn="l">
                        <a:lnSpc>
                          <a:spcPct val="100000"/>
                        </a:lnSpc>
                        <a:spcBef>
                          <a:spcPts val="0"/>
                        </a:spcBef>
                        <a:spcAft>
                          <a:spcPts val="0"/>
                        </a:spcAft>
                        <a:buNone/>
                      </a:pPr>
                      <a:r>
                        <a:rPr lang="en-GB" sz="1400" b="0" i="0" u="none" strike="noStrike" baseline="0" noProof="0" dirty="0">
                          <a:latin typeface="Arial" panose="020B0604020202020204" pitchFamily="34" charset="0"/>
                          <a:cs typeface="Arial" panose="020B0604020202020204" pitchFamily="34" charset="0"/>
                        </a:rPr>
                        <a:t> </a:t>
                      </a:r>
                      <a:r>
                        <a:rPr lang="en-US" sz="1400" b="0" i="0" u="none" strike="noStrike" baseline="0" noProof="0" dirty="0">
                          <a:latin typeface="Arial" panose="020B0604020202020204" pitchFamily="34" charset="0"/>
                          <a:cs typeface="Arial" panose="020B0604020202020204" pitchFamily="34" charset="0"/>
                        </a:rPr>
                        <a:t> </a:t>
                      </a:r>
                      <a:r>
                        <a:rPr lang="en-GB" sz="1400" b="0" i="0" u="none" strike="noStrike" baseline="0" noProof="0" dirty="0">
                          <a:latin typeface="Arial" panose="020B0604020202020204" pitchFamily="34" charset="0"/>
                          <a:cs typeface="Arial" panose="020B0604020202020204" pitchFamily="34" charset="0"/>
                        </a:rPr>
                        <a:t>being born in human likeness.</a:t>
                      </a:r>
                    </a:p>
                    <a:p>
                      <a:pPr lvl="0" algn="l">
                        <a:lnSpc>
                          <a:spcPct val="100000"/>
                        </a:lnSpc>
                        <a:spcBef>
                          <a:spcPts val="0"/>
                        </a:spcBef>
                        <a:spcAft>
                          <a:spcPts val="0"/>
                        </a:spcAft>
                        <a:buNone/>
                      </a:pPr>
                      <a:r>
                        <a:rPr lang="en-GB" sz="1400" b="0" i="0" u="none" strike="noStrike" baseline="0" noProof="0" dirty="0">
                          <a:latin typeface="Arial" panose="020B0604020202020204" pitchFamily="34" charset="0"/>
                          <a:cs typeface="Arial" panose="020B0604020202020204" pitchFamily="34" charset="0"/>
                        </a:rPr>
                        <a:t>And being found in human form,</a:t>
                      </a:r>
                    </a:p>
                    <a:p>
                      <a:pPr lvl="0" algn="l">
                        <a:lnSpc>
                          <a:spcPct val="100000"/>
                        </a:lnSpc>
                        <a:spcBef>
                          <a:spcPts val="0"/>
                        </a:spcBef>
                        <a:spcAft>
                          <a:spcPts val="0"/>
                        </a:spcAft>
                        <a:buNone/>
                      </a:pPr>
                      <a:r>
                        <a:rPr lang="en-GB" sz="1400" b="0" i="0" u="none" strike="noStrike" baseline="0" noProof="0" dirty="0">
                          <a:latin typeface="Arial" panose="020B0604020202020204" pitchFamily="34" charset="0"/>
                          <a:cs typeface="Arial" panose="020B0604020202020204" pitchFamily="34" charset="0"/>
                        </a:rPr>
                        <a:t>he humbled himself</a:t>
                      </a:r>
                      <a:endParaRPr lang="en-US" sz="1400" b="0" i="0" u="none" strike="noStrike" baseline="0" noProof="0" dirty="0">
                        <a:latin typeface="Arial" panose="020B0604020202020204" pitchFamily="34" charset="0"/>
                        <a:cs typeface="Arial" panose="020B0604020202020204" pitchFamily="34" charset="0"/>
                      </a:endParaRPr>
                    </a:p>
                    <a:p>
                      <a:pPr lvl="0" algn="l">
                        <a:lnSpc>
                          <a:spcPct val="100000"/>
                        </a:lnSpc>
                        <a:spcBef>
                          <a:spcPts val="0"/>
                        </a:spcBef>
                        <a:spcAft>
                          <a:spcPts val="0"/>
                        </a:spcAft>
                        <a:buNone/>
                      </a:pPr>
                      <a:r>
                        <a:rPr lang="en-GB" sz="1400" b="0" i="0" u="none" strike="noStrike" baseline="0" noProof="0" dirty="0">
                          <a:latin typeface="Arial" panose="020B0604020202020204" pitchFamily="34" charset="0"/>
                          <a:cs typeface="Arial" panose="020B0604020202020204" pitchFamily="34" charset="0"/>
                        </a:rPr>
                        <a:t>    and became obedient to the point of death—</a:t>
                      </a:r>
                      <a:endParaRPr lang="en-US" sz="1400" b="0" i="0" u="none" strike="noStrike" baseline="0" noProof="0" dirty="0">
                        <a:latin typeface="Arial" panose="020B0604020202020204" pitchFamily="34" charset="0"/>
                        <a:cs typeface="Arial" panose="020B0604020202020204" pitchFamily="34" charset="0"/>
                      </a:endParaRPr>
                    </a:p>
                    <a:p>
                      <a:pPr lvl="0" algn="l">
                        <a:lnSpc>
                          <a:spcPct val="100000"/>
                        </a:lnSpc>
                        <a:spcBef>
                          <a:spcPts val="0"/>
                        </a:spcBef>
                        <a:spcAft>
                          <a:spcPts val="0"/>
                        </a:spcAft>
                        <a:buNone/>
                      </a:pPr>
                      <a:r>
                        <a:rPr lang="en-GB" sz="1400" b="0" i="0" u="none" strike="noStrike" baseline="0" noProof="0" dirty="0">
                          <a:latin typeface="Arial" panose="020B0604020202020204" pitchFamily="34" charset="0"/>
                          <a:cs typeface="Arial" panose="020B0604020202020204" pitchFamily="34" charset="0"/>
                        </a:rPr>
                        <a:t>    even death on a cross. </a:t>
                      </a:r>
                      <a:endParaRPr lang="en-US" sz="1400" b="0" i="0" u="none" strike="noStrike" baseline="0" noProof="0" dirty="0">
                        <a:latin typeface="Arial" panose="020B0604020202020204" pitchFamily="34" charset="0"/>
                        <a:cs typeface="Arial" panose="020B0604020202020204" pitchFamily="34" charset="0"/>
                      </a:endParaRPr>
                    </a:p>
                    <a:p>
                      <a:pPr lvl="0" algn="l">
                        <a:lnSpc>
                          <a:spcPct val="100000"/>
                        </a:lnSpc>
                        <a:spcBef>
                          <a:spcPts val="0"/>
                        </a:spcBef>
                        <a:spcAft>
                          <a:spcPts val="0"/>
                        </a:spcAft>
                        <a:buNone/>
                      </a:pPr>
                      <a:r>
                        <a:rPr lang="en-GB" sz="1400" b="0" i="0" u="none" strike="noStrike" baseline="0" noProof="0" dirty="0">
                          <a:latin typeface="Arial" panose="020B0604020202020204" pitchFamily="34" charset="0"/>
                          <a:cs typeface="Arial" panose="020B0604020202020204" pitchFamily="34" charset="0"/>
                        </a:rPr>
                        <a:t>Therefore God also highly exalted him</a:t>
                      </a:r>
                      <a:br>
                        <a:rPr lang="en-GB" sz="1400" b="0" i="0" u="none" strike="noStrike" baseline="0" noProof="0" dirty="0">
                          <a:latin typeface="Arial" panose="020B0604020202020204" pitchFamily="34" charset="0"/>
                          <a:cs typeface="Arial" panose="020B0604020202020204" pitchFamily="34" charset="0"/>
                        </a:rPr>
                      </a:br>
                      <a:r>
                        <a:rPr lang="en-GB" sz="1400" b="0" i="0" u="none" strike="noStrike" baseline="0" noProof="0" dirty="0">
                          <a:latin typeface="Arial" panose="020B0604020202020204" pitchFamily="34" charset="0"/>
                          <a:cs typeface="Arial" panose="020B0604020202020204" pitchFamily="34" charset="0"/>
                        </a:rPr>
                        <a:t> </a:t>
                      </a:r>
                      <a:r>
                        <a:rPr lang="en-US" sz="1400" b="0" i="0" u="none" strike="noStrike" baseline="0" noProof="0" dirty="0">
                          <a:latin typeface="Arial" panose="020B0604020202020204" pitchFamily="34" charset="0"/>
                          <a:cs typeface="Arial" panose="020B0604020202020204" pitchFamily="34" charset="0"/>
                        </a:rPr>
                        <a:t> </a:t>
                      </a:r>
                      <a:r>
                        <a:rPr lang="en-GB" sz="1400" b="0" i="0" u="none" strike="noStrike" baseline="0" noProof="0" dirty="0">
                          <a:latin typeface="Arial" panose="020B0604020202020204" pitchFamily="34" charset="0"/>
                          <a:cs typeface="Arial" panose="020B0604020202020204" pitchFamily="34" charset="0"/>
                        </a:rPr>
                        <a:t>and gave him the name</a:t>
                      </a:r>
                      <a:br>
                        <a:rPr lang="en-GB" sz="1400" b="0" i="0" u="none" strike="noStrike" baseline="0" noProof="0" dirty="0">
                          <a:latin typeface="Arial" panose="020B0604020202020204" pitchFamily="34" charset="0"/>
                          <a:cs typeface="Arial" panose="020B0604020202020204" pitchFamily="34" charset="0"/>
                        </a:rPr>
                      </a:br>
                      <a:r>
                        <a:rPr lang="en-GB" sz="1400" b="0" i="0" u="none" strike="noStrike" baseline="0" noProof="0" dirty="0">
                          <a:latin typeface="Arial" panose="020B0604020202020204" pitchFamily="34" charset="0"/>
                          <a:cs typeface="Arial" panose="020B0604020202020204" pitchFamily="34" charset="0"/>
                        </a:rPr>
                        <a:t>    </a:t>
                      </a:r>
                      <a:r>
                        <a:rPr lang="en-US" sz="1400" b="0" i="0" u="none" strike="noStrike" baseline="0" noProof="0" dirty="0">
                          <a:latin typeface="Arial" panose="020B0604020202020204" pitchFamily="34" charset="0"/>
                          <a:cs typeface="Arial" panose="020B0604020202020204" pitchFamily="34" charset="0"/>
                        </a:rPr>
                        <a:t> </a:t>
                      </a:r>
                      <a:r>
                        <a:rPr lang="en-GB" sz="1400" b="0" i="0" u="none" strike="noStrike" baseline="0" noProof="0" dirty="0">
                          <a:latin typeface="Arial" panose="020B0604020202020204" pitchFamily="34" charset="0"/>
                          <a:cs typeface="Arial" panose="020B0604020202020204" pitchFamily="34" charset="0"/>
                        </a:rPr>
                        <a:t>that is above every name,</a:t>
                      </a:r>
                      <a:br>
                        <a:rPr lang="en-GB" sz="1400" b="0" i="0" u="none" strike="noStrike" baseline="0" noProof="0" dirty="0">
                          <a:latin typeface="Arial" panose="020B0604020202020204" pitchFamily="34" charset="0"/>
                          <a:cs typeface="Arial" panose="020B0604020202020204" pitchFamily="34" charset="0"/>
                        </a:rPr>
                      </a:br>
                      <a:r>
                        <a:rPr lang="en-GB" sz="1400" b="0" i="0" u="none" strike="noStrike" baseline="0" noProof="0" dirty="0">
                          <a:latin typeface="Arial" panose="020B0604020202020204" pitchFamily="34" charset="0"/>
                          <a:cs typeface="Arial" panose="020B0604020202020204" pitchFamily="34" charset="0"/>
                        </a:rPr>
                        <a:t>so that at the name of Jesus</a:t>
                      </a:r>
                      <a:br>
                        <a:rPr lang="en-GB" sz="1400" b="0" i="0" u="none" strike="noStrike" baseline="0" noProof="0" dirty="0">
                          <a:latin typeface="Arial" panose="020B0604020202020204" pitchFamily="34" charset="0"/>
                          <a:cs typeface="Arial" panose="020B0604020202020204" pitchFamily="34" charset="0"/>
                        </a:rPr>
                      </a:br>
                      <a:r>
                        <a:rPr lang="en-GB" sz="1400" b="0" i="0" u="none" strike="noStrike" baseline="0" noProof="0" dirty="0">
                          <a:latin typeface="Arial" panose="020B0604020202020204" pitchFamily="34" charset="0"/>
                          <a:cs typeface="Arial" panose="020B0604020202020204" pitchFamily="34" charset="0"/>
                        </a:rPr>
                        <a:t>    </a:t>
                      </a:r>
                      <a:r>
                        <a:rPr lang="en-US" sz="1400" b="0" i="0" u="none" strike="noStrike" baseline="0" noProof="0" dirty="0">
                          <a:latin typeface="Arial" panose="020B0604020202020204" pitchFamily="34" charset="0"/>
                          <a:cs typeface="Arial" panose="020B0604020202020204" pitchFamily="34" charset="0"/>
                        </a:rPr>
                        <a:t> </a:t>
                      </a:r>
                      <a:r>
                        <a:rPr lang="en-GB" sz="1400" b="0" i="0" u="none" strike="noStrike" baseline="0" noProof="0" dirty="0">
                          <a:latin typeface="Arial" panose="020B0604020202020204" pitchFamily="34" charset="0"/>
                          <a:cs typeface="Arial" panose="020B0604020202020204" pitchFamily="34" charset="0"/>
                        </a:rPr>
                        <a:t>every knee should bend,</a:t>
                      </a:r>
                      <a:br>
                        <a:rPr lang="en-GB" sz="1400" b="0" i="0" u="none" strike="noStrike" baseline="0" noProof="0" dirty="0">
                          <a:latin typeface="Arial" panose="020B0604020202020204" pitchFamily="34" charset="0"/>
                          <a:cs typeface="Arial" panose="020B0604020202020204" pitchFamily="34" charset="0"/>
                        </a:rPr>
                      </a:br>
                      <a:r>
                        <a:rPr lang="en-GB" sz="1400" b="0" i="0" u="none" strike="noStrike" baseline="0" noProof="0" dirty="0">
                          <a:latin typeface="Arial" panose="020B0604020202020204" pitchFamily="34" charset="0"/>
                          <a:cs typeface="Arial" panose="020B0604020202020204" pitchFamily="34" charset="0"/>
                        </a:rPr>
                        <a:t>   </a:t>
                      </a:r>
                      <a:r>
                        <a:rPr lang="en-US" sz="1400" b="0" i="0" u="none" strike="noStrike" baseline="0" noProof="0" dirty="0">
                          <a:latin typeface="Arial" panose="020B0604020202020204" pitchFamily="34" charset="0"/>
                          <a:cs typeface="Arial" panose="020B0604020202020204" pitchFamily="34" charset="0"/>
                        </a:rPr>
                        <a:t> </a:t>
                      </a:r>
                      <a:r>
                        <a:rPr lang="en-GB" sz="1400" b="0" i="0" u="none" strike="noStrike" baseline="0" noProof="0" dirty="0">
                          <a:latin typeface="Arial" panose="020B0604020202020204" pitchFamily="34" charset="0"/>
                          <a:cs typeface="Arial" panose="020B0604020202020204" pitchFamily="34" charset="0"/>
                        </a:rPr>
                        <a:t> in heaven and on earth and under the earth,</a:t>
                      </a:r>
                      <a:br>
                        <a:rPr lang="en-GB" sz="1400" b="0" i="0" u="none" strike="noStrike" baseline="0" noProof="0" dirty="0">
                          <a:latin typeface="Arial" panose="020B0604020202020204" pitchFamily="34" charset="0"/>
                          <a:cs typeface="Arial" panose="020B0604020202020204" pitchFamily="34" charset="0"/>
                        </a:rPr>
                      </a:br>
                      <a:r>
                        <a:rPr lang="en-GB" sz="1400" b="0" i="0" u="none" strike="noStrike" baseline="0" noProof="0" dirty="0">
                          <a:latin typeface="Arial" panose="020B0604020202020204" pitchFamily="34" charset="0"/>
                          <a:cs typeface="Arial" panose="020B0604020202020204" pitchFamily="34" charset="0"/>
                        </a:rPr>
                        <a:t>and every tongue should confess</a:t>
                      </a:r>
                      <a:br>
                        <a:rPr lang="en-GB" sz="1400" b="0" i="0" u="none" strike="noStrike" baseline="0" noProof="0" dirty="0">
                          <a:latin typeface="Arial" panose="020B0604020202020204" pitchFamily="34" charset="0"/>
                          <a:cs typeface="Arial" panose="020B0604020202020204" pitchFamily="34" charset="0"/>
                        </a:rPr>
                      </a:br>
                      <a:r>
                        <a:rPr lang="en-GB" sz="1400" b="0" i="0" u="none" strike="noStrike" baseline="0" noProof="0" dirty="0">
                          <a:latin typeface="Arial" panose="020B0604020202020204" pitchFamily="34" charset="0"/>
                          <a:cs typeface="Arial" panose="020B0604020202020204" pitchFamily="34" charset="0"/>
                        </a:rPr>
                        <a:t>    </a:t>
                      </a:r>
                      <a:r>
                        <a:rPr lang="en-US" sz="1400" b="0" i="0" u="none" strike="noStrike" baseline="0" noProof="0" dirty="0">
                          <a:latin typeface="Arial" panose="020B0604020202020204" pitchFamily="34" charset="0"/>
                          <a:cs typeface="Arial" panose="020B0604020202020204" pitchFamily="34" charset="0"/>
                        </a:rPr>
                        <a:t> </a:t>
                      </a:r>
                      <a:r>
                        <a:rPr lang="en-GB" sz="1400" b="0" i="0" u="none" strike="noStrike" baseline="0" noProof="0" dirty="0">
                          <a:latin typeface="Arial" panose="020B0604020202020204" pitchFamily="34" charset="0"/>
                          <a:cs typeface="Arial" panose="020B0604020202020204" pitchFamily="34" charset="0"/>
                        </a:rPr>
                        <a:t>that Jesus Christ is Lord,</a:t>
                      </a:r>
                    </a:p>
                    <a:p>
                      <a:pPr lvl="0" algn="l">
                        <a:lnSpc>
                          <a:spcPct val="100000"/>
                        </a:lnSpc>
                        <a:spcBef>
                          <a:spcPts val="0"/>
                        </a:spcBef>
                        <a:spcAft>
                          <a:spcPts val="0"/>
                        </a:spcAft>
                        <a:buNone/>
                      </a:pPr>
                      <a:r>
                        <a:rPr lang="en-GB" sz="1400" b="0" i="0" u="none" strike="noStrike" baseline="0" noProof="0" dirty="0">
                          <a:latin typeface="Arial" panose="020B0604020202020204" pitchFamily="34" charset="0"/>
                          <a:cs typeface="Arial" panose="020B0604020202020204" pitchFamily="34" charset="0"/>
                        </a:rPr>
                        <a:t>To the glory of God the Father.</a:t>
                      </a:r>
                      <a:endParaRPr lang="en-US" sz="1400" b="0" i="0" u="none" strike="noStrike" baseline="0" noProof="0" dirty="0">
                        <a:latin typeface="Arial" panose="020B0604020202020204" pitchFamily="34" charset="0"/>
                        <a:cs typeface="Arial" panose="020B0604020202020204" pitchFamily="34" charset="0"/>
                      </a:endParaRPr>
                    </a:p>
                  </a:txBody>
                  <a:tcPr marL="74295" marR="74295" marT="37147" marB="37147">
                    <a:lnL w="12700">
                      <a:solidFill>
                        <a:schemeClr val="bg1">
                          <a:lumMod val="65000"/>
                        </a:schemeClr>
                      </a:solidFill>
                    </a:lnL>
                    <a:lnR w="12700">
                      <a:solidFill>
                        <a:schemeClr val="bg1">
                          <a:lumMod val="65000"/>
                        </a:schemeClr>
                      </a:solidFill>
                    </a:lnR>
                    <a:lnT w="12700">
                      <a:solidFill>
                        <a:schemeClr val="bg1">
                          <a:lumMod val="65000"/>
                        </a:schemeClr>
                      </a:solidFill>
                    </a:lnT>
                    <a:lnB w="12700">
                      <a:solidFill>
                        <a:schemeClr val="bg1">
                          <a:lumMod val="65000"/>
                        </a:schemeClr>
                      </a:solidFill>
                    </a:lnB>
                    <a:lnTlToBr w="0">
                      <a:noFill/>
                    </a:lnTlToBr>
                    <a:lnBlToTr w="0">
                      <a:noFill/>
                    </a:lnBlToTr>
                  </a:tcPr>
                </a:tc>
                <a:tc>
                  <a:txBody>
                    <a:bodyPr/>
                    <a:lstStyle/>
                    <a:p>
                      <a:pPr lvl="0">
                        <a:lnSpc>
                          <a:spcPct val="150000"/>
                        </a:lnSpc>
                        <a:spcBef>
                          <a:spcPts val="0"/>
                        </a:spcBef>
                        <a:spcAft>
                          <a:spcPts val="0"/>
                        </a:spcAft>
                        <a:buNone/>
                      </a:pPr>
                      <a:r>
                        <a:rPr lang="en-GB" sz="1400" b="1" i="0" u="none" strike="noStrike" baseline="0" noProof="0" dirty="0">
                          <a:latin typeface="Arial"/>
                          <a:cs typeface="Arial"/>
                        </a:rPr>
                        <a:t>How are these terms used within the source? These will help you show understanding</a:t>
                      </a:r>
                      <a:r>
                        <a:rPr lang="en-GB" sz="1400" b="0" i="0" u="none" strike="noStrike" baseline="0" noProof="0" dirty="0">
                          <a:latin typeface="Arial"/>
                          <a:cs typeface="Arial"/>
                        </a:rPr>
                        <a:t> </a:t>
                      </a:r>
                    </a:p>
                    <a:p>
                      <a:pPr lvl="0">
                        <a:lnSpc>
                          <a:spcPct val="150000"/>
                        </a:lnSpc>
                        <a:spcBef>
                          <a:spcPts val="0"/>
                        </a:spcBef>
                        <a:spcAft>
                          <a:spcPts val="0"/>
                        </a:spcAft>
                        <a:buNone/>
                      </a:pPr>
                      <a:endParaRPr lang="en-GB" sz="1400" b="0" i="0" u="none" strike="noStrike" baseline="0" noProof="0" dirty="0">
                        <a:latin typeface="Arial"/>
                        <a:cs typeface="Arial"/>
                      </a:endParaRPr>
                    </a:p>
                    <a:p>
                      <a:pPr lvl="0">
                        <a:lnSpc>
                          <a:spcPct val="150000"/>
                        </a:lnSpc>
                        <a:spcBef>
                          <a:spcPts val="0"/>
                        </a:spcBef>
                        <a:spcAft>
                          <a:spcPts val="0"/>
                        </a:spcAft>
                        <a:buNone/>
                      </a:pPr>
                      <a:r>
                        <a:rPr lang="en-GB" sz="1400" b="1" i="0" u="none" strike="noStrike" baseline="0" noProof="0" dirty="0">
                          <a:latin typeface="Arial"/>
                          <a:cs typeface="Arial"/>
                        </a:rPr>
                        <a:t>Equality</a:t>
                      </a:r>
                    </a:p>
                    <a:p>
                      <a:pPr lvl="0">
                        <a:lnSpc>
                          <a:spcPct val="150000"/>
                        </a:lnSpc>
                        <a:spcBef>
                          <a:spcPts val="0"/>
                        </a:spcBef>
                        <a:spcAft>
                          <a:spcPts val="0"/>
                        </a:spcAft>
                        <a:buNone/>
                      </a:pPr>
                      <a:endParaRPr lang="en-GB" sz="1400" b="0" i="0" u="none" strike="noStrike" baseline="0" noProof="0" dirty="0">
                        <a:latin typeface="Arial"/>
                        <a:cs typeface="Arial"/>
                      </a:endParaRPr>
                    </a:p>
                    <a:p>
                      <a:pPr lvl="0">
                        <a:lnSpc>
                          <a:spcPct val="150000"/>
                        </a:lnSpc>
                        <a:spcBef>
                          <a:spcPts val="0"/>
                        </a:spcBef>
                        <a:spcAft>
                          <a:spcPts val="0"/>
                        </a:spcAft>
                        <a:buNone/>
                      </a:pPr>
                      <a:endParaRPr lang="en-GB" sz="1400" b="0" i="0" u="none" strike="noStrike" baseline="0" noProof="0" dirty="0">
                        <a:latin typeface="Arial"/>
                        <a:cs typeface="Arial"/>
                      </a:endParaRPr>
                    </a:p>
                    <a:p>
                      <a:pPr lvl="0">
                        <a:lnSpc>
                          <a:spcPct val="150000"/>
                        </a:lnSpc>
                        <a:spcBef>
                          <a:spcPts val="0"/>
                        </a:spcBef>
                        <a:spcAft>
                          <a:spcPts val="0"/>
                        </a:spcAft>
                        <a:buNone/>
                      </a:pPr>
                      <a:r>
                        <a:rPr lang="en-GB" sz="1400" b="1" i="0" u="none" strike="noStrike" baseline="0" noProof="0" dirty="0">
                          <a:latin typeface="Arial"/>
                          <a:cs typeface="Arial"/>
                        </a:rPr>
                        <a:t>Emptied</a:t>
                      </a:r>
                      <a:r>
                        <a:rPr lang="en-GB" sz="1400" b="0" i="0" u="none" strike="noStrike" baseline="0" noProof="0" dirty="0">
                          <a:latin typeface="Arial"/>
                          <a:cs typeface="Arial"/>
                        </a:rPr>
                        <a:t> – God empties himself of His power in order to become human and relatable to other humans.</a:t>
                      </a:r>
                    </a:p>
                    <a:p>
                      <a:pPr lvl="0">
                        <a:lnSpc>
                          <a:spcPct val="150000"/>
                        </a:lnSpc>
                        <a:spcBef>
                          <a:spcPts val="0"/>
                        </a:spcBef>
                        <a:spcAft>
                          <a:spcPts val="0"/>
                        </a:spcAft>
                        <a:buNone/>
                      </a:pPr>
                      <a:r>
                        <a:rPr lang="en-GB" sz="1400" b="1" i="0" u="none" strike="noStrike" baseline="0" noProof="0" dirty="0">
                          <a:latin typeface="Arial"/>
                          <a:cs typeface="Arial"/>
                        </a:rPr>
                        <a:t>Humbled</a:t>
                      </a:r>
                    </a:p>
                    <a:p>
                      <a:pPr lvl="0">
                        <a:lnSpc>
                          <a:spcPct val="150000"/>
                        </a:lnSpc>
                        <a:spcBef>
                          <a:spcPts val="0"/>
                        </a:spcBef>
                        <a:spcAft>
                          <a:spcPts val="0"/>
                        </a:spcAft>
                        <a:buNone/>
                      </a:pPr>
                      <a:endParaRPr lang="en-GB" sz="1400" b="1" i="0" u="none" strike="noStrike" baseline="0" noProof="0" dirty="0">
                        <a:latin typeface="Arial"/>
                        <a:cs typeface="Arial"/>
                      </a:endParaRPr>
                    </a:p>
                    <a:p>
                      <a:pPr lvl="0">
                        <a:lnSpc>
                          <a:spcPct val="150000"/>
                        </a:lnSpc>
                        <a:spcBef>
                          <a:spcPts val="0"/>
                        </a:spcBef>
                        <a:spcAft>
                          <a:spcPts val="0"/>
                        </a:spcAft>
                        <a:buNone/>
                      </a:pPr>
                      <a:endParaRPr lang="en-GB" sz="1400" b="1" i="0" u="none" strike="noStrike" baseline="0" noProof="0" dirty="0">
                        <a:latin typeface="Arial"/>
                        <a:cs typeface="Arial"/>
                      </a:endParaRPr>
                    </a:p>
                    <a:p>
                      <a:pPr lvl="0">
                        <a:lnSpc>
                          <a:spcPct val="150000"/>
                        </a:lnSpc>
                        <a:spcBef>
                          <a:spcPts val="0"/>
                        </a:spcBef>
                        <a:spcAft>
                          <a:spcPts val="0"/>
                        </a:spcAft>
                        <a:buNone/>
                      </a:pPr>
                      <a:r>
                        <a:rPr lang="en-GB" sz="1400" b="1" i="0" u="none" strike="noStrike" baseline="0" noProof="0" dirty="0">
                          <a:latin typeface="Arial"/>
                          <a:cs typeface="Arial"/>
                        </a:rPr>
                        <a:t>Glory</a:t>
                      </a:r>
                    </a:p>
                    <a:p>
                      <a:pPr lvl="0">
                        <a:lnSpc>
                          <a:spcPct val="150000"/>
                        </a:lnSpc>
                        <a:spcBef>
                          <a:spcPts val="0"/>
                        </a:spcBef>
                        <a:spcAft>
                          <a:spcPts val="0"/>
                        </a:spcAft>
                        <a:buNone/>
                      </a:pPr>
                      <a:endParaRPr lang="en-GB" sz="1600" b="0" i="0" u="none" strike="noStrike" baseline="0" noProof="0" dirty="0">
                        <a:latin typeface="Arial" panose="020B0604020202020204" pitchFamily="34" charset="0"/>
                        <a:cs typeface="Arial" panose="020B0604020202020204" pitchFamily="34" charset="0"/>
                      </a:endParaRPr>
                    </a:p>
                    <a:p>
                      <a:pPr lvl="0">
                        <a:lnSpc>
                          <a:spcPct val="150000"/>
                        </a:lnSpc>
                        <a:spcBef>
                          <a:spcPts val="0"/>
                        </a:spcBef>
                        <a:spcAft>
                          <a:spcPts val="0"/>
                        </a:spcAft>
                        <a:buNone/>
                      </a:pPr>
                      <a:endParaRPr lang="en-GB" sz="1600" b="0" i="0" u="none" strike="noStrike" baseline="0" noProof="0" dirty="0">
                        <a:latin typeface="Arial" panose="020B0604020202020204" pitchFamily="34" charset="0"/>
                        <a:cs typeface="Arial" panose="020B0604020202020204" pitchFamily="34" charset="0"/>
                      </a:endParaRPr>
                    </a:p>
                  </a:txBody>
                  <a:tcPr marL="74295" marR="74295" marT="37148" marB="37148">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06664193"/>
                  </a:ext>
                </a:extLst>
              </a:tr>
            </a:tbl>
          </a:graphicData>
        </a:graphic>
      </p:graphicFrame>
    </p:spTree>
    <p:extLst>
      <p:ext uri="{BB962C8B-B14F-4D97-AF65-F5344CB8AC3E}">
        <p14:creationId xmlns:p14="http://schemas.microsoft.com/office/powerpoint/2010/main" val="21470810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AC3D807-0417-4B92-AFE5-7B319857E88B}"/>
              </a:ext>
            </a:extLst>
          </p:cNvPr>
          <p:cNvSpPr>
            <a:spLocks noGrp="1"/>
          </p:cNvSpPr>
          <p:nvPr>
            <p:ph type="sldNum" sz="quarter" idx="12"/>
          </p:nvPr>
        </p:nvSpPr>
        <p:spPr/>
        <p:txBody>
          <a:bodyPr/>
          <a:lstStyle/>
          <a:p>
            <a:fld id="{FEF769C0-4A93-431B-A443-CB6AAA52EFFA}" type="slidenum">
              <a:rPr lang="en-GB" smtClean="0"/>
              <a:t>5</a:t>
            </a:fld>
            <a:endParaRPr lang="en-GB"/>
          </a:p>
        </p:txBody>
      </p:sp>
      <p:sp>
        <p:nvSpPr>
          <p:cNvPr id="10" name="Title 1">
            <a:extLst>
              <a:ext uri="{FF2B5EF4-FFF2-40B4-BE49-F238E27FC236}">
                <a16:creationId xmlns:a16="http://schemas.microsoft.com/office/drawing/2014/main" id="{2CF31703-F4C3-4B70-BDCB-79854F5E956B}"/>
              </a:ext>
            </a:extLst>
          </p:cNvPr>
          <p:cNvSpPr txBox="1">
            <a:spLocks/>
          </p:cNvSpPr>
          <p:nvPr/>
        </p:nvSpPr>
        <p:spPr>
          <a:xfrm>
            <a:off x="319086" y="181946"/>
            <a:ext cx="9471114" cy="437179"/>
          </a:xfrm>
          <a:prstGeom prst="rect">
            <a:avLst/>
          </a:prstGeom>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50000"/>
              </a:lnSpc>
            </a:pPr>
            <a:r>
              <a:rPr lang="en-GB" sz="1400" dirty="0">
                <a:latin typeface="Arial"/>
                <a:cs typeface="Arial"/>
              </a:rPr>
              <a:t>Year 10 – Lent 1 - Homework 2 Part 2                            Saint Paul – Philippians 2 – Kenosis Hymn KO page </a:t>
            </a:r>
            <a:r>
              <a:rPr lang="en-GB" sz="1400" dirty="0" smtClean="0">
                <a:latin typeface="Arial"/>
                <a:cs typeface="Arial"/>
              </a:rPr>
              <a:t>160</a:t>
            </a:r>
            <a:endParaRPr lang="en-GB" sz="1400" dirty="0">
              <a:latin typeface="Arial"/>
              <a:cs typeface="Arial"/>
            </a:endParaRPr>
          </a:p>
        </p:txBody>
      </p:sp>
      <p:graphicFrame>
        <p:nvGraphicFramePr>
          <p:cNvPr id="11" name="Table 10">
            <a:extLst>
              <a:ext uri="{FF2B5EF4-FFF2-40B4-BE49-F238E27FC236}">
                <a16:creationId xmlns:a16="http://schemas.microsoft.com/office/drawing/2014/main" id="{885AE039-C2FC-4E1E-ABDC-296EE95951D1}"/>
              </a:ext>
            </a:extLst>
          </p:cNvPr>
          <p:cNvGraphicFramePr>
            <a:graphicFrameLocks noGrp="1"/>
          </p:cNvGraphicFramePr>
          <p:nvPr>
            <p:extLst>
              <p:ext uri="{D42A27DB-BD31-4B8C-83A1-F6EECF244321}">
                <p14:modId xmlns:p14="http://schemas.microsoft.com/office/powerpoint/2010/main" val="992851208"/>
              </p:ext>
            </p:extLst>
          </p:nvPr>
        </p:nvGraphicFramePr>
        <p:xfrm>
          <a:off x="319086" y="619125"/>
          <a:ext cx="9267827" cy="5801471"/>
        </p:xfrm>
        <a:graphic>
          <a:graphicData uri="http://schemas.openxmlformats.org/drawingml/2006/table">
            <a:tbl>
              <a:tblPr firstRow="1" bandRow="1">
                <a:tableStyleId>{5940675A-B579-460E-94D1-54222C63F5DA}</a:tableStyleId>
              </a:tblPr>
              <a:tblGrid>
                <a:gridCol w="9267827">
                  <a:extLst>
                    <a:ext uri="{9D8B030D-6E8A-4147-A177-3AD203B41FA5}">
                      <a16:colId xmlns:a16="http://schemas.microsoft.com/office/drawing/2014/main" val="1663066600"/>
                    </a:ext>
                  </a:extLst>
                </a:gridCol>
              </a:tblGrid>
              <a:tr h="5801471">
                <a:tc>
                  <a:txBody>
                    <a:bodyPr/>
                    <a:lstStyle/>
                    <a:p>
                      <a:pPr marL="0" indent="0">
                        <a:lnSpc>
                          <a:spcPct val="150000"/>
                        </a:lnSpc>
                        <a:spcBef>
                          <a:spcPts val="0"/>
                        </a:spcBef>
                        <a:spcAft>
                          <a:spcPts val="0"/>
                        </a:spcAft>
                        <a:buNone/>
                      </a:pPr>
                      <a:r>
                        <a:rPr lang="en-GB" sz="1400" b="0" i="0" kern="1200" dirty="0">
                          <a:solidFill>
                            <a:schemeClr val="tx1"/>
                          </a:solidFill>
                          <a:effectLst/>
                          <a:latin typeface="Arial"/>
                          <a:ea typeface="+mn-ea"/>
                          <a:cs typeface="Arial"/>
                        </a:rPr>
                        <a:t>1. What does Saint Paul say about Christians?</a:t>
                      </a:r>
                    </a:p>
                    <a:p>
                      <a:pPr marL="0" lvl="0" indent="0">
                        <a:lnSpc>
                          <a:spcPct val="150000"/>
                        </a:lnSpc>
                        <a:spcBef>
                          <a:spcPts val="0"/>
                        </a:spcBef>
                        <a:spcAft>
                          <a:spcPts val="0"/>
                        </a:spcAft>
                        <a:buNone/>
                      </a:pPr>
                      <a:r>
                        <a:rPr lang="en-GB" sz="1400" b="0" i="0" kern="1200" dirty="0">
                          <a:solidFill>
                            <a:schemeClr val="tx1"/>
                          </a:solidFill>
                          <a:effectLst/>
                          <a:latin typeface="Arial"/>
                          <a:ea typeface="+mn-ea"/>
                          <a:cs typeface="Arial"/>
                        </a:rPr>
                        <a:t>________________________________________________________________________________________________________________________________________________________________________________________</a:t>
                      </a:r>
                    </a:p>
                    <a:p>
                      <a:pPr marL="0" lvl="0" indent="0">
                        <a:lnSpc>
                          <a:spcPct val="150000"/>
                        </a:lnSpc>
                        <a:spcBef>
                          <a:spcPts val="0"/>
                        </a:spcBef>
                        <a:spcAft>
                          <a:spcPts val="0"/>
                        </a:spcAft>
                        <a:buNone/>
                      </a:pPr>
                      <a:r>
                        <a:rPr lang="en-GB" sz="1400" b="0" i="0" kern="1200" dirty="0">
                          <a:solidFill>
                            <a:schemeClr val="tx1"/>
                          </a:solidFill>
                          <a:effectLst/>
                          <a:latin typeface="Arial"/>
                          <a:ea typeface="+mn-ea"/>
                          <a:cs typeface="Arial"/>
                        </a:rPr>
                        <a:t>2. What does it mean that Jesus 'emptied' himself of God?</a:t>
                      </a:r>
                    </a:p>
                    <a:p>
                      <a:pPr marL="0" lvl="0" indent="0">
                        <a:lnSpc>
                          <a:spcPct val="150000"/>
                        </a:lnSpc>
                        <a:spcBef>
                          <a:spcPts val="0"/>
                        </a:spcBef>
                        <a:spcAft>
                          <a:spcPts val="0"/>
                        </a:spcAft>
                        <a:buNone/>
                      </a:pPr>
                      <a:r>
                        <a:rPr lang="en-GB" sz="1400" b="0" i="0" kern="1200" dirty="0">
                          <a:solidFill>
                            <a:schemeClr val="tx1"/>
                          </a:solidFill>
                          <a:effectLst/>
                          <a:latin typeface="Arial"/>
                          <a:ea typeface="+mn-ea"/>
                          <a:cs typeface="Arial"/>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pPr marL="0" lvl="0" indent="0">
                        <a:lnSpc>
                          <a:spcPct val="150000"/>
                        </a:lnSpc>
                        <a:spcBef>
                          <a:spcPts val="0"/>
                        </a:spcBef>
                        <a:spcAft>
                          <a:spcPts val="0"/>
                        </a:spcAft>
                        <a:buNone/>
                      </a:pPr>
                      <a:r>
                        <a:rPr lang="en-GB" sz="1400" b="0" i="0" kern="1200" dirty="0">
                          <a:solidFill>
                            <a:schemeClr val="tx1"/>
                          </a:solidFill>
                          <a:effectLst/>
                          <a:latin typeface="Arial"/>
                          <a:ea typeface="+mn-ea"/>
                          <a:cs typeface="Arial"/>
                        </a:rPr>
                        <a:t>3. Explain what</a:t>
                      </a:r>
                      <a:r>
                        <a:rPr lang="en-GB" sz="1400" b="0" i="0" kern="1200" baseline="0" dirty="0">
                          <a:solidFill>
                            <a:schemeClr val="tx1"/>
                          </a:solidFill>
                          <a:effectLst/>
                          <a:latin typeface="Arial"/>
                          <a:ea typeface="+mn-ea"/>
                          <a:cs typeface="Arial"/>
                        </a:rPr>
                        <a:t> the Kenosis Hymn says about </a:t>
                      </a:r>
                      <a:r>
                        <a:rPr lang="en-GB" sz="1400" b="0" i="0" kern="1200" dirty="0">
                          <a:solidFill>
                            <a:schemeClr val="tx1"/>
                          </a:solidFill>
                          <a:effectLst/>
                          <a:latin typeface="Arial"/>
                          <a:ea typeface="+mn-ea"/>
                          <a:cs typeface="Arial"/>
                        </a:rPr>
                        <a:t>the Trinity.</a:t>
                      </a:r>
                    </a:p>
                    <a:p>
                      <a:pPr marL="0" lvl="0" indent="0">
                        <a:lnSpc>
                          <a:spcPct val="150000"/>
                        </a:lnSpc>
                        <a:spcBef>
                          <a:spcPts val="0"/>
                        </a:spcBef>
                        <a:spcAft>
                          <a:spcPts val="0"/>
                        </a:spcAft>
                        <a:buNone/>
                      </a:pPr>
                      <a:r>
                        <a:rPr lang="en-GB" sz="1400" b="0" i="0" kern="1200" dirty="0">
                          <a:solidFill>
                            <a:schemeClr val="tx1"/>
                          </a:solidFill>
                          <a:effectLst/>
                          <a:latin typeface="Arial"/>
                          <a:ea typeface="+mn-ea"/>
                          <a:cs typeface="Arial"/>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pPr marL="0" lvl="0" indent="0">
                        <a:lnSpc>
                          <a:spcPct val="150000"/>
                        </a:lnSpc>
                        <a:spcBef>
                          <a:spcPts val="0"/>
                        </a:spcBef>
                        <a:spcAft>
                          <a:spcPts val="0"/>
                        </a:spcAft>
                        <a:buNone/>
                      </a:pPr>
                      <a:r>
                        <a:rPr lang="en-GB" sz="1400" b="0" i="0" kern="1200" dirty="0">
                          <a:solidFill>
                            <a:schemeClr val="tx1"/>
                          </a:solidFill>
                          <a:effectLst/>
                          <a:latin typeface="Arial"/>
                          <a:ea typeface="+mn-ea"/>
                          <a:cs typeface="Arial"/>
                        </a:rPr>
                        <a:t>4. </a:t>
                      </a:r>
                      <a:r>
                        <a:rPr lang="en-GB" sz="1400" b="0" i="0" u="none" strike="noStrike" kern="1200" noProof="0" dirty="0">
                          <a:solidFill>
                            <a:schemeClr val="tx1"/>
                          </a:solidFill>
                          <a:effectLst/>
                          <a:latin typeface="Arial"/>
                        </a:rPr>
                        <a:t>Explain what the Kenosis Hymn says</a:t>
                      </a:r>
                      <a:r>
                        <a:rPr lang="en-GB" sz="1400" b="0" i="0" u="none" strike="noStrike" kern="1200" baseline="0" noProof="0" dirty="0">
                          <a:solidFill>
                            <a:schemeClr val="tx1"/>
                          </a:solidFill>
                          <a:effectLst/>
                          <a:latin typeface="Arial"/>
                        </a:rPr>
                        <a:t> about the Incarnation. </a:t>
                      </a:r>
                      <a:r>
                        <a:rPr lang="en-GB" sz="1400" b="0" i="0" u="none" strike="noStrike" kern="1200" noProof="0" dirty="0">
                          <a:solidFill>
                            <a:schemeClr val="tx1"/>
                          </a:solidFill>
                          <a:effectLst/>
                          <a:latin typeface="Arial"/>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GB" dirty="0"/>
                    </a:p>
                  </a:txBody>
                  <a:tcPr marL="74295" marR="74295" marT="37148" marB="37148">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06664193"/>
                  </a:ext>
                </a:extLst>
              </a:tr>
            </a:tbl>
          </a:graphicData>
        </a:graphic>
      </p:graphicFrame>
    </p:spTree>
    <p:extLst>
      <p:ext uri="{BB962C8B-B14F-4D97-AF65-F5344CB8AC3E}">
        <p14:creationId xmlns:p14="http://schemas.microsoft.com/office/powerpoint/2010/main" val="13024952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AC3D807-0417-4B92-AFE5-7B319857E88B}"/>
              </a:ext>
            </a:extLst>
          </p:cNvPr>
          <p:cNvSpPr>
            <a:spLocks noGrp="1"/>
          </p:cNvSpPr>
          <p:nvPr>
            <p:ph type="sldNum" sz="quarter" idx="12"/>
          </p:nvPr>
        </p:nvSpPr>
        <p:spPr/>
        <p:txBody>
          <a:bodyPr/>
          <a:lstStyle/>
          <a:p>
            <a:fld id="{FEF769C0-4A93-431B-A443-CB6AAA52EFFA}" type="slidenum">
              <a:rPr lang="en-GB" smtClean="0"/>
              <a:t>6</a:t>
            </a:fld>
            <a:endParaRPr lang="en-GB"/>
          </a:p>
        </p:txBody>
      </p:sp>
      <p:sp>
        <p:nvSpPr>
          <p:cNvPr id="10" name="Title 1">
            <a:extLst>
              <a:ext uri="{FF2B5EF4-FFF2-40B4-BE49-F238E27FC236}">
                <a16:creationId xmlns:a16="http://schemas.microsoft.com/office/drawing/2014/main" id="{2CF31703-F4C3-4B70-BDCB-79854F5E956B}"/>
              </a:ext>
            </a:extLst>
          </p:cNvPr>
          <p:cNvSpPr txBox="1">
            <a:spLocks/>
          </p:cNvSpPr>
          <p:nvPr/>
        </p:nvSpPr>
        <p:spPr>
          <a:xfrm>
            <a:off x="319086" y="181946"/>
            <a:ext cx="9471114" cy="351454"/>
          </a:xfrm>
          <a:prstGeom prst="rect">
            <a:avLst/>
          </a:prstGeom>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50000"/>
              </a:lnSpc>
            </a:pPr>
            <a:r>
              <a:rPr lang="en-GB" sz="1400" dirty="0">
                <a:latin typeface="Arial"/>
                <a:cs typeface="Arial"/>
              </a:rPr>
              <a:t>Year 10 – Lent 1 - Homework 3 Part 1                                John 1 KO page </a:t>
            </a:r>
            <a:r>
              <a:rPr lang="en-GB" sz="1400" dirty="0" smtClean="0">
                <a:latin typeface="Arial"/>
                <a:cs typeface="Arial"/>
              </a:rPr>
              <a:t>158</a:t>
            </a:r>
            <a:r>
              <a:rPr lang="en-GB" sz="1400" dirty="0">
                <a:latin typeface="Arial"/>
                <a:cs typeface="Arial"/>
              </a:rPr>
              <a:t> </a:t>
            </a:r>
          </a:p>
        </p:txBody>
      </p:sp>
      <p:graphicFrame>
        <p:nvGraphicFramePr>
          <p:cNvPr id="11" name="Table 10">
            <a:extLst>
              <a:ext uri="{FF2B5EF4-FFF2-40B4-BE49-F238E27FC236}">
                <a16:creationId xmlns:a16="http://schemas.microsoft.com/office/drawing/2014/main" id="{885AE039-C2FC-4E1E-ABDC-296EE95951D1}"/>
              </a:ext>
            </a:extLst>
          </p:cNvPr>
          <p:cNvGraphicFramePr>
            <a:graphicFrameLocks noGrp="1"/>
          </p:cNvGraphicFramePr>
          <p:nvPr>
            <p:extLst>
              <p:ext uri="{D42A27DB-BD31-4B8C-83A1-F6EECF244321}">
                <p14:modId xmlns:p14="http://schemas.microsoft.com/office/powerpoint/2010/main" val="2566909044"/>
              </p:ext>
            </p:extLst>
          </p:nvPr>
        </p:nvGraphicFramePr>
        <p:xfrm>
          <a:off x="138545" y="559079"/>
          <a:ext cx="9651655" cy="6048374"/>
        </p:xfrm>
        <a:graphic>
          <a:graphicData uri="http://schemas.openxmlformats.org/drawingml/2006/table">
            <a:tbl>
              <a:tblPr firstRow="1" bandRow="1">
                <a:tableStyleId>{5940675A-B579-460E-94D1-54222C63F5DA}</a:tableStyleId>
              </a:tblPr>
              <a:tblGrid>
                <a:gridCol w="6041741">
                  <a:extLst>
                    <a:ext uri="{9D8B030D-6E8A-4147-A177-3AD203B41FA5}">
                      <a16:colId xmlns:a16="http://schemas.microsoft.com/office/drawing/2014/main" val="1663066600"/>
                    </a:ext>
                  </a:extLst>
                </a:gridCol>
                <a:gridCol w="3609914">
                  <a:extLst>
                    <a:ext uri="{9D8B030D-6E8A-4147-A177-3AD203B41FA5}">
                      <a16:colId xmlns:a16="http://schemas.microsoft.com/office/drawing/2014/main" val="2551129518"/>
                    </a:ext>
                  </a:extLst>
                </a:gridCol>
              </a:tblGrid>
              <a:tr h="5691839">
                <a:tc>
                  <a:txBody>
                    <a:bodyPr/>
                    <a:lstStyle/>
                    <a:p>
                      <a:pPr lvl="0" algn="l">
                        <a:lnSpc>
                          <a:spcPct val="100000"/>
                        </a:lnSpc>
                        <a:spcBef>
                          <a:spcPts val="0"/>
                        </a:spcBef>
                        <a:spcAft>
                          <a:spcPts val="0"/>
                        </a:spcAft>
                        <a:buNone/>
                      </a:pPr>
                      <a:r>
                        <a:rPr lang="en-GB" sz="1400" b="1" i="0" u="none" strike="noStrike" baseline="0" noProof="0" dirty="0">
                          <a:latin typeface="Arial" panose="020B0604020202020204" pitchFamily="34" charset="0"/>
                          <a:cs typeface="Arial" panose="020B0604020202020204" pitchFamily="34" charset="0"/>
                        </a:rPr>
                        <a:t>John 1:1-18</a:t>
                      </a:r>
                      <a:endParaRPr lang="en-GB" sz="1400" b="0" i="0" u="none" strike="noStrike" baseline="0" noProof="0" dirty="0">
                        <a:latin typeface="Arial" panose="020B0604020202020204" pitchFamily="34" charset="0"/>
                        <a:cs typeface="Arial" panose="020B0604020202020204" pitchFamily="34" charset="0"/>
                      </a:endParaRPr>
                    </a:p>
                    <a:p>
                      <a:pPr lvl="0" algn="l">
                        <a:lnSpc>
                          <a:spcPct val="100000"/>
                        </a:lnSpc>
                        <a:spcBef>
                          <a:spcPts val="0"/>
                        </a:spcBef>
                        <a:spcAft>
                          <a:spcPts val="0"/>
                        </a:spcAft>
                        <a:buNone/>
                      </a:pPr>
                      <a:r>
                        <a:rPr lang="en-GB" sz="1400" b="1" i="0" u="none" strike="noStrike" baseline="0" noProof="0" dirty="0">
                          <a:latin typeface="Arial" panose="020B0604020202020204" pitchFamily="34" charset="0"/>
                          <a:cs typeface="Arial" panose="020B0604020202020204" pitchFamily="34" charset="0"/>
                        </a:rPr>
                        <a:t>The Word Became Flesh</a:t>
                      </a:r>
                      <a:endParaRPr lang="en-GB" sz="1400" b="0" i="0" u="none" strike="noStrike" baseline="0" noProof="0" dirty="0">
                        <a:latin typeface="Arial" panose="020B0604020202020204" pitchFamily="34" charset="0"/>
                        <a:cs typeface="Arial" panose="020B0604020202020204" pitchFamily="34" charset="0"/>
                      </a:endParaRPr>
                    </a:p>
                    <a:p>
                      <a:pPr lvl="0" algn="l">
                        <a:lnSpc>
                          <a:spcPct val="100000"/>
                        </a:lnSpc>
                        <a:spcBef>
                          <a:spcPts val="0"/>
                        </a:spcBef>
                        <a:spcAft>
                          <a:spcPts val="0"/>
                        </a:spcAft>
                        <a:buNone/>
                      </a:pPr>
                      <a:endParaRPr lang="en-GB" sz="1400" b="0" i="0" u="none" strike="noStrike" baseline="0" noProof="0" dirty="0">
                        <a:latin typeface="Arial" panose="020B0604020202020204" pitchFamily="34" charset="0"/>
                        <a:cs typeface="Arial" panose="020B0604020202020204" pitchFamily="34" charset="0"/>
                      </a:endParaRPr>
                    </a:p>
                    <a:p>
                      <a:pPr lvl="0" algn="l">
                        <a:lnSpc>
                          <a:spcPct val="100000"/>
                        </a:lnSpc>
                        <a:spcBef>
                          <a:spcPts val="0"/>
                        </a:spcBef>
                        <a:spcAft>
                          <a:spcPts val="0"/>
                        </a:spcAft>
                        <a:buNone/>
                      </a:pPr>
                      <a:r>
                        <a:rPr lang="en-GB" sz="1400" b="0" i="0" u="none" strike="noStrike" baseline="0" noProof="0" dirty="0">
                          <a:latin typeface="Arial" panose="020B0604020202020204" pitchFamily="34" charset="0"/>
                          <a:cs typeface="Arial" panose="020B0604020202020204" pitchFamily="34" charset="0"/>
                        </a:rPr>
                        <a:t>In the beginning was the Word, and the Word was with God, and the Word was God.  He was in the beginning with God.  All things came into being through him, and without him not one thing came into being. What has come into being in him was life, and the life was the light of all people.  The light shines in the darkness, and the darkness did not overcome it.</a:t>
                      </a:r>
                    </a:p>
                    <a:p>
                      <a:pPr lvl="0" algn="l">
                        <a:lnSpc>
                          <a:spcPct val="100000"/>
                        </a:lnSpc>
                        <a:spcBef>
                          <a:spcPts val="0"/>
                        </a:spcBef>
                        <a:spcAft>
                          <a:spcPts val="0"/>
                        </a:spcAft>
                        <a:buNone/>
                      </a:pPr>
                      <a:endParaRPr lang="en-GB" sz="1400" b="0" i="0" u="none" strike="noStrike" baseline="0" noProof="0" dirty="0">
                        <a:latin typeface="Arial" panose="020B0604020202020204" pitchFamily="34" charset="0"/>
                        <a:cs typeface="Arial" panose="020B0604020202020204" pitchFamily="34" charset="0"/>
                      </a:endParaRPr>
                    </a:p>
                    <a:p>
                      <a:pPr lvl="0" algn="l">
                        <a:lnSpc>
                          <a:spcPct val="100000"/>
                        </a:lnSpc>
                        <a:spcBef>
                          <a:spcPts val="0"/>
                        </a:spcBef>
                        <a:spcAft>
                          <a:spcPts val="0"/>
                        </a:spcAft>
                        <a:buNone/>
                      </a:pPr>
                      <a:r>
                        <a:rPr lang="en-GB" sz="1400" b="0" i="0" u="none" strike="noStrike" baseline="0" noProof="0" dirty="0">
                          <a:latin typeface="Arial" panose="020B0604020202020204" pitchFamily="34" charset="0"/>
                          <a:cs typeface="Arial" panose="020B0604020202020204" pitchFamily="34" charset="0"/>
                        </a:rPr>
                        <a:t> There was a man sent from God, whose name was John.  He came as a witness to testify to the light, so that all might believe through him.  He himself was not the light, but he came to testify to the light.  The true light, which enlightens everyone, was coming into the world.</a:t>
                      </a:r>
                    </a:p>
                    <a:p>
                      <a:pPr lvl="0" algn="l">
                        <a:lnSpc>
                          <a:spcPct val="100000"/>
                        </a:lnSpc>
                        <a:spcBef>
                          <a:spcPts val="0"/>
                        </a:spcBef>
                        <a:spcAft>
                          <a:spcPts val="0"/>
                        </a:spcAft>
                        <a:buNone/>
                      </a:pPr>
                      <a:endParaRPr lang="en-GB" sz="1400" b="0" i="0" u="none" strike="noStrike" baseline="0" noProof="0" dirty="0">
                        <a:latin typeface="Arial" panose="020B0604020202020204" pitchFamily="34" charset="0"/>
                        <a:cs typeface="Arial" panose="020B0604020202020204" pitchFamily="34" charset="0"/>
                      </a:endParaRPr>
                    </a:p>
                    <a:p>
                      <a:pPr lvl="0" algn="l">
                        <a:lnSpc>
                          <a:spcPct val="100000"/>
                        </a:lnSpc>
                        <a:spcBef>
                          <a:spcPts val="0"/>
                        </a:spcBef>
                        <a:spcAft>
                          <a:spcPts val="0"/>
                        </a:spcAft>
                        <a:buNone/>
                      </a:pPr>
                      <a:r>
                        <a:rPr lang="en-GB" sz="1400" b="0" i="0" u="none" strike="noStrike" baseline="0" noProof="0" dirty="0">
                          <a:latin typeface="Arial" panose="020B0604020202020204" pitchFamily="34" charset="0"/>
                          <a:cs typeface="Arial" panose="020B0604020202020204" pitchFamily="34" charset="0"/>
                        </a:rPr>
                        <a:t> He was in the world, and the world came into being through him; yet the world did not know him.  He came to what was his own, and his own people did not accept him.  But to all who received him, who believed in his name, he gave power to become children of God, who were born, not of blood or of the will of the flesh or of the will of man, but of God.</a:t>
                      </a:r>
                    </a:p>
                    <a:p>
                      <a:pPr lvl="0" algn="l">
                        <a:lnSpc>
                          <a:spcPct val="100000"/>
                        </a:lnSpc>
                        <a:spcBef>
                          <a:spcPts val="0"/>
                        </a:spcBef>
                        <a:spcAft>
                          <a:spcPts val="0"/>
                        </a:spcAft>
                        <a:buNone/>
                      </a:pPr>
                      <a:endParaRPr lang="en-GB" sz="1400" b="0" i="0" u="none" strike="noStrike" baseline="0" noProof="0" dirty="0">
                        <a:latin typeface="Arial" panose="020B0604020202020204" pitchFamily="34" charset="0"/>
                        <a:cs typeface="Arial" panose="020B0604020202020204" pitchFamily="34" charset="0"/>
                      </a:endParaRPr>
                    </a:p>
                    <a:p>
                      <a:pPr lvl="0" algn="l">
                        <a:lnSpc>
                          <a:spcPct val="100000"/>
                        </a:lnSpc>
                        <a:spcBef>
                          <a:spcPts val="0"/>
                        </a:spcBef>
                        <a:spcAft>
                          <a:spcPts val="0"/>
                        </a:spcAft>
                        <a:buNone/>
                      </a:pPr>
                      <a:r>
                        <a:rPr lang="en-GB" sz="1400" b="0" i="0" u="none" strike="noStrike" baseline="0" noProof="0" dirty="0">
                          <a:latin typeface="Arial" panose="020B0604020202020204" pitchFamily="34" charset="0"/>
                          <a:cs typeface="Arial" panose="020B0604020202020204" pitchFamily="34" charset="0"/>
                        </a:rPr>
                        <a:t> And the Word became flesh and lived among us, and we have seen his glory, the glory as of a father’s only son,[d] full of grace and truth.  (John testified to him and cried out, “This was he of whom I said, ‘He who comes after me ranks ahead of me because he was before me.’”)  From his fullness we have all received, grace upon grace.  The law indeed was given through Moses; grace and truth came through Jesus Christ.  No one has ever seen God. It is God the only Son, who is close to the Father’s heart, who has made him known.</a:t>
                      </a:r>
                    </a:p>
                  </a:txBody>
                  <a:tcPr marL="74295" marR="74295" marT="37147" marB="37147">
                    <a:lnL w="12700">
                      <a:solidFill>
                        <a:schemeClr val="bg1">
                          <a:lumMod val="65000"/>
                        </a:schemeClr>
                      </a:solidFill>
                    </a:lnL>
                    <a:lnR w="12700">
                      <a:solidFill>
                        <a:schemeClr val="bg1">
                          <a:lumMod val="65000"/>
                        </a:schemeClr>
                      </a:solidFill>
                    </a:lnR>
                    <a:lnT w="12700">
                      <a:solidFill>
                        <a:schemeClr val="bg1">
                          <a:lumMod val="65000"/>
                        </a:schemeClr>
                      </a:solidFill>
                    </a:lnT>
                    <a:lnB w="12700">
                      <a:solidFill>
                        <a:schemeClr val="bg1">
                          <a:lumMod val="65000"/>
                        </a:schemeClr>
                      </a:solidFill>
                    </a:lnB>
                    <a:lnTlToBr w="0">
                      <a:noFill/>
                    </a:lnTlToBr>
                    <a:lnBlToTr w="0">
                      <a:noFill/>
                    </a:lnBlToTr>
                  </a:tcPr>
                </a:tc>
                <a:tc>
                  <a:txBody>
                    <a:bodyPr/>
                    <a:lstStyle/>
                    <a:p>
                      <a:pPr lvl="0">
                        <a:lnSpc>
                          <a:spcPct val="150000"/>
                        </a:lnSpc>
                        <a:spcBef>
                          <a:spcPts val="0"/>
                        </a:spcBef>
                        <a:spcAft>
                          <a:spcPts val="0"/>
                        </a:spcAft>
                        <a:buNone/>
                      </a:pPr>
                      <a:r>
                        <a:rPr lang="en-GB" sz="1400" b="1" i="0" u="none" strike="noStrike" baseline="0" noProof="0" dirty="0">
                          <a:latin typeface="Arial"/>
                          <a:cs typeface="Arial"/>
                        </a:rPr>
                        <a:t>How are these terms used within the source? These will help you show understanding</a:t>
                      </a:r>
                      <a:r>
                        <a:rPr lang="en-GB" sz="1400" b="0" i="0" u="none" strike="noStrike" baseline="0" noProof="0" dirty="0">
                          <a:latin typeface="Arial"/>
                          <a:cs typeface="Arial"/>
                        </a:rPr>
                        <a:t> </a:t>
                      </a:r>
                    </a:p>
                    <a:p>
                      <a:pPr lvl="0">
                        <a:lnSpc>
                          <a:spcPct val="150000"/>
                        </a:lnSpc>
                        <a:spcBef>
                          <a:spcPts val="0"/>
                        </a:spcBef>
                        <a:spcAft>
                          <a:spcPts val="0"/>
                        </a:spcAft>
                        <a:buNone/>
                      </a:pPr>
                      <a:endParaRPr lang="en-GB" sz="1400" b="0" i="0" u="none" strike="noStrike" baseline="0" noProof="0" dirty="0">
                        <a:latin typeface="Arial"/>
                        <a:cs typeface="Arial"/>
                      </a:endParaRPr>
                    </a:p>
                    <a:p>
                      <a:pPr lvl="0">
                        <a:lnSpc>
                          <a:spcPct val="150000"/>
                        </a:lnSpc>
                        <a:spcBef>
                          <a:spcPts val="0"/>
                        </a:spcBef>
                        <a:spcAft>
                          <a:spcPts val="0"/>
                        </a:spcAft>
                        <a:buNone/>
                      </a:pPr>
                      <a:r>
                        <a:rPr lang="en-GB" sz="1400" b="1" i="0" u="none" strike="noStrike" baseline="0" noProof="0" dirty="0">
                          <a:latin typeface="Arial"/>
                          <a:cs typeface="Arial"/>
                        </a:rPr>
                        <a:t>Word</a:t>
                      </a:r>
                    </a:p>
                    <a:p>
                      <a:pPr lvl="0">
                        <a:lnSpc>
                          <a:spcPct val="150000"/>
                        </a:lnSpc>
                        <a:spcBef>
                          <a:spcPts val="0"/>
                        </a:spcBef>
                        <a:spcAft>
                          <a:spcPts val="0"/>
                        </a:spcAft>
                        <a:buNone/>
                      </a:pPr>
                      <a:endParaRPr lang="en-GB" sz="1400" b="1" i="0" u="none" strike="noStrike" baseline="0" noProof="0" dirty="0">
                        <a:latin typeface="Arial"/>
                        <a:cs typeface="Arial"/>
                      </a:endParaRPr>
                    </a:p>
                    <a:p>
                      <a:pPr lvl="0">
                        <a:lnSpc>
                          <a:spcPct val="150000"/>
                        </a:lnSpc>
                        <a:spcBef>
                          <a:spcPts val="0"/>
                        </a:spcBef>
                        <a:spcAft>
                          <a:spcPts val="0"/>
                        </a:spcAft>
                        <a:buNone/>
                      </a:pPr>
                      <a:endParaRPr lang="en-GB" sz="1400" b="1" i="0" u="none" strike="noStrike" baseline="0" noProof="0" dirty="0">
                        <a:latin typeface="Arial"/>
                        <a:cs typeface="Arial"/>
                      </a:endParaRPr>
                    </a:p>
                    <a:p>
                      <a:pPr lvl="0">
                        <a:lnSpc>
                          <a:spcPct val="150000"/>
                        </a:lnSpc>
                        <a:spcBef>
                          <a:spcPts val="0"/>
                        </a:spcBef>
                        <a:spcAft>
                          <a:spcPts val="0"/>
                        </a:spcAft>
                        <a:buNone/>
                      </a:pPr>
                      <a:r>
                        <a:rPr lang="en-GB" sz="1400" b="1" i="0" u="none" strike="noStrike" baseline="0" noProof="0" dirty="0">
                          <a:latin typeface="Arial"/>
                          <a:cs typeface="Arial"/>
                        </a:rPr>
                        <a:t>Light</a:t>
                      </a:r>
                    </a:p>
                    <a:p>
                      <a:pPr lvl="0">
                        <a:lnSpc>
                          <a:spcPct val="150000"/>
                        </a:lnSpc>
                        <a:spcBef>
                          <a:spcPts val="0"/>
                        </a:spcBef>
                        <a:spcAft>
                          <a:spcPts val="0"/>
                        </a:spcAft>
                        <a:buNone/>
                      </a:pPr>
                      <a:endParaRPr lang="en-GB" sz="1400" b="1" i="0" u="none" strike="noStrike" baseline="0" noProof="0" dirty="0">
                        <a:latin typeface="Arial"/>
                        <a:cs typeface="Arial"/>
                      </a:endParaRPr>
                    </a:p>
                    <a:p>
                      <a:pPr lvl="0">
                        <a:lnSpc>
                          <a:spcPct val="150000"/>
                        </a:lnSpc>
                        <a:spcBef>
                          <a:spcPts val="0"/>
                        </a:spcBef>
                        <a:spcAft>
                          <a:spcPts val="0"/>
                        </a:spcAft>
                        <a:buNone/>
                      </a:pPr>
                      <a:endParaRPr lang="en-GB" sz="1400" b="1" i="0" u="none" strike="noStrike" baseline="0" noProof="0" dirty="0">
                        <a:latin typeface="Arial"/>
                        <a:cs typeface="Arial"/>
                      </a:endParaRPr>
                    </a:p>
                    <a:p>
                      <a:pPr lvl="0">
                        <a:lnSpc>
                          <a:spcPct val="150000"/>
                        </a:lnSpc>
                        <a:spcBef>
                          <a:spcPts val="0"/>
                        </a:spcBef>
                        <a:spcAft>
                          <a:spcPts val="0"/>
                        </a:spcAft>
                        <a:buNone/>
                      </a:pPr>
                      <a:r>
                        <a:rPr lang="en-GB" sz="1400" b="1" i="0" u="none" strike="noStrike" baseline="0" noProof="0" dirty="0">
                          <a:latin typeface="Arial"/>
                          <a:cs typeface="Arial"/>
                        </a:rPr>
                        <a:t>Flesh</a:t>
                      </a:r>
                    </a:p>
                    <a:p>
                      <a:pPr lvl="0">
                        <a:lnSpc>
                          <a:spcPct val="150000"/>
                        </a:lnSpc>
                        <a:spcBef>
                          <a:spcPts val="0"/>
                        </a:spcBef>
                        <a:spcAft>
                          <a:spcPts val="0"/>
                        </a:spcAft>
                        <a:buNone/>
                      </a:pPr>
                      <a:endParaRPr lang="en-GB" sz="1400" b="1" i="0" u="none" strike="noStrike" baseline="0" noProof="0" dirty="0">
                        <a:latin typeface="Arial"/>
                        <a:cs typeface="Arial"/>
                      </a:endParaRPr>
                    </a:p>
                    <a:p>
                      <a:pPr lvl="0">
                        <a:lnSpc>
                          <a:spcPct val="150000"/>
                        </a:lnSpc>
                        <a:spcBef>
                          <a:spcPts val="0"/>
                        </a:spcBef>
                        <a:spcAft>
                          <a:spcPts val="0"/>
                        </a:spcAft>
                        <a:buNone/>
                      </a:pPr>
                      <a:endParaRPr lang="en-GB" sz="1400" b="1" i="0" u="none" strike="noStrike" baseline="0" noProof="0" dirty="0">
                        <a:latin typeface="Arial"/>
                        <a:cs typeface="Arial"/>
                      </a:endParaRPr>
                    </a:p>
                    <a:p>
                      <a:pPr lvl="0">
                        <a:lnSpc>
                          <a:spcPct val="150000"/>
                        </a:lnSpc>
                        <a:spcBef>
                          <a:spcPts val="0"/>
                        </a:spcBef>
                        <a:spcAft>
                          <a:spcPts val="0"/>
                        </a:spcAft>
                        <a:buNone/>
                      </a:pPr>
                      <a:r>
                        <a:rPr lang="en-GB" sz="1400" b="1" i="0" u="none" strike="noStrike" baseline="0" noProof="0" dirty="0">
                          <a:latin typeface="Arial"/>
                          <a:cs typeface="Arial"/>
                        </a:rPr>
                        <a:t>Grace</a:t>
                      </a:r>
                    </a:p>
                    <a:p>
                      <a:pPr lvl="0">
                        <a:lnSpc>
                          <a:spcPct val="150000"/>
                        </a:lnSpc>
                        <a:spcBef>
                          <a:spcPts val="0"/>
                        </a:spcBef>
                        <a:spcAft>
                          <a:spcPts val="0"/>
                        </a:spcAft>
                        <a:buNone/>
                      </a:pPr>
                      <a:endParaRPr lang="en-GB" sz="1600" b="0" i="0" u="none" strike="noStrike" baseline="0" noProof="0" dirty="0">
                        <a:latin typeface="Arial" panose="020B0604020202020204" pitchFamily="34" charset="0"/>
                        <a:cs typeface="Arial" panose="020B0604020202020204" pitchFamily="34" charset="0"/>
                      </a:endParaRPr>
                    </a:p>
                    <a:p>
                      <a:pPr lvl="0">
                        <a:lnSpc>
                          <a:spcPct val="150000"/>
                        </a:lnSpc>
                        <a:spcBef>
                          <a:spcPts val="0"/>
                        </a:spcBef>
                        <a:spcAft>
                          <a:spcPts val="0"/>
                        </a:spcAft>
                        <a:buNone/>
                      </a:pPr>
                      <a:endParaRPr lang="en-GB" sz="1600" b="0" i="0" u="none" strike="noStrike" baseline="0" noProof="0" dirty="0">
                        <a:latin typeface="Arial" panose="020B0604020202020204" pitchFamily="34" charset="0"/>
                        <a:cs typeface="Arial" panose="020B0604020202020204" pitchFamily="34" charset="0"/>
                      </a:endParaRPr>
                    </a:p>
                  </a:txBody>
                  <a:tcPr marL="74295" marR="74295" marT="37148" marB="37148">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06664193"/>
                  </a:ext>
                </a:extLst>
              </a:tr>
            </a:tbl>
          </a:graphicData>
        </a:graphic>
      </p:graphicFrame>
    </p:spTree>
    <p:extLst>
      <p:ext uri="{BB962C8B-B14F-4D97-AF65-F5344CB8AC3E}">
        <p14:creationId xmlns:p14="http://schemas.microsoft.com/office/powerpoint/2010/main" val="29614499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AC3D807-0417-4B92-AFE5-7B319857E88B}"/>
              </a:ext>
            </a:extLst>
          </p:cNvPr>
          <p:cNvSpPr>
            <a:spLocks noGrp="1"/>
          </p:cNvSpPr>
          <p:nvPr>
            <p:ph type="sldNum" sz="quarter" idx="12"/>
          </p:nvPr>
        </p:nvSpPr>
        <p:spPr/>
        <p:txBody>
          <a:bodyPr/>
          <a:lstStyle/>
          <a:p>
            <a:fld id="{FEF769C0-4A93-431B-A443-CB6AAA52EFFA}" type="slidenum">
              <a:rPr lang="en-GB" smtClean="0"/>
              <a:t>7</a:t>
            </a:fld>
            <a:endParaRPr lang="en-GB"/>
          </a:p>
        </p:txBody>
      </p:sp>
      <p:sp>
        <p:nvSpPr>
          <p:cNvPr id="10" name="Title 1">
            <a:extLst>
              <a:ext uri="{FF2B5EF4-FFF2-40B4-BE49-F238E27FC236}">
                <a16:creationId xmlns:a16="http://schemas.microsoft.com/office/drawing/2014/main" id="{2CF31703-F4C3-4B70-BDCB-79854F5E956B}"/>
              </a:ext>
            </a:extLst>
          </p:cNvPr>
          <p:cNvSpPr txBox="1">
            <a:spLocks/>
          </p:cNvSpPr>
          <p:nvPr/>
        </p:nvSpPr>
        <p:spPr>
          <a:xfrm>
            <a:off x="319086" y="181946"/>
            <a:ext cx="9471114" cy="437179"/>
          </a:xfrm>
          <a:prstGeom prst="rect">
            <a:avLst/>
          </a:prstGeom>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50000"/>
              </a:lnSpc>
            </a:pPr>
            <a:r>
              <a:rPr lang="en-GB" sz="1400" dirty="0">
                <a:latin typeface="Arial"/>
                <a:cs typeface="Arial"/>
              </a:rPr>
              <a:t>Year 10 – Lent 1 - Homework 3 Part 2                              John 1 KO page </a:t>
            </a:r>
            <a:r>
              <a:rPr lang="en-GB" sz="1400" dirty="0" smtClean="0">
                <a:latin typeface="Arial"/>
                <a:cs typeface="Arial"/>
              </a:rPr>
              <a:t>158</a:t>
            </a:r>
            <a:r>
              <a:rPr lang="en-GB" sz="1400" dirty="0">
                <a:latin typeface="Arial"/>
                <a:cs typeface="Arial"/>
              </a:rPr>
              <a:t> </a:t>
            </a:r>
          </a:p>
        </p:txBody>
      </p:sp>
      <p:graphicFrame>
        <p:nvGraphicFramePr>
          <p:cNvPr id="11" name="Table 10">
            <a:extLst>
              <a:ext uri="{FF2B5EF4-FFF2-40B4-BE49-F238E27FC236}">
                <a16:creationId xmlns:a16="http://schemas.microsoft.com/office/drawing/2014/main" id="{885AE039-C2FC-4E1E-ABDC-296EE95951D1}"/>
              </a:ext>
            </a:extLst>
          </p:cNvPr>
          <p:cNvGraphicFramePr>
            <a:graphicFrameLocks noGrp="1"/>
          </p:cNvGraphicFramePr>
          <p:nvPr>
            <p:extLst>
              <p:ext uri="{D42A27DB-BD31-4B8C-83A1-F6EECF244321}">
                <p14:modId xmlns:p14="http://schemas.microsoft.com/office/powerpoint/2010/main" val="1746102783"/>
              </p:ext>
            </p:extLst>
          </p:nvPr>
        </p:nvGraphicFramePr>
        <p:xfrm>
          <a:off x="319086" y="619125"/>
          <a:ext cx="9267827" cy="5801471"/>
        </p:xfrm>
        <a:graphic>
          <a:graphicData uri="http://schemas.openxmlformats.org/drawingml/2006/table">
            <a:tbl>
              <a:tblPr firstRow="1" bandRow="1">
                <a:tableStyleId>{5940675A-B579-460E-94D1-54222C63F5DA}</a:tableStyleId>
              </a:tblPr>
              <a:tblGrid>
                <a:gridCol w="9267827">
                  <a:extLst>
                    <a:ext uri="{9D8B030D-6E8A-4147-A177-3AD203B41FA5}">
                      <a16:colId xmlns:a16="http://schemas.microsoft.com/office/drawing/2014/main" val="1663066600"/>
                    </a:ext>
                  </a:extLst>
                </a:gridCol>
              </a:tblGrid>
              <a:tr h="5801471">
                <a:tc>
                  <a:txBody>
                    <a:bodyPr/>
                    <a:lstStyle/>
                    <a:p>
                      <a:pPr marL="0" indent="0">
                        <a:lnSpc>
                          <a:spcPct val="150000"/>
                        </a:lnSpc>
                        <a:spcBef>
                          <a:spcPts val="0"/>
                        </a:spcBef>
                        <a:spcAft>
                          <a:spcPts val="0"/>
                        </a:spcAft>
                        <a:buNone/>
                      </a:pPr>
                      <a:r>
                        <a:rPr lang="en-GB" sz="1400" b="0" i="0" kern="1200" dirty="0">
                          <a:solidFill>
                            <a:schemeClr val="tx1"/>
                          </a:solidFill>
                          <a:effectLst/>
                          <a:latin typeface="Arial"/>
                          <a:ea typeface="+mn-ea"/>
                          <a:cs typeface="Arial"/>
                        </a:rPr>
                        <a:t>1. What does John 1 say about the relationship between the Father and Son?</a:t>
                      </a:r>
                    </a:p>
                    <a:p>
                      <a:pPr marL="0" lvl="0" indent="0">
                        <a:lnSpc>
                          <a:spcPct val="150000"/>
                        </a:lnSpc>
                        <a:spcBef>
                          <a:spcPts val="0"/>
                        </a:spcBef>
                        <a:spcAft>
                          <a:spcPts val="0"/>
                        </a:spcAft>
                        <a:buNone/>
                      </a:pPr>
                      <a:r>
                        <a:rPr lang="en-GB" sz="1400" b="0" i="0" kern="1200" dirty="0">
                          <a:solidFill>
                            <a:schemeClr val="tx1"/>
                          </a:solidFill>
                          <a:effectLst/>
                          <a:latin typeface="Arial"/>
                          <a:ea typeface="+mn-ea"/>
                          <a:cs typeface="Arial"/>
                        </a:rPr>
                        <a:t>________________________________________________________________________________________________________________________________________________________________________________________</a:t>
                      </a:r>
                    </a:p>
                    <a:p>
                      <a:pPr marL="0" lvl="0" indent="0">
                        <a:lnSpc>
                          <a:spcPct val="150000"/>
                        </a:lnSpc>
                        <a:spcBef>
                          <a:spcPts val="0"/>
                        </a:spcBef>
                        <a:spcAft>
                          <a:spcPts val="0"/>
                        </a:spcAft>
                        <a:buNone/>
                      </a:pPr>
                      <a:r>
                        <a:rPr lang="en-GB" sz="1400" b="0" i="0" kern="1200" dirty="0">
                          <a:solidFill>
                            <a:schemeClr val="tx1"/>
                          </a:solidFill>
                          <a:effectLst/>
                          <a:latin typeface="Arial"/>
                          <a:ea typeface="+mn-ea"/>
                          <a:cs typeface="Arial"/>
                        </a:rPr>
                        <a:t>2. What is the relationship between God and the 'Word'?</a:t>
                      </a:r>
                    </a:p>
                    <a:p>
                      <a:pPr marL="0" lvl="0" indent="0">
                        <a:lnSpc>
                          <a:spcPct val="150000"/>
                        </a:lnSpc>
                        <a:spcBef>
                          <a:spcPts val="0"/>
                        </a:spcBef>
                        <a:spcAft>
                          <a:spcPts val="0"/>
                        </a:spcAft>
                        <a:buNone/>
                      </a:pPr>
                      <a:r>
                        <a:rPr lang="en-GB" sz="1400" b="0" i="0" kern="1200" dirty="0">
                          <a:solidFill>
                            <a:schemeClr val="tx1"/>
                          </a:solidFill>
                          <a:effectLst/>
                          <a:latin typeface="Arial"/>
                          <a:ea typeface="+mn-ea"/>
                          <a:cs typeface="Arial"/>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pPr marL="0" lvl="0" indent="0">
                        <a:lnSpc>
                          <a:spcPct val="150000"/>
                        </a:lnSpc>
                        <a:spcBef>
                          <a:spcPts val="0"/>
                        </a:spcBef>
                        <a:spcAft>
                          <a:spcPts val="0"/>
                        </a:spcAft>
                        <a:buNone/>
                      </a:pPr>
                      <a:r>
                        <a:rPr lang="en-GB" sz="1400" b="0" i="0" kern="1200" dirty="0">
                          <a:solidFill>
                            <a:schemeClr val="tx1"/>
                          </a:solidFill>
                          <a:effectLst/>
                          <a:latin typeface="Arial"/>
                          <a:ea typeface="+mn-ea"/>
                          <a:cs typeface="Arial"/>
                        </a:rPr>
                        <a:t>3. Explain what John 1 says about the Incarnation? 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pPr marL="0" lvl="0" indent="0">
                        <a:lnSpc>
                          <a:spcPct val="150000"/>
                        </a:lnSpc>
                        <a:spcBef>
                          <a:spcPts val="0"/>
                        </a:spcBef>
                        <a:spcAft>
                          <a:spcPts val="0"/>
                        </a:spcAft>
                        <a:buNone/>
                      </a:pPr>
                      <a:r>
                        <a:rPr lang="en-GB" sz="1400" b="0" i="0" kern="1200" dirty="0">
                          <a:solidFill>
                            <a:schemeClr val="tx1"/>
                          </a:solidFill>
                          <a:effectLst/>
                          <a:latin typeface="Arial"/>
                          <a:ea typeface="+mn-ea"/>
                          <a:cs typeface="Arial"/>
                        </a:rPr>
                        <a:t>4. </a:t>
                      </a:r>
                      <a:r>
                        <a:rPr lang="en-GB" sz="1400" b="0" i="0" u="none" strike="noStrike" kern="1200" noProof="0" dirty="0">
                          <a:solidFill>
                            <a:schemeClr val="tx1"/>
                          </a:solidFill>
                          <a:effectLst/>
                          <a:latin typeface="Arial"/>
                        </a:rPr>
                        <a:t>Explain the role of John within John 1?</a:t>
                      </a:r>
                      <a:endParaRPr lang="en-US" sz="1400" b="0" i="0" u="none" strike="noStrike" kern="1200" noProof="0" dirty="0">
                        <a:effectLst/>
                      </a:endParaRPr>
                    </a:p>
                    <a:p>
                      <a:pPr marL="0" lvl="0" indent="0">
                        <a:lnSpc>
                          <a:spcPct val="150000"/>
                        </a:lnSpc>
                        <a:spcBef>
                          <a:spcPts val="0"/>
                        </a:spcBef>
                        <a:spcAft>
                          <a:spcPts val="0"/>
                        </a:spcAft>
                        <a:buNone/>
                      </a:pPr>
                      <a:r>
                        <a:rPr lang="en-GB" sz="1400" b="0" i="0" u="none" strike="noStrike" kern="1200" noProof="0" dirty="0">
                          <a:solidFill>
                            <a:schemeClr val="tx1"/>
                          </a:solidFill>
                          <a:effectLst/>
                          <a:latin typeface="Arial"/>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GB" dirty="0"/>
                    </a:p>
                  </a:txBody>
                  <a:tcPr marL="74295" marR="74295" marT="37148" marB="37148">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06664193"/>
                  </a:ext>
                </a:extLst>
              </a:tr>
            </a:tbl>
          </a:graphicData>
        </a:graphic>
      </p:graphicFrame>
    </p:spTree>
    <p:extLst>
      <p:ext uri="{BB962C8B-B14F-4D97-AF65-F5344CB8AC3E}">
        <p14:creationId xmlns:p14="http://schemas.microsoft.com/office/powerpoint/2010/main" val="14974651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AC3D807-0417-4B92-AFE5-7B319857E88B}"/>
              </a:ext>
            </a:extLst>
          </p:cNvPr>
          <p:cNvSpPr>
            <a:spLocks noGrp="1"/>
          </p:cNvSpPr>
          <p:nvPr>
            <p:ph type="sldNum" sz="quarter" idx="12"/>
          </p:nvPr>
        </p:nvSpPr>
        <p:spPr/>
        <p:txBody>
          <a:bodyPr/>
          <a:lstStyle/>
          <a:p>
            <a:fld id="{FEF769C0-4A93-431B-A443-CB6AAA52EFFA}" type="slidenum">
              <a:rPr lang="en-GB" smtClean="0"/>
              <a:t>8</a:t>
            </a:fld>
            <a:endParaRPr lang="en-GB"/>
          </a:p>
        </p:txBody>
      </p:sp>
      <p:sp>
        <p:nvSpPr>
          <p:cNvPr id="10" name="Title 1">
            <a:extLst>
              <a:ext uri="{FF2B5EF4-FFF2-40B4-BE49-F238E27FC236}">
                <a16:creationId xmlns:a16="http://schemas.microsoft.com/office/drawing/2014/main" id="{2CF31703-F4C3-4B70-BDCB-79854F5E956B}"/>
              </a:ext>
            </a:extLst>
          </p:cNvPr>
          <p:cNvSpPr txBox="1">
            <a:spLocks/>
          </p:cNvSpPr>
          <p:nvPr/>
        </p:nvSpPr>
        <p:spPr>
          <a:xfrm>
            <a:off x="319086" y="181946"/>
            <a:ext cx="9471114" cy="351454"/>
          </a:xfrm>
          <a:prstGeom prst="rect">
            <a:avLst/>
          </a:prstGeom>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50000"/>
              </a:lnSpc>
            </a:pPr>
            <a:r>
              <a:rPr lang="en-GB" sz="1400" dirty="0">
                <a:latin typeface="Arial"/>
                <a:cs typeface="Arial"/>
              </a:rPr>
              <a:t>Year 10 – Lent 1 - Homework 4 Part 1                                St Augustine Confessions XII - KO page </a:t>
            </a:r>
            <a:r>
              <a:rPr lang="en-GB" sz="1400" dirty="0" smtClean="0">
                <a:latin typeface="Arial"/>
                <a:cs typeface="Arial"/>
              </a:rPr>
              <a:t>144</a:t>
            </a:r>
            <a:r>
              <a:rPr lang="en-GB" sz="1400" dirty="0">
                <a:latin typeface="Arial"/>
                <a:cs typeface="Arial"/>
              </a:rPr>
              <a:t> </a:t>
            </a:r>
          </a:p>
        </p:txBody>
      </p:sp>
      <p:graphicFrame>
        <p:nvGraphicFramePr>
          <p:cNvPr id="11" name="Table 10">
            <a:extLst>
              <a:ext uri="{FF2B5EF4-FFF2-40B4-BE49-F238E27FC236}">
                <a16:creationId xmlns:a16="http://schemas.microsoft.com/office/drawing/2014/main" id="{885AE039-C2FC-4E1E-ABDC-296EE95951D1}"/>
              </a:ext>
            </a:extLst>
          </p:cNvPr>
          <p:cNvGraphicFramePr>
            <a:graphicFrameLocks noGrp="1"/>
          </p:cNvGraphicFramePr>
          <p:nvPr>
            <p:extLst>
              <p:ext uri="{D42A27DB-BD31-4B8C-83A1-F6EECF244321}">
                <p14:modId xmlns:p14="http://schemas.microsoft.com/office/powerpoint/2010/main" val="1634403137"/>
              </p:ext>
            </p:extLst>
          </p:nvPr>
        </p:nvGraphicFramePr>
        <p:xfrm>
          <a:off x="110836" y="559079"/>
          <a:ext cx="9679364" cy="6248310"/>
        </p:xfrm>
        <a:graphic>
          <a:graphicData uri="http://schemas.openxmlformats.org/drawingml/2006/table">
            <a:tbl>
              <a:tblPr firstRow="1" bandRow="1">
                <a:tableStyleId>{5940675A-B579-460E-94D1-54222C63F5DA}</a:tableStyleId>
              </a:tblPr>
              <a:tblGrid>
                <a:gridCol w="5858832">
                  <a:extLst>
                    <a:ext uri="{9D8B030D-6E8A-4147-A177-3AD203B41FA5}">
                      <a16:colId xmlns:a16="http://schemas.microsoft.com/office/drawing/2014/main" val="1663066600"/>
                    </a:ext>
                  </a:extLst>
                </a:gridCol>
                <a:gridCol w="3820532">
                  <a:extLst>
                    <a:ext uri="{9D8B030D-6E8A-4147-A177-3AD203B41FA5}">
                      <a16:colId xmlns:a16="http://schemas.microsoft.com/office/drawing/2014/main" val="2551129518"/>
                    </a:ext>
                  </a:extLst>
                </a:gridCol>
              </a:tblGrid>
              <a:tr h="3560180">
                <a:tc>
                  <a:txBody>
                    <a:bodyPr/>
                    <a:lstStyle/>
                    <a:p>
                      <a:pPr lvl="0" algn="l">
                        <a:lnSpc>
                          <a:spcPct val="100000"/>
                        </a:lnSpc>
                        <a:spcBef>
                          <a:spcPts val="0"/>
                        </a:spcBef>
                        <a:spcAft>
                          <a:spcPts val="0"/>
                        </a:spcAft>
                        <a:buNone/>
                      </a:pPr>
                      <a:r>
                        <a:rPr lang="en-GB" sz="1400" b="1" i="0" u="none" strike="noStrike" baseline="0" noProof="0" dirty="0">
                          <a:latin typeface="Arial"/>
                          <a:cs typeface="Arial"/>
                        </a:rPr>
                        <a:t>St Augustine Confessions XII,</a:t>
                      </a:r>
                      <a:endParaRPr lang="en-GB" sz="1400" b="0" i="0" u="none" strike="noStrike" baseline="0" noProof="0" dirty="0">
                        <a:latin typeface="Arial"/>
                        <a:cs typeface="Arial"/>
                      </a:endParaRPr>
                    </a:p>
                    <a:p>
                      <a:pPr lvl="0" algn="l">
                        <a:lnSpc>
                          <a:spcPct val="100000"/>
                        </a:lnSpc>
                        <a:spcBef>
                          <a:spcPts val="0"/>
                        </a:spcBef>
                        <a:spcAft>
                          <a:spcPts val="0"/>
                        </a:spcAft>
                        <a:buNone/>
                      </a:pPr>
                      <a:r>
                        <a:rPr lang="en-GB" sz="1400" b="0" i="0" u="none" strike="noStrike" baseline="0" noProof="0" dirty="0">
                          <a:latin typeface="Arial"/>
                          <a:cs typeface="Arial"/>
                        </a:rPr>
                        <a:t>… you, O Lord… </a:t>
                      </a:r>
                      <a:r>
                        <a:rPr lang="en-GB" sz="1400" b="1" i="0" u="none" strike="noStrike" baseline="0" noProof="0" dirty="0">
                          <a:latin typeface="Arial"/>
                          <a:cs typeface="Arial"/>
                        </a:rPr>
                        <a:t>made something in the Beginning, which is of yourself</a:t>
                      </a:r>
                      <a:r>
                        <a:rPr lang="en-GB" sz="1400" b="0" i="0" u="none" strike="noStrike" baseline="0" noProof="0" dirty="0">
                          <a:latin typeface="Arial"/>
                          <a:cs typeface="Arial"/>
                        </a:rPr>
                        <a:t>, in your Wisdom, which is born of your own substance, and </a:t>
                      </a:r>
                      <a:r>
                        <a:rPr lang="en-GB" sz="1400" b="1" i="0" u="none" strike="noStrike" baseline="0" noProof="0" dirty="0">
                          <a:latin typeface="Arial"/>
                          <a:cs typeface="Arial"/>
                        </a:rPr>
                        <a:t>you created this thing out of nothing</a:t>
                      </a:r>
                      <a:r>
                        <a:rPr lang="en-GB" sz="1400" b="0" i="0" u="none" strike="noStrike" baseline="0" noProof="0" dirty="0">
                          <a:latin typeface="Arial"/>
                          <a:cs typeface="Arial"/>
                        </a:rPr>
                        <a:t>. You </a:t>
                      </a:r>
                      <a:r>
                        <a:rPr lang="en-GB" sz="1400" b="1" i="0" u="none" strike="noStrike" baseline="0" noProof="0" dirty="0">
                          <a:latin typeface="Arial"/>
                          <a:cs typeface="Arial"/>
                        </a:rPr>
                        <a:t>created heaven and earth</a:t>
                      </a:r>
                      <a:r>
                        <a:rPr lang="en-GB" sz="1400" b="0" i="0" u="none" strike="noStrike" baseline="0" noProof="0" dirty="0">
                          <a:latin typeface="Arial"/>
                          <a:cs typeface="Arial"/>
                        </a:rPr>
                        <a:t> but you did </a:t>
                      </a:r>
                      <a:r>
                        <a:rPr lang="en-GB" sz="1400" b="1" i="0" u="none" strike="noStrike" baseline="0" noProof="0" dirty="0">
                          <a:latin typeface="Arial"/>
                          <a:cs typeface="Arial"/>
                        </a:rPr>
                        <a:t>not make them of your own substance</a:t>
                      </a:r>
                      <a:r>
                        <a:rPr lang="en-GB" sz="1400" b="0" i="0" u="none" strike="noStrike" baseline="0" noProof="0" dirty="0">
                          <a:latin typeface="Arial"/>
                          <a:cs typeface="Arial"/>
                        </a:rPr>
                        <a:t>. If you had done so, they </a:t>
                      </a:r>
                      <a:r>
                        <a:rPr lang="en-GB" sz="1400" b="1" i="0" u="none" strike="noStrike" baseline="0" noProof="0" dirty="0">
                          <a:latin typeface="Arial"/>
                          <a:cs typeface="Arial"/>
                        </a:rPr>
                        <a:t>would have been equal to your only-begotten Son, and therefore to yourself</a:t>
                      </a:r>
                      <a:r>
                        <a:rPr lang="en-GB" sz="1400" b="0" i="0" u="none" strike="noStrike" baseline="0" noProof="0" dirty="0">
                          <a:latin typeface="Arial"/>
                          <a:cs typeface="Arial"/>
                        </a:rPr>
                        <a:t>, and justice could in no way admit that what was not of your own substance should be equal to you. But besides yourself, O God, who are Trinity in Unity, Unity in Trinity, </a:t>
                      </a:r>
                      <a:r>
                        <a:rPr lang="en-GB" sz="1400" b="1" i="0" u="none" strike="noStrike" baseline="0" noProof="0" dirty="0">
                          <a:latin typeface="Arial"/>
                          <a:cs typeface="Arial"/>
                        </a:rPr>
                        <a:t>there was nothing from which you could make heaven and earth</a:t>
                      </a:r>
                      <a:r>
                        <a:rPr lang="en-GB" sz="1400" b="0" i="0" u="none" strike="noStrike" baseline="0" noProof="0" dirty="0">
                          <a:latin typeface="Arial"/>
                          <a:cs typeface="Arial"/>
                        </a:rPr>
                        <a:t>. Therefore you must have created them </a:t>
                      </a:r>
                      <a:r>
                        <a:rPr lang="en-GB" sz="1400" b="1" i="0" u="none" strike="noStrike" baseline="0" noProof="0" dirty="0">
                          <a:latin typeface="Arial"/>
                          <a:cs typeface="Arial"/>
                        </a:rPr>
                        <a:t>from nothing, the one great, the other small</a:t>
                      </a:r>
                      <a:r>
                        <a:rPr lang="en-GB" sz="1400" b="0" i="0" u="none" strike="noStrike" baseline="0" noProof="0" dirty="0">
                          <a:latin typeface="Arial"/>
                          <a:cs typeface="Arial"/>
                        </a:rPr>
                        <a:t>. For there is </a:t>
                      </a:r>
                      <a:r>
                        <a:rPr lang="en-GB" sz="1400" b="1" i="0" u="none" strike="noStrike" baseline="0" noProof="0" dirty="0">
                          <a:latin typeface="Arial"/>
                          <a:cs typeface="Arial"/>
                        </a:rPr>
                        <a:t>nothing that you cannot do</a:t>
                      </a:r>
                      <a:r>
                        <a:rPr lang="en-GB" sz="1400" b="0" i="0" u="none" strike="noStrike" baseline="0" noProof="0" dirty="0">
                          <a:latin typeface="Arial"/>
                          <a:cs typeface="Arial"/>
                        </a:rPr>
                        <a:t>. You are good and </a:t>
                      </a:r>
                      <a:r>
                        <a:rPr lang="en-GB" sz="1400" b="1" i="0" u="none" strike="noStrike" baseline="0" noProof="0" dirty="0">
                          <a:latin typeface="Arial"/>
                          <a:cs typeface="Arial"/>
                        </a:rPr>
                        <a:t>all that you make must be good</a:t>
                      </a:r>
                      <a:r>
                        <a:rPr lang="en-GB" sz="1400" b="0" i="0" u="none" strike="noStrike" baseline="0" noProof="0" dirty="0">
                          <a:latin typeface="Arial"/>
                          <a:cs typeface="Arial"/>
                        </a:rPr>
                        <a:t>, both the great Heaven of Heavens and this little earth. You were, and besides you nothing was. From nothing, then, you created heaven and earth, distinct from one another; </a:t>
                      </a:r>
                      <a:r>
                        <a:rPr lang="en-GB" sz="1400" b="1" i="0" u="none" strike="noStrike" baseline="0" noProof="0" dirty="0">
                          <a:latin typeface="Arial"/>
                          <a:cs typeface="Arial"/>
                        </a:rPr>
                        <a:t>the one close to yourself, the other close to being nothing</a:t>
                      </a:r>
                      <a:r>
                        <a:rPr lang="en-GB" sz="1400" b="0" i="0" u="none" strike="noStrike" baseline="0" noProof="0" dirty="0">
                          <a:latin typeface="Arial"/>
                          <a:cs typeface="Arial"/>
                        </a:rPr>
                        <a:t>; the one surpassed only by yourself, the other little more than nothing.</a:t>
                      </a:r>
                    </a:p>
                  </a:txBody>
                  <a:tcPr marL="74295" marR="74295" marT="37147" marB="37147">
                    <a:lnL w="12700">
                      <a:solidFill>
                        <a:schemeClr val="bg1">
                          <a:lumMod val="65000"/>
                        </a:schemeClr>
                      </a:solidFill>
                    </a:lnL>
                    <a:lnR w="12700">
                      <a:solidFill>
                        <a:schemeClr val="bg1">
                          <a:lumMod val="65000"/>
                        </a:schemeClr>
                      </a:solidFill>
                    </a:lnR>
                    <a:lnT w="12700">
                      <a:solidFill>
                        <a:schemeClr val="bg1">
                          <a:lumMod val="65000"/>
                        </a:schemeClr>
                      </a:solidFill>
                    </a:lnT>
                    <a:lnB w="12700" cap="flat" cmpd="sng" algn="ctr">
                      <a:solidFill>
                        <a:schemeClr val="bg1">
                          <a:lumMod val="65000"/>
                        </a:schemeClr>
                      </a:solidFill>
                      <a:prstDash val="solid"/>
                      <a:round/>
                      <a:headEnd type="none" w="med" len="med"/>
                      <a:tailEnd type="none" w="med" len="med"/>
                    </a:lnB>
                    <a:lnTlToBr w="0">
                      <a:noFill/>
                    </a:lnTlToBr>
                    <a:lnBlToTr w="0">
                      <a:noFill/>
                    </a:lnBlToTr>
                  </a:tcPr>
                </a:tc>
                <a:tc rowSpan="2">
                  <a:txBody>
                    <a:bodyPr/>
                    <a:lstStyle/>
                    <a:p>
                      <a:pPr lvl="0">
                        <a:lnSpc>
                          <a:spcPct val="150000"/>
                        </a:lnSpc>
                        <a:spcBef>
                          <a:spcPts val="0"/>
                        </a:spcBef>
                        <a:spcAft>
                          <a:spcPts val="0"/>
                        </a:spcAft>
                        <a:buNone/>
                      </a:pPr>
                      <a:r>
                        <a:rPr lang="en-GB" sz="1400" b="1" i="0" u="none" strike="noStrike" baseline="0" noProof="0" dirty="0">
                          <a:latin typeface="Arial"/>
                          <a:cs typeface="Arial"/>
                        </a:rPr>
                        <a:t>How are these terms used within the source? These will help you show understanding</a:t>
                      </a:r>
                      <a:r>
                        <a:rPr lang="en-GB" sz="1400" b="0" i="0" u="none" strike="noStrike" baseline="0" noProof="0" dirty="0">
                          <a:latin typeface="Arial"/>
                          <a:cs typeface="Arial"/>
                        </a:rPr>
                        <a:t> </a:t>
                      </a:r>
                    </a:p>
                    <a:p>
                      <a:pPr lvl="0">
                        <a:lnSpc>
                          <a:spcPct val="150000"/>
                        </a:lnSpc>
                        <a:spcBef>
                          <a:spcPts val="0"/>
                        </a:spcBef>
                        <a:spcAft>
                          <a:spcPts val="0"/>
                        </a:spcAft>
                        <a:buNone/>
                      </a:pPr>
                      <a:endParaRPr lang="en-GB" sz="1400" b="0" i="0" u="none" strike="noStrike" baseline="0" noProof="0" dirty="0">
                        <a:latin typeface="Arial"/>
                        <a:cs typeface="Arial"/>
                      </a:endParaRPr>
                    </a:p>
                    <a:p>
                      <a:pPr lvl="0">
                        <a:lnSpc>
                          <a:spcPct val="150000"/>
                        </a:lnSpc>
                        <a:spcBef>
                          <a:spcPts val="0"/>
                        </a:spcBef>
                        <a:spcAft>
                          <a:spcPts val="0"/>
                        </a:spcAft>
                        <a:buNone/>
                      </a:pPr>
                      <a:r>
                        <a:rPr lang="en-GB" sz="1400" b="1" i="0" u="none" strike="noStrike" baseline="0" noProof="0" dirty="0">
                          <a:latin typeface="Arial"/>
                          <a:cs typeface="Arial"/>
                        </a:rPr>
                        <a:t>Substance</a:t>
                      </a:r>
                    </a:p>
                    <a:p>
                      <a:pPr lvl="0">
                        <a:lnSpc>
                          <a:spcPct val="150000"/>
                        </a:lnSpc>
                        <a:spcBef>
                          <a:spcPts val="0"/>
                        </a:spcBef>
                        <a:spcAft>
                          <a:spcPts val="0"/>
                        </a:spcAft>
                        <a:buNone/>
                      </a:pPr>
                      <a:endParaRPr lang="en-GB" sz="1400" b="1" i="0" u="none" strike="noStrike" baseline="0" noProof="0" dirty="0">
                        <a:latin typeface="Arial"/>
                        <a:cs typeface="Arial"/>
                      </a:endParaRPr>
                    </a:p>
                    <a:p>
                      <a:pPr lvl="0">
                        <a:lnSpc>
                          <a:spcPct val="150000"/>
                        </a:lnSpc>
                        <a:spcBef>
                          <a:spcPts val="0"/>
                        </a:spcBef>
                        <a:spcAft>
                          <a:spcPts val="0"/>
                        </a:spcAft>
                        <a:buNone/>
                      </a:pPr>
                      <a:endParaRPr lang="en-GB" sz="1400" b="1" i="0" u="none" strike="noStrike" baseline="0" noProof="0" dirty="0">
                        <a:latin typeface="Arial"/>
                        <a:cs typeface="Arial"/>
                      </a:endParaRPr>
                    </a:p>
                    <a:p>
                      <a:pPr lvl="0">
                        <a:lnSpc>
                          <a:spcPct val="150000"/>
                        </a:lnSpc>
                        <a:spcBef>
                          <a:spcPts val="0"/>
                        </a:spcBef>
                        <a:spcAft>
                          <a:spcPts val="0"/>
                        </a:spcAft>
                        <a:buNone/>
                      </a:pPr>
                      <a:r>
                        <a:rPr lang="en-GB" sz="1400" b="1" i="0" u="none" strike="noStrike" baseline="0" noProof="0" dirty="0">
                          <a:latin typeface="Arial"/>
                          <a:cs typeface="Arial"/>
                        </a:rPr>
                        <a:t>Trinity</a:t>
                      </a:r>
                    </a:p>
                    <a:p>
                      <a:pPr lvl="0">
                        <a:lnSpc>
                          <a:spcPct val="150000"/>
                        </a:lnSpc>
                        <a:spcBef>
                          <a:spcPts val="0"/>
                        </a:spcBef>
                        <a:spcAft>
                          <a:spcPts val="0"/>
                        </a:spcAft>
                        <a:buNone/>
                      </a:pPr>
                      <a:endParaRPr lang="en-GB" sz="1400" b="1" i="0" u="none" strike="noStrike" baseline="0" noProof="0" dirty="0">
                        <a:latin typeface="Arial"/>
                        <a:cs typeface="Arial"/>
                      </a:endParaRPr>
                    </a:p>
                    <a:p>
                      <a:pPr lvl="0">
                        <a:lnSpc>
                          <a:spcPct val="150000"/>
                        </a:lnSpc>
                        <a:spcBef>
                          <a:spcPts val="0"/>
                        </a:spcBef>
                        <a:spcAft>
                          <a:spcPts val="0"/>
                        </a:spcAft>
                        <a:buNone/>
                      </a:pPr>
                      <a:endParaRPr lang="en-GB" sz="1400" b="1" i="0" u="none" strike="noStrike" baseline="0" noProof="0" dirty="0">
                        <a:latin typeface="Arial"/>
                        <a:cs typeface="Arial"/>
                      </a:endParaRPr>
                    </a:p>
                    <a:p>
                      <a:pPr lvl="0">
                        <a:lnSpc>
                          <a:spcPct val="150000"/>
                        </a:lnSpc>
                        <a:spcBef>
                          <a:spcPts val="0"/>
                        </a:spcBef>
                        <a:spcAft>
                          <a:spcPts val="0"/>
                        </a:spcAft>
                        <a:buNone/>
                      </a:pPr>
                      <a:r>
                        <a:rPr lang="en-GB" sz="1400" b="1" i="0" u="none" strike="noStrike" baseline="0" noProof="0" dirty="0">
                          <a:latin typeface="Arial"/>
                          <a:cs typeface="Arial"/>
                        </a:rPr>
                        <a:t>Nothing</a:t>
                      </a:r>
                    </a:p>
                    <a:p>
                      <a:pPr lvl="0">
                        <a:lnSpc>
                          <a:spcPct val="150000"/>
                        </a:lnSpc>
                        <a:spcBef>
                          <a:spcPts val="0"/>
                        </a:spcBef>
                        <a:spcAft>
                          <a:spcPts val="0"/>
                        </a:spcAft>
                        <a:buNone/>
                      </a:pPr>
                      <a:endParaRPr lang="en-GB" sz="1400" b="1" i="0" u="none" strike="noStrike" baseline="0" noProof="0" dirty="0">
                        <a:latin typeface="Arial"/>
                        <a:cs typeface="Arial"/>
                      </a:endParaRPr>
                    </a:p>
                    <a:p>
                      <a:pPr lvl="0">
                        <a:lnSpc>
                          <a:spcPct val="150000"/>
                        </a:lnSpc>
                        <a:spcBef>
                          <a:spcPts val="0"/>
                        </a:spcBef>
                        <a:spcAft>
                          <a:spcPts val="0"/>
                        </a:spcAft>
                        <a:buNone/>
                      </a:pPr>
                      <a:endParaRPr lang="en-GB" sz="1400" b="1" i="0" u="none" strike="noStrike" baseline="0" noProof="0" dirty="0">
                        <a:latin typeface="Arial"/>
                        <a:cs typeface="Arial"/>
                      </a:endParaRPr>
                    </a:p>
                    <a:p>
                      <a:pPr lvl="0">
                        <a:lnSpc>
                          <a:spcPct val="150000"/>
                        </a:lnSpc>
                        <a:spcBef>
                          <a:spcPts val="0"/>
                        </a:spcBef>
                        <a:spcAft>
                          <a:spcPts val="0"/>
                        </a:spcAft>
                        <a:buNone/>
                      </a:pPr>
                      <a:r>
                        <a:rPr lang="en-GB" sz="1400" b="1" i="0" u="none" strike="noStrike" baseline="0" noProof="0" dirty="0">
                          <a:latin typeface="Arial"/>
                          <a:cs typeface="Arial"/>
                        </a:rPr>
                        <a:t>Equal</a:t>
                      </a:r>
                    </a:p>
                    <a:p>
                      <a:pPr lvl="0">
                        <a:lnSpc>
                          <a:spcPct val="150000"/>
                        </a:lnSpc>
                        <a:spcBef>
                          <a:spcPts val="0"/>
                        </a:spcBef>
                        <a:spcAft>
                          <a:spcPts val="0"/>
                        </a:spcAft>
                        <a:buNone/>
                      </a:pPr>
                      <a:endParaRPr lang="en-GB" sz="1600" b="0" i="0" u="none" strike="noStrike" baseline="0" noProof="0" dirty="0">
                        <a:latin typeface="Arial" panose="020B0604020202020204" pitchFamily="34" charset="0"/>
                        <a:cs typeface="Arial" panose="020B0604020202020204" pitchFamily="34" charset="0"/>
                      </a:endParaRPr>
                    </a:p>
                  </a:txBody>
                  <a:tcPr marL="74295" marR="74295" marT="37148" marB="37148">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06664193"/>
                  </a:ext>
                </a:extLst>
              </a:tr>
              <a:tr h="2546896">
                <a:tc>
                  <a:txBody>
                    <a:bodyPr/>
                    <a:lstStyle/>
                    <a:p>
                      <a:pPr lvl="0" algn="l">
                        <a:lnSpc>
                          <a:spcPct val="100000"/>
                        </a:lnSpc>
                        <a:spcBef>
                          <a:spcPts val="0"/>
                        </a:spcBef>
                        <a:spcAft>
                          <a:spcPts val="0"/>
                        </a:spcAft>
                        <a:buNone/>
                      </a:pPr>
                      <a:r>
                        <a:rPr lang="en-GB" sz="1400" b="1" i="0" u="none" strike="noStrike" baseline="0" noProof="0" dirty="0">
                          <a:latin typeface="Arial"/>
                          <a:cs typeface="Arial"/>
                        </a:rPr>
                        <a:t>Which topics does this text link with?</a:t>
                      </a:r>
                      <a:endParaRPr lang="en-GB" sz="1400" b="0" i="0" u="none" strike="noStrike" baseline="0" noProof="0" dirty="0">
                        <a:latin typeface="Arial"/>
                        <a:cs typeface="Arial"/>
                      </a:endParaRPr>
                    </a:p>
                  </a:txBody>
                  <a:tcPr marL="74295" marR="74295" marT="37147" marB="37147">
                    <a:lnL w="12700">
                      <a:solidFill>
                        <a:schemeClr val="bg1">
                          <a:lumMod val="65000"/>
                        </a:schemeClr>
                      </a:solidFill>
                    </a:lnL>
                    <a:lnR w="12700">
                      <a:solidFill>
                        <a:schemeClr val="bg1">
                          <a:lumMod val="65000"/>
                        </a:schemeClr>
                      </a:solidFill>
                    </a:lnR>
                    <a:lnT w="12700">
                      <a:solidFill>
                        <a:schemeClr val="bg1">
                          <a:lumMod val="65000"/>
                        </a:schemeClr>
                      </a:solidFill>
                    </a:lnT>
                    <a:lnB w="12700">
                      <a:solidFill>
                        <a:schemeClr val="bg1">
                          <a:lumMod val="65000"/>
                        </a:schemeClr>
                      </a:solidFill>
                    </a:lnB>
                    <a:lnTlToBr w="0">
                      <a:noFill/>
                    </a:lnTlToBr>
                    <a:lnBlToTr w="0">
                      <a:noFill/>
                    </a:lnBlToTr>
                  </a:tcPr>
                </a:tc>
                <a:tc vMerge="1">
                  <a:txBody>
                    <a:bodyPr/>
                    <a:lstStyle/>
                    <a:p>
                      <a:pPr lvl="0">
                        <a:lnSpc>
                          <a:spcPct val="150000"/>
                        </a:lnSpc>
                        <a:spcBef>
                          <a:spcPts val="0"/>
                        </a:spcBef>
                        <a:spcAft>
                          <a:spcPts val="0"/>
                        </a:spcAft>
                        <a:buNone/>
                      </a:pPr>
                      <a:endParaRPr lang="en-GB" sz="1600" b="0" i="0" u="none" strike="noStrike" baseline="0" noProof="0" dirty="0">
                        <a:latin typeface="Arial" panose="020B0604020202020204" pitchFamily="34" charset="0"/>
                        <a:cs typeface="Arial" panose="020B0604020202020204" pitchFamily="34" charset="0"/>
                      </a:endParaRPr>
                    </a:p>
                  </a:txBody>
                  <a:tcPr marL="74295" marR="74295" marT="37147" marB="37147">
                    <a:lnL w="12700">
                      <a:solidFill>
                        <a:schemeClr val="bg1">
                          <a:lumMod val="65000"/>
                        </a:schemeClr>
                      </a:solidFill>
                    </a:lnL>
                    <a:lnR w="12700">
                      <a:solidFill>
                        <a:schemeClr val="bg1">
                          <a:lumMod val="65000"/>
                        </a:schemeClr>
                      </a:solidFill>
                    </a:lnR>
                    <a:lnT w="12700">
                      <a:solidFill>
                        <a:schemeClr val="bg1">
                          <a:lumMod val="65000"/>
                        </a:schemeClr>
                      </a:solidFill>
                    </a:lnT>
                    <a:lnB w="12700">
                      <a:solidFill>
                        <a:schemeClr val="bg1">
                          <a:lumMod val="65000"/>
                        </a:schemeClr>
                      </a:solidFill>
                    </a:lnB>
                    <a:lnTlToBr w="12700" cmpd="sng">
                      <a:noFill/>
                      <a:prstDash val="solid"/>
                    </a:lnTlToBr>
                    <a:lnBlToTr w="12700" cmpd="sng">
                      <a:noFill/>
                      <a:prstDash val="solid"/>
                    </a:lnBlToTr>
                  </a:tcPr>
                </a:tc>
                <a:extLst>
                  <a:ext uri="{0D108BD9-81ED-4DB2-BD59-A6C34878D82A}">
                    <a16:rowId xmlns:a16="http://schemas.microsoft.com/office/drawing/2014/main" val="4273511772"/>
                  </a:ext>
                </a:extLst>
              </a:tr>
            </a:tbl>
          </a:graphicData>
        </a:graphic>
      </p:graphicFrame>
    </p:spTree>
    <p:extLst>
      <p:ext uri="{BB962C8B-B14F-4D97-AF65-F5344CB8AC3E}">
        <p14:creationId xmlns:p14="http://schemas.microsoft.com/office/powerpoint/2010/main" val="39234518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AC3D807-0417-4B92-AFE5-7B319857E88B}"/>
              </a:ext>
            </a:extLst>
          </p:cNvPr>
          <p:cNvSpPr>
            <a:spLocks noGrp="1"/>
          </p:cNvSpPr>
          <p:nvPr>
            <p:ph type="sldNum" sz="quarter" idx="12"/>
          </p:nvPr>
        </p:nvSpPr>
        <p:spPr/>
        <p:txBody>
          <a:bodyPr/>
          <a:lstStyle/>
          <a:p>
            <a:fld id="{FEF769C0-4A93-431B-A443-CB6AAA52EFFA}" type="slidenum">
              <a:rPr lang="en-GB" smtClean="0"/>
              <a:t>9</a:t>
            </a:fld>
            <a:endParaRPr lang="en-GB"/>
          </a:p>
        </p:txBody>
      </p:sp>
      <p:sp>
        <p:nvSpPr>
          <p:cNvPr id="10" name="Title 1">
            <a:extLst>
              <a:ext uri="{FF2B5EF4-FFF2-40B4-BE49-F238E27FC236}">
                <a16:creationId xmlns:a16="http://schemas.microsoft.com/office/drawing/2014/main" id="{2CF31703-F4C3-4B70-BDCB-79854F5E956B}"/>
              </a:ext>
            </a:extLst>
          </p:cNvPr>
          <p:cNvSpPr txBox="1">
            <a:spLocks/>
          </p:cNvSpPr>
          <p:nvPr/>
        </p:nvSpPr>
        <p:spPr>
          <a:xfrm>
            <a:off x="319086" y="181946"/>
            <a:ext cx="9471114" cy="437179"/>
          </a:xfrm>
          <a:prstGeom prst="rect">
            <a:avLst/>
          </a:prstGeom>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50000"/>
              </a:lnSpc>
            </a:pPr>
            <a:r>
              <a:rPr lang="en-GB" sz="1400" dirty="0">
                <a:latin typeface="Arial"/>
                <a:cs typeface="Arial"/>
              </a:rPr>
              <a:t>Year 10 – Lent 1 - Homework 4 Part 2                              St Augustine Confessions XII - KO page </a:t>
            </a:r>
            <a:r>
              <a:rPr lang="en-GB" sz="1400" dirty="0" smtClean="0">
                <a:latin typeface="Arial"/>
                <a:cs typeface="Arial"/>
              </a:rPr>
              <a:t>144</a:t>
            </a:r>
            <a:r>
              <a:rPr lang="en-GB" sz="1400" dirty="0">
                <a:latin typeface="Arial"/>
                <a:cs typeface="Arial"/>
              </a:rPr>
              <a:t> </a:t>
            </a:r>
          </a:p>
        </p:txBody>
      </p:sp>
      <p:graphicFrame>
        <p:nvGraphicFramePr>
          <p:cNvPr id="11" name="Table 10">
            <a:extLst>
              <a:ext uri="{FF2B5EF4-FFF2-40B4-BE49-F238E27FC236}">
                <a16:creationId xmlns:a16="http://schemas.microsoft.com/office/drawing/2014/main" id="{885AE039-C2FC-4E1E-ABDC-296EE95951D1}"/>
              </a:ext>
            </a:extLst>
          </p:cNvPr>
          <p:cNvGraphicFramePr>
            <a:graphicFrameLocks noGrp="1"/>
          </p:cNvGraphicFramePr>
          <p:nvPr>
            <p:extLst>
              <p:ext uri="{D42A27DB-BD31-4B8C-83A1-F6EECF244321}">
                <p14:modId xmlns:p14="http://schemas.microsoft.com/office/powerpoint/2010/main" val="4216992940"/>
              </p:ext>
            </p:extLst>
          </p:nvPr>
        </p:nvGraphicFramePr>
        <p:xfrm>
          <a:off x="319086" y="619125"/>
          <a:ext cx="9267827" cy="5801471"/>
        </p:xfrm>
        <a:graphic>
          <a:graphicData uri="http://schemas.openxmlformats.org/drawingml/2006/table">
            <a:tbl>
              <a:tblPr firstRow="1" bandRow="1">
                <a:tableStyleId>{5940675A-B579-460E-94D1-54222C63F5DA}</a:tableStyleId>
              </a:tblPr>
              <a:tblGrid>
                <a:gridCol w="9267827">
                  <a:extLst>
                    <a:ext uri="{9D8B030D-6E8A-4147-A177-3AD203B41FA5}">
                      <a16:colId xmlns:a16="http://schemas.microsoft.com/office/drawing/2014/main" val="1663066600"/>
                    </a:ext>
                  </a:extLst>
                </a:gridCol>
              </a:tblGrid>
              <a:tr h="5801471">
                <a:tc>
                  <a:txBody>
                    <a:bodyPr/>
                    <a:lstStyle/>
                    <a:p>
                      <a:pPr marL="0" indent="0">
                        <a:lnSpc>
                          <a:spcPct val="150000"/>
                        </a:lnSpc>
                        <a:spcBef>
                          <a:spcPts val="0"/>
                        </a:spcBef>
                        <a:spcAft>
                          <a:spcPts val="0"/>
                        </a:spcAft>
                        <a:buNone/>
                      </a:pPr>
                      <a:r>
                        <a:rPr lang="en-GB" sz="1400" b="0" i="0" kern="1200" dirty="0">
                          <a:solidFill>
                            <a:schemeClr val="tx1"/>
                          </a:solidFill>
                          <a:effectLst/>
                          <a:latin typeface="Arial"/>
                          <a:ea typeface="+mn-ea"/>
                          <a:cs typeface="Arial"/>
                        </a:rPr>
                        <a:t>1. What is Creation Ex Nihilo and how does it link to this text?</a:t>
                      </a:r>
                    </a:p>
                    <a:p>
                      <a:pPr marL="0" lvl="0" indent="0">
                        <a:lnSpc>
                          <a:spcPct val="150000"/>
                        </a:lnSpc>
                        <a:spcBef>
                          <a:spcPts val="0"/>
                        </a:spcBef>
                        <a:spcAft>
                          <a:spcPts val="0"/>
                        </a:spcAft>
                        <a:buNone/>
                      </a:pPr>
                      <a:r>
                        <a:rPr lang="en-GB" sz="1400" b="0" i="0" kern="1200" dirty="0">
                          <a:solidFill>
                            <a:schemeClr val="tx1"/>
                          </a:solidFill>
                          <a:effectLst/>
                          <a:latin typeface="Arial"/>
                          <a:ea typeface="+mn-ea"/>
                          <a:cs typeface="Arial"/>
                        </a:rPr>
                        <a:t>________________________________________________________________________________________________________________________________________________________________________________________</a:t>
                      </a:r>
                    </a:p>
                    <a:p>
                      <a:pPr marL="0" lvl="0" indent="0">
                        <a:lnSpc>
                          <a:spcPct val="150000"/>
                        </a:lnSpc>
                        <a:spcBef>
                          <a:spcPts val="0"/>
                        </a:spcBef>
                        <a:spcAft>
                          <a:spcPts val="0"/>
                        </a:spcAft>
                        <a:buNone/>
                      </a:pPr>
                      <a:r>
                        <a:rPr lang="en-GB" sz="1400" b="0" i="0" kern="1200" dirty="0">
                          <a:solidFill>
                            <a:schemeClr val="tx1"/>
                          </a:solidFill>
                          <a:effectLst/>
                          <a:latin typeface="Arial"/>
                          <a:ea typeface="+mn-ea"/>
                          <a:cs typeface="Arial"/>
                        </a:rPr>
                        <a:t>2. What does this text say about God and His characteristics?</a:t>
                      </a:r>
                    </a:p>
                    <a:p>
                      <a:pPr marL="0" lvl="0" indent="0">
                        <a:lnSpc>
                          <a:spcPct val="150000"/>
                        </a:lnSpc>
                        <a:spcBef>
                          <a:spcPts val="0"/>
                        </a:spcBef>
                        <a:spcAft>
                          <a:spcPts val="0"/>
                        </a:spcAft>
                        <a:buNone/>
                      </a:pPr>
                      <a:r>
                        <a:rPr lang="en-GB" sz="1400" b="0" i="0" kern="1200" dirty="0">
                          <a:solidFill>
                            <a:schemeClr val="tx1"/>
                          </a:solidFill>
                          <a:effectLst/>
                          <a:latin typeface="Arial"/>
                          <a:ea typeface="+mn-ea"/>
                          <a:cs typeface="Arial"/>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pPr marL="0" lvl="0" indent="0">
                        <a:lnSpc>
                          <a:spcPct val="150000"/>
                        </a:lnSpc>
                        <a:spcBef>
                          <a:spcPts val="0"/>
                        </a:spcBef>
                        <a:spcAft>
                          <a:spcPts val="0"/>
                        </a:spcAft>
                        <a:buNone/>
                      </a:pPr>
                      <a:r>
                        <a:rPr lang="en-GB" sz="1400" b="0" i="0" kern="1200" dirty="0">
                          <a:solidFill>
                            <a:schemeClr val="tx1"/>
                          </a:solidFill>
                          <a:effectLst/>
                          <a:latin typeface="Arial"/>
                          <a:ea typeface="+mn-ea"/>
                          <a:cs typeface="Arial"/>
                        </a:rPr>
                        <a:t>3. How does this text link to God's goodness? 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pPr marL="0" lvl="0" indent="0">
                        <a:lnSpc>
                          <a:spcPct val="150000"/>
                        </a:lnSpc>
                        <a:spcBef>
                          <a:spcPts val="0"/>
                        </a:spcBef>
                        <a:spcAft>
                          <a:spcPts val="0"/>
                        </a:spcAft>
                        <a:buNone/>
                      </a:pPr>
                      <a:r>
                        <a:rPr lang="en-GB" sz="1400" b="0" i="0" kern="1200" dirty="0">
                          <a:solidFill>
                            <a:schemeClr val="tx1"/>
                          </a:solidFill>
                          <a:effectLst/>
                          <a:latin typeface="Arial"/>
                          <a:ea typeface="+mn-ea"/>
                          <a:cs typeface="Arial"/>
                        </a:rPr>
                        <a:t>4. </a:t>
                      </a:r>
                      <a:r>
                        <a:rPr lang="en-GB" sz="1400" b="0" i="0" u="none" strike="noStrike" kern="1200" noProof="0" dirty="0">
                          <a:solidFill>
                            <a:schemeClr val="tx1"/>
                          </a:solidFill>
                          <a:effectLst/>
                          <a:latin typeface="Arial"/>
                        </a:rPr>
                        <a:t>Explain the links between this text, Genesis 1 and the Big Bang Theory.</a:t>
                      </a:r>
                      <a:endParaRPr lang="en-US" sz="1400" b="0" i="0" u="none" strike="noStrike" kern="1200" noProof="0" dirty="0">
                        <a:effectLst/>
                      </a:endParaRPr>
                    </a:p>
                    <a:p>
                      <a:pPr marL="0" lvl="0" indent="0">
                        <a:lnSpc>
                          <a:spcPct val="150000"/>
                        </a:lnSpc>
                        <a:spcBef>
                          <a:spcPts val="0"/>
                        </a:spcBef>
                        <a:spcAft>
                          <a:spcPts val="0"/>
                        </a:spcAft>
                        <a:buNone/>
                      </a:pPr>
                      <a:r>
                        <a:rPr lang="en-GB" sz="1400" b="0" i="0" u="none" strike="noStrike" kern="1200" noProof="0" dirty="0">
                          <a:solidFill>
                            <a:schemeClr val="tx1"/>
                          </a:solidFill>
                          <a:effectLst/>
                          <a:latin typeface="Arial"/>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GB" dirty="0"/>
                    </a:p>
                  </a:txBody>
                  <a:tcPr marL="74295" marR="74295" marT="37148" marB="37148">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06664193"/>
                  </a:ext>
                </a:extLst>
              </a:tr>
            </a:tbl>
          </a:graphicData>
        </a:graphic>
      </p:graphicFrame>
    </p:spTree>
    <p:extLst>
      <p:ext uri="{BB962C8B-B14F-4D97-AF65-F5344CB8AC3E}">
        <p14:creationId xmlns:p14="http://schemas.microsoft.com/office/powerpoint/2010/main" val="360474880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CloudMigratorOriginId xmlns="b0291392-46c3-446b-b4e2-e6b1ee46160b" xsi:nil="true"/>
    <UniqueSourceRef xmlns="b0291392-46c3-446b-b4e2-e6b1ee46160b" xsi:nil="true"/>
    <CloudMigratorVersion xmlns="b0291392-46c3-446b-b4e2-e6b1ee46160b" xsi:nil="true"/>
    <FileHash xmlns="b0291392-46c3-446b-b4e2-e6b1ee46160b" xsi:nil="true"/>
    <SharedWithUsers xmlns="55f71bee-26e1-45d7-9db5-e4529f37cebc">
      <UserInfo>
        <DisplayName/>
        <AccountId xsi:nil="true"/>
        <AccountType/>
      </UserInfo>
    </SharedWithUsers>
    <MediaLengthInSeconds xmlns="b0291392-46c3-446b-b4e2-e6b1ee46160b"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CDAD919C4A92C4A868A6EC556AE103C" ma:contentTypeVersion="17" ma:contentTypeDescription="Create a new document." ma:contentTypeScope="" ma:versionID="0cf8f7557adb50e6787e96358fe1d043">
  <xsd:schema xmlns:xsd="http://www.w3.org/2001/XMLSchema" xmlns:xs="http://www.w3.org/2001/XMLSchema" xmlns:p="http://schemas.microsoft.com/office/2006/metadata/properties" xmlns:ns2="b0291392-46c3-446b-b4e2-e6b1ee46160b" xmlns:ns3="55f71bee-26e1-45d7-9db5-e4529f37cebc" targetNamespace="http://schemas.microsoft.com/office/2006/metadata/properties" ma:root="true" ma:fieldsID="53e97828f00815f43168e8c920b4a715" ns2:_="" ns3:_="">
    <xsd:import namespace="b0291392-46c3-446b-b4e2-e6b1ee46160b"/>
    <xsd:import namespace="55f71bee-26e1-45d7-9db5-e4529f37cebc"/>
    <xsd:element name="properties">
      <xsd:complexType>
        <xsd:sequence>
          <xsd:element name="documentManagement">
            <xsd:complexType>
              <xsd:all>
                <xsd:element ref="ns2:CloudMigratorOriginId" minOccurs="0"/>
                <xsd:element ref="ns2:FileHash" minOccurs="0"/>
                <xsd:element ref="ns2:CloudMigratorVersion" minOccurs="0"/>
                <xsd:element ref="ns2:UniqueSourceRef" minOccurs="0"/>
                <xsd:element ref="ns2:MediaServiceMetadata" minOccurs="0"/>
                <xsd:element ref="ns2:MediaServiceFastMetadata" minOccurs="0"/>
                <xsd:element ref="ns2:MediaServiceAutoKeyPoints" minOccurs="0"/>
                <xsd:element ref="ns2:MediaServiceKeyPoints" minOccurs="0"/>
                <xsd:element ref="ns2:MediaLengthInSecond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0291392-46c3-446b-b4e2-e6b1ee46160b" elementFormDefault="qualified">
    <xsd:import namespace="http://schemas.microsoft.com/office/2006/documentManagement/types"/>
    <xsd:import namespace="http://schemas.microsoft.com/office/infopath/2007/PartnerControls"/>
    <xsd:element name="CloudMigratorOriginId" ma:index="8" nillable="true" ma:displayName="CloudMigratorOriginId" ma:internalName="CloudMigratorOriginId">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CloudMigratorVersion" ma:index="10" nillable="true" ma:displayName="CloudMigratorVersion" ma:internalName="CloudMigratorVersion">
      <xsd:simpleType>
        <xsd:restriction base="dms:Note">
          <xsd:maxLength value="255"/>
        </xsd:restriction>
      </xsd:simpleType>
    </xsd:element>
    <xsd:element name="UniqueSourceRef" ma:index="11" nillable="true" ma:displayName="UniqueSourceRef" ma:internalName="UniqueSourceRef">
      <xsd:simpleType>
        <xsd:restriction base="dms:Note">
          <xsd:maxLength value="255"/>
        </xsd:restriction>
      </xsd:simpleType>
    </xsd:element>
    <xsd:element name="MediaServiceMetadata" ma:index="12" nillable="true" ma:displayName="MediaServiceMetadata" ma:hidden="true" ma:internalName="MediaServiceMetadata" ma:readOnly="true">
      <xsd:simpleType>
        <xsd:restriction base="dms:Note"/>
      </xsd:simpleType>
    </xsd:element>
    <xsd:element name="MediaServiceFastMetadata" ma:index="13" nillable="true" ma:displayName="MediaServiceFastMetadata" ma:hidden="true" ma:internalName="MediaServiceFastMetadata" ma:readOnly="true">
      <xsd:simpleType>
        <xsd:restriction base="dms:Note"/>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LengthInSeconds" ma:index="16" nillable="true" ma:displayName="MediaLengthInSeconds" ma:hidden="true" ma:internalName="MediaLengthInSeconds" ma:readOnly="true">
      <xsd:simpleType>
        <xsd:restriction base="dms:Unknown"/>
      </xsd:simpleType>
    </xsd:element>
    <xsd:element name="MediaServiceDateTaken" ma:index="17" nillable="true" ma:displayName="MediaServiceDateTaken" ma:hidden="true" ma:internalName="MediaServiceDateTaken" ma:readOnly="true">
      <xsd:simpleType>
        <xsd:restriction base="dms:Text"/>
      </xsd:simpleType>
    </xsd:element>
    <xsd:element name="MediaServiceAutoTags" ma:index="18" nillable="true" ma:displayName="Tags" ma:internalName="MediaServiceAutoTags"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ServiceLocation" ma:index="22"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5f71bee-26e1-45d7-9db5-e4529f37cebc" elementFormDefault="qualified">
    <xsd:import namespace="http://schemas.microsoft.com/office/2006/documentManagement/types"/>
    <xsd:import namespace="http://schemas.microsoft.com/office/infopath/2007/PartnerControls"/>
    <xsd:element name="SharedWithUsers" ma:index="2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98A0A8D-A245-4C01-8343-251E8E8DADD0}">
  <ds:schemaRefs>
    <ds:schemaRef ds:uri="http://purl.org/dc/elements/1.1/"/>
    <ds:schemaRef ds:uri="http://schemas.microsoft.com/office/2006/documentManagement/types"/>
    <ds:schemaRef ds:uri="http://purl.org/dc/terms/"/>
    <ds:schemaRef ds:uri="http://schemas.openxmlformats.org/package/2006/metadata/core-properties"/>
    <ds:schemaRef ds:uri="b0291392-46c3-446b-b4e2-e6b1ee46160b"/>
    <ds:schemaRef ds:uri="http://purl.org/dc/dcmitype/"/>
    <ds:schemaRef ds:uri="http://schemas.microsoft.com/office/infopath/2007/PartnerControls"/>
    <ds:schemaRef ds:uri="55f71bee-26e1-45d7-9db5-e4529f37cebc"/>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89F821E4-B2F5-43F5-882D-CBDF1098540F}">
  <ds:schemaRefs>
    <ds:schemaRef ds:uri="http://schemas.microsoft.com/sharepoint/v3/contenttype/forms"/>
  </ds:schemaRefs>
</ds:datastoreItem>
</file>

<file path=customXml/itemProps3.xml><?xml version="1.0" encoding="utf-8"?>
<ds:datastoreItem xmlns:ds="http://schemas.openxmlformats.org/officeDocument/2006/customXml" ds:itemID="{DF305EE0-CFCA-4D9C-AD0E-346C956760EB}"/>
</file>

<file path=docProps/app.xml><?xml version="1.0" encoding="utf-8"?>
<Properties xmlns="http://schemas.openxmlformats.org/officeDocument/2006/extended-properties" xmlns:vt="http://schemas.openxmlformats.org/officeDocument/2006/docPropsVTypes">
  <Template>Office Theme</Template>
  <TotalTime>1687</TotalTime>
  <Words>2932</Words>
  <Application>Microsoft Office PowerPoint</Application>
  <PresentationFormat>A4 Paper (210x297 mm)</PresentationFormat>
  <Paragraphs>217</Paragraphs>
  <Slides>16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G.Rowlands</dc:creator>
  <cp:lastModifiedBy>Geoffrey Rowlands</cp:lastModifiedBy>
  <cp:revision>664</cp:revision>
  <cp:lastPrinted>2021-03-01T13:48:26Z</cp:lastPrinted>
  <dcterms:created xsi:type="dcterms:W3CDTF">2021-03-01T13:31:38Z</dcterms:created>
  <dcterms:modified xsi:type="dcterms:W3CDTF">2022-11-01T15:27:10Z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0x010100DCDAD919C4A92C4A868A6EC556AE103C</vt:lpwstr>
  </property>
  <property fmtid="{D5CDD505-2E9C-101B-9397-08002B2CF9AE}" pid="3" name="Order">
    <vt:r8>161600</vt:r8>
  </property>
  <property fmtid="{D5CDD505-2E9C-101B-9397-08002B2CF9AE}" pid="4" name="TriggerFlowInfo">
    <vt:lpwstr/>
  </property>
  <property fmtid="{D5CDD505-2E9C-101B-9397-08002B2CF9AE}" pid="5" name="_SourceUrl">
    <vt:lpwstr/>
  </property>
  <property fmtid="{D5CDD505-2E9C-101B-9397-08002B2CF9AE}" pid="6" name="_SharedFileIndex">
    <vt:lpwstr/>
  </property>
  <property fmtid="{D5CDD505-2E9C-101B-9397-08002B2CF9AE}" pid="7" name="ComplianceAssetId">
    <vt:lpwstr/>
  </property>
  <property fmtid="{D5CDD505-2E9C-101B-9397-08002B2CF9AE}" pid="8" name="_ExtendedDescription">
    <vt:lpwstr/>
  </property>
</Properties>
</file>