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3"/>
  </p:notesMasterIdLst>
  <p:sldIdLst>
    <p:sldId id="282" r:id="rId5"/>
    <p:sldId id="276" r:id="rId6"/>
    <p:sldId id="277" r:id="rId7"/>
    <p:sldId id="278" r:id="rId8"/>
    <p:sldId id="279" r:id="rId9"/>
    <p:sldId id="280" r:id="rId10"/>
    <p:sldId id="281" r:id="rId11"/>
    <p:sldId id="273" r:id="rId12"/>
  </p:sldIdLst>
  <p:sldSz cx="9906000" cy="6858000" type="A4"/>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3A352-D307-DDC2-A3F4-1636D15C30D2}" v="6" dt="2021-06-15T11:51:41.054"/>
    <p1510:client id="{23A7E0BD-C9B3-CA8C-5788-198FEB4DBD72}" v="72" dt="2021-06-14T14:43:43.302"/>
    <p1510:client id="{2CDD0C72-08C4-0495-FE89-67443FAFA91D}" v="23" dt="2021-06-10T12:43:11.461"/>
    <p1510:client id="{3E35C12A-5637-F15D-161F-C5DEBD0AF573}" v="104" dt="2021-10-17T19:54:11.021"/>
    <p1510:client id="{752A2C4F-EEC0-C5E1-F946-F27AF05C44D2}" v="25" dt="2021-06-14T11:49:30.457"/>
    <p1510:client id="{93DD8406-A6D3-0912-AD6B-CC4DCA48B022}" v="2230" dt="2021-10-18T14:42:05.630"/>
    <p1510:client id="{AF57A4F4-8014-4BEC-8EE1-60A6BA4EEA2F}" v="76" dt="2021-06-23T08:47:59.874"/>
    <p1510:client id="{B6D145C8-684A-DC4B-54E0-68D9A3CE2121}" v="1" dt="2021-06-16T07:02:13.107"/>
    <p1510:client id="{CD5328BB-7F15-2C38-787B-C42E8892EBAE}" v="3191" dt="2021-10-18T14:09:42.473"/>
    <p1510:client id="{D84E1D0A-A262-981D-E3BF-3437CF3932B4}" v="43" dt="2021-06-09T13:42:16.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71" autoAdjust="0"/>
    <p:restoredTop sz="94660"/>
  </p:normalViewPr>
  <p:slideViewPr>
    <p:cSldViewPr snapToGrid="0">
      <p:cViewPr>
        <p:scale>
          <a:sx n="100" d="100"/>
          <a:sy n="100" d="100"/>
        </p:scale>
        <p:origin x="7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Hill" userId="S::amariehill@saintben.derby.sch.uk::0a6ea836-d398-4f9f-80c2-c5bb021f987e" providerId="AD" clId="Web-{D84E1D0A-A262-981D-E3BF-3437CF3932B4}"/>
    <pc:docChg chg="modSld">
      <pc:chgData name="AM.Hill" userId="S::amariehill@saintben.derby.sch.uk::0a6ea836-d398-4f9f-80c2-c5bb021f987e" providerId="AD" clId="Web-{D84E1D0A-A262-981D-E3BF-3437CF3932B4}" dt="2021-06-09T13:42:14.439" v="29" actId="20577"/>
      <pc:docMkLst>
        <pc:docMk/>
      </pc:docMkLst>
      <pc:sldChg chg="modSp">
        <pc:chgData name="AM.Hill" userId="S::amariehill@saintben.derby.sch.uk::0a6ea836-d398-4f9f-80c2-c5bb021f987e" providerId="AD" clId="Web-{D84E1D0A-A262-981D-E3BF-3437CF3932B4}" dt="2021-06-09T13:41:12.703" v="0" actId="20577"/>
        <pc:sldMkLst>
          <pc:docMk/>
          <pc:sldMk cId="1334524500" sldId="256"/>
        </pc:sldMkLst>
        <pc:spChg chg="mod">
          <ac:chgData name="AM.Hill" userId="S::amariehill@saintben.derby.sch.uk::0a6ea836-d398-4f9f-80c2-c5bb021f987e" providerId="AD" clId="Web-{D84E1D0A-A262-981D-E3BF-3437CF3932B4}" dt="2021-06-09T13:41:12.703" v="0" actId="20577"/>
          <ac:spMkLst>
            <pc:docMk/>
            <pc:sldMk cId="1334524500" sldId="256"/>
            <ac:spMk id="4" creationId="{3E969C53-0ECA-4EE9-90C4-6057A5BE41EE}"/>
          </ac:spMkLst>
        </pc:spChg>
      </pc:sldChg>
      <pc:sldChg chg="modSp">
        <pc:chgData name="AM.Hill" userId="S::amariehill@saintben.derby.sch.uk::0a6ea836-d398-4f9f-80c2-c5bb021f987e" providerId="AD" clId="Web-{D84E1D0A-A262-981D-E3BF-3437CF3932B4}" dt="2021-06-09T13:41:44.750" v="10" actId="20577"/>
        <pc:sldMkLst>
          <pc:docMk/>
          <pc:sldMk cId="2240603171" sldId="261"/>
        </pc:sldMkLst>
        <pc:spChg chg="mod">
          <ac:chgData name="AM.Hill" userId="S::amariehill@saintben.derby.sch.uk::0a6ea836-d398-4f9f-80c2-c5bb021f987e" providerId="AD" clId="Web-{D84E1D0A-A262-981D-E3BF-3437CF3932B4}" dt="2021-06-09T13:41:44.750" v="10" actId="20577"/>
          <ac:spMkLst>
            <pc:docMk/>
            <pc:sldMk cId="2240603171" sldId="261"/>
            <ac:spMk id="7" creationId="{4CCBA469-00A5-4999-A805-A5814356720A}"/>
          </ac:spMkLst>
        </pc:spChg>
      </pc:sldChg>
      <pc:sldChg chg="modSp">
        <pc:chgData name="AM.Hill" userId="S::amariehill@saintben.derby.sch.uk::0a6ea836-d398-4f9f-80c2-c5bb021f987e" providerId="AD" clId="Web-{D84E1D0A-A262-981D-E3BF-3437CF3932B4}" dt="2021-06-09T13:42:14.439" v="29" actId="20577"/>
        <pc:sldMkLst>
          <pc:docMk/>
          <pc:sldMk cId="2482509235" sldId="263"/>
        </pc:sldMkLst>
        <pc:spChg chg="mod">
          <ac:chgData name="AM.Hill" userId="S::amariehill@saintben.derby.sch.uk::0a6ea836-d398-4f9f-80c2-c5bb021f987e" providerId="AD" clId="Web-{D84E1D0A-A262-981D-E3BF-3437CF3932B4}" dt="2021-06-09T13:42:14.439" v="29" actId="20577"/>
          <ac:spMkLst>
            <pc:docMk/>
            <pc:sldMk cId="2482509235" sldId="263"/>
            <ac:spMk id="10" creationId="{2CF31703-F4C3-4B70-BDCB-79854F5E956B}"/>
          </ac:spMkLst>
        </pc:spChg>
      </pc:sldChg>
      <pc:sldChg chg="modSp">
        <pc:chgData name="AM.Hill" userId="S::amariehill@saintben.derby.sch.uk::0a6ea836-d398-4f9f-80c2-c5bb021f987e" providerId="AD" clId="Web-{D84E1D0A-A262-981D-E3BF-3437CF3932B4}" dt="2021-06-09T13:41:25.156" v="4" actId="20577"/>
        <pc:sldMkLst>
          <pc:docMk/>
          <pc:sldMk cId="3067051801" sldId="264"/>
        </pc:sldMkLst>
        <pc:spChg chg="mod">
          <ac:chgData name="AM.Hill" userId="S::amariehill@saintben.derby.sch.uk::0a6ea836-d398-4f9f-80c2-c5bb021f987e" providerId="AD" clId="Web-{D84E1D0A-A262-981D-E3BF-3437CF3932B4}" dt="2021-06-09T13:41:25.156" v="4" actId="20577"/>
          <ac:spMkLst>
            <pc:docMk/>
            <pc:sldMk cId="3067051801" sldId="264"/>
            <ac:spMk id="10" creationId="{2CF31703-F4C3-4B70-BDCB-79854F5E956B}"/>
          </ac:spMkLst>
        </pc:spChg>
      </pc:sldChg>
      <pc:sldChg chg="modSp">
        <pc:chgData name="AM.Hill" userId="S::amariehill@saintben.derby.sch.uk::0a6ea836-d398-4f9f-80c2-c5bb021f987e" providerId="AD" clId="Web-{D84E1D0A-A262-981D-E3BF-3437CF3932B4}" dt="2021-06-09T13:41:33.172" v="6" actId="20577"/>
        <pc:sldMkLst>
          <pc:docMk/>
          <pc:sldMk cId="3970681446" sldId="265"/>
        </pc:sldMkLst>
        <pc:spChg chg="mod">
          <ac:chgData name="AM.Hill" userId="S::amariehill@saintben.derby.sch.uk::0a6ea836-d398-4f9f-80c2-c5bb021f987e" providerId="AD" clId="Web-{D84E1D0A-A262-981D-E3BF-3437CF3932B4}" dt="2021-06-09T13:41:33.172" v="6" actId="20577"/>
          <ac:spMkLst>
            <pc:docMk/>
            <pc:sldMk cId="3970681446" sldId="265"/>
            <ac:spMk id="10" creationId="{2CF31703-F4C3-4B70-BDCB-79854F5E956B}"/>
          </ac:spMkLst>
        </pc:spChg>
      </pc:sldChg>
      <pc:sldChg chg="modSp">
        <pc:chgData name="AM.Hill" userId="S::amariehill@saintben.derby.sch.uk::0a6ea836-d398-4f9f-80c2-c5bb021f987e" providerId="AD" clId="Web-{D84E1D0A-A262-981D-E3BF-3437CF3932B4}" dt="2021-06-09T13:41:41.500" v="9" actId="20577"/>
        <pc:sldMkLst>
          <pc:docMk/>
          <pc:sldMk cId="3659789648" sldId="266"/>
        </pc:sldMkLst>
        <pc:spChg chg="mod">
          <ac:chgData name="AM.Hill" userId="S::amariehill@saintben.derby.sch.uk::0a6ea836-d398-4f9f-80c2-c5bb021f987e" providerId="AD" clId="Web-{D84E1D0A-A262-981D-E3BF-3437CF3932B4}" dt="2021-06-09T13:41:41.500" v="9" actId="20577"/>
          <ac:spMkLst>
            <pc:docMk/>
            <pc:sldMk cId="3659789648" sldId="266"/>
            <ac:spMk id="10" creationId="{2CF31703-F4C3-4B70-BDCB-79854F5E956B}"/>
          </ac:spMkLst>
        </pc:spChg>
      </pc:sldChg>
      <pc:sldChg chg="modSp">
        <pc:chgData name="AM.Hill" userId="S::amariehill@saintben.derby.sch.uk::0a6ea836-d398-4f9f-80c2-c5bb021f987e" providerId="AD" clId="Web-{D84E1D0A-A262-981D-E3BF-3437CF3932B4}" dt="2021-06-09T13:41:37.344" v="7" actId="20577"/>
        <pc:sldMkLst>
          <pc:docMk/>
          <pc:sldMk cId="3568431646" sldId="267"/>
        </pc:sldMkLst>
        <pc:spChg chg="mod">
          <ac:chgData name="AM.Hill" userId="S::amariehill@saintben.derby.sch.uk::0a6ea836-d398-4f9f-80c2-c5bb021f987e" providerId="AD" clId="Web-{D84E1D0A-A262-981D-E3BF-3437CF3932B4}" dt="2021-06-09T13:41:37.344" v="7" actId="20577"/>
          <ac:spMkLst>
            <pc:docMk/>
            <pc:sldMk cId="3568431646" sldId="267"/>
            <ac:spMk id="10" creationId="{2CF31703-F4C3-4B70-BDCB-79854F5E956B}"/>
          </ac:spMkLst>
        </pc:spChg>
      </pc:sldChg>
      <pc:sldChg chg="modSp">
        <pc:chgData name="AM.Hill" userId="S::amariehill@saintben.derby.sch.uk::0a6ea836-d398-4f9f-80c2-c5bb021f987e" providerId="AD" clId="Web-{D84E1D0A-A262-981D-E3BF-3437CF3932B4}" dt="2021-06-09T13:41:29.750" v="5" actId="20577"/>
        <pc:sldMkLst>
          <pc:docMk/>
          <pc:sldMk cId="3826682423" sldId="269"/>
        </pc:sldMkLst>
        <pc:spChg chg="mod">
          <ac:chgData name="AM.Hill" userId="S::amariehill@saintben.derby.sch.uk::0a6ea836-d398-4f9f-80c2-c5bb021f987e" providerId="AD" clId="Web-{D84E1D0A-A262-981D-E3BF-3437CF3932B4}" dt="2021-06-09T13:41:29.750" v="5" actId="20577"/>
          <ac:spMkLst>
            <pc:docMk/>
            <pc:sldMk cId="3826682423" sldId="269"/>
            <ac:spMk id="10" creationId="{2CF31703-F4C3-4B70-BDCB-79854F5E956B}"/>
          </ac:spMkLst>
        </pc:spChg>
      </pc:sldChg>
    </pc:docChg>
  </pc:docChgLst>
  <pc:docChgLst>
    <pc:chgData name="Ann-Marie Hill" userId="S::ahill2@ben.srscmat.co.uk::d4e2ba11-4279-4bbb-aaea-84bb868d1cd2" providerId="AD" clId="Web-{93DD8406-A6D3-0912-AD6B-CC4DCA48B022}"/>
    <pc:docChg chg="modSld">
      <pc:chgData name="Ann-Marie Hill" userId="S::ahill2@ben.srscmat.co.uk::d4e2ba11-4279-4bbb-aaea-84bb868d1cd2" providerId="AD" clId="Web-{93DD8406-A6D3-0912-AD6B-CC4DCA48B022}" dt="2021-10-18T14:42:03.255" v="2309"/>
      <pc:docMkLst>
        <pc:docMk/>
      </pc:docMkLst>
      <pc:sldChg chg="addSp delSp modSp">
        <pc:chgData name="Ann-Marie Hill" userId="S::ahill2@ben.srscmat.co.uk::d4e2ba11-4279-4bbb-aaea-84bb868d1cd2" providerId="AD" clId="Web-{93DD8406-A6D3-0912-AD6B-CC4DCA48B022}" dt="2021-10-18T14:35:24.310" v="1373"/>
        <pc:sldMkLst>
          <pc:docMk/>
          <pc:sldMk cId="2646337124" sldId="280"/>
        </pc:sldMkLst>
        <pc:spChg chg="del">
          <ac:chgData name="Ann-Marie Hill" userId="S::ahill2@ben.srscmat.co.uk::d4e2ba11-4279-4bbb-aaea-84bb868d1cd2" providerId="AD" clId="Web-{93DD8406-A6D3-0912-AD6B-CC4DCA48B022}" dt="2021-10-18T14:30:38.602" v="423"/>
          <ac:spMkLst>
            <pc:docMk/>
            <pc:sldMk cId="2646337124" sldId="280"/>
            <ac:spMk id="2" creationId="{00000000-0000-0000-0000-000000000000}"/>
          </ac:spMkLst>
        </pc:spChg>
        <pc:spChg chg="del">
          <ac:chgData name="Ann-Marie Hill" userId="S::ahill2@ben.srscmat.co.uk::d4e2ba11-4279-4bbb-aaea-84bb868d1cd2" providerId="AD" clId="Web-{93DD8406-A6D3-0912-AD6B-CC4DCA48B022}" dt="2021-10-18T14:30:46.243" v="428"/>
          <ac:spMkLst>
            <pc:docMk/>
            <pc:sldMk cId="2646337124" sldId="280"/>
            <ac:spMk id="6" creationId="{00000000-0000-0000-0000-000000000000}"/>
          </ac:spMkLst>
        </pc:spChg>
        <pc:spChg chg="del mod">
          <ac:chgData name="Ann-Marie Hill" userId="S::ahill2@ben.srscmat.co.uk::d4e2ba11-4279-4bbb-aaea-84bb868d1cd2" providerId="AD" clId="Web-{93DD8406-A6D3-0912-AD6B-CC4DCA48B022}" dt="2021-10-18T14:30:45.196" v="427"/>
          <ac:spMkLst>
            <pc:docMk/>
            <pc:sldMk cId="2646337124" sldId="280"/>
            <ac:spMk id="7" creationId="{00000000-0000-0000-0000-000000000000}"/>
          </ac:spMkLst>
        </pc:spChg>
        <pc:spChg chg="del mod">
          <ac:chgData name="Ann-Marie Hill" userId="S::ahill2@ben.srscmat.co.uk::d4e2ba11-4279-4bbb-aaea-84bb868d1cd2" providerId="AD" clId="Web-{93DD8406-A6D3-0912-AD6B-CC4DCA48B022}" dt="2021-10-18T14:30:41.696" v="425"/>
          <ac:spMkLst>
            <pc:docMk/>
            <pc:sldMk cId="2646337124" sldId="280"/>
            <ac:spMk id="9" creationId="{00000000-0000-0000-0000-000000000000}"/>
          </ac:spMkLst>
        </pc:spChg>
        <pc:spChg chg="del">
          <ac:chgData name="Ann-Marie Hill" userId="S::ahill2@ben.srscmat.co.uk::d4e2ba11-4279-4bbb-aaea-84bb868d1cd2" providerId="AD" clId="Web-{93DD8406-A6D3-0912-AD6B-CC4DCA48B022}" dt="2021-10-18T14:30:36.727" v="422"/>
          <ac:spMkLst>
            <pc:docMk/>
            <pc:sldMk cId="2646337124" sldId="280"/>
            <ac:spMk id="12" creationId="{00000000-0000-0000-0000-000000000000}"/>
          </ac:spMkLst>
        </pc:spChg>
        <pc:graphicFrameChg chg="del">
          <ac:chgData name="Ann-Marie Hill" userId="S::ahill2@ben.srscmat.co.uk::d4e2ba11-4279-4bbb-aaea-84bb868d1cd2" providerId="AD" clId="Web-{93DD8406-A6D3-0912-AD6B-CC4DCA48B022}" dt="2021-10-18T14:30:49.743" v="429"/>
          <ac:graphicFrameMkLst>
            <pc:docMk/>
            <pc:sldMk cId="2646337124" sldId="280"/>
            <ac:graphicFrameMk id="3" creationId="{00000000-0000-0000-0000-000000000000}"/>
          </ac:graphicFrameMkLst>
        </pc:graphicFrameChg>
        <pc:graphicFrameChg chg="add mod modGraphic">
          <ac:chgData name="Ann-Marie Hill" userId="S::ahill2@ben.srscmat.co.uk::d4e2ba11-4279-4bbb-aaea-84bb868d1cd2" providerId="AD" clId="Web-{93DD8406-A6D3-0912-AD6B-CC4DCA48B022}" dt="2021-10-18T14:30:23.211" v="421"/>
          <ac:graphicFrameMkLst>
            <pc:docMk/>
            <pc:sldMk cId="2646337124" sldId="280"/>
            <ac:graphicFrameMk id="5" creationId="{1344EB7C-8E09-4CF5-97F6-7214E5D28EC1}"/>
          </ac:graphicFrameMkLst>
        </pc:graphicFrameChg>
        <pc:graphicFrameChg chg="add mod modGraphic">
          <ac:chgData name="Ann-Marie Hill" userId="S::ahill2@ben.srscmat.co.uk::d4e2ba11-4279-4bbb-aaea-84bb868d1cd2" providerId="AD" clId="Web-{93DD8406-A6D3-0912-AD6B-CC4DCA48B022}" dt="2021-10-18T14:34:29.653" v="1119" actId="1076"/>
          <ac:graphicFrameMkLst>
            <pc:docMk/>
            <pc:sldMk cId="2646337124" sldId="280"/>
            <ac:graphicFrameMk id="8" creationId="{F95A7A5A-FB70-4411-A786-1D2D744E4415}"/>
          </ac:graphicFrameMkLst>
        </pc:graphicFrameChg>
        <pc:graphicFrameChg chg="mod modGraphic">
          <ac:chgData name="Ann-Marie Hill" userId="S::ahill2@ben.srscmat.co.uk::d4e2ba11-4279-4bbb-aaea-84bb868d1cd2" providerId="AD" clId="Web-{93DD8406-A6D3-0912-AD6B-CC4DCA48B022}" dt="2021-10-18T14:35:24.310" v="1373"/>
          <ac:graphicFrameMkLst>
            <pc:docMk/>
            <pc:sldMk cId="2646337124" sldId="280"/>
            <ac:graphicFrameMk id="11" creationId="{885AE039-C2FC-4E1E-ABDC-296EE95951D1}"/>
          </ac:graphicFrameMkLst>
        </pc:graphicFrameChg>
      </pc:sldChg>
      <pc:sldChg chg="addSp delSp modSp">
        <pc:chgData name="Ann-Marie Hill" userId="S::ahill2@ben.srscmat.co.uk::d4e2ba11-4279-4bbb-aaea-84bb868d1cd2" providerId="AD" clId="Web-{93DD8406-A6D3-0912-AD6B-CC4DCA48B022}" dt="2021-10-18T14:42:03.255" v="2309"/>
        <pc:sldMkLst>
          <pc:docMk/>
          <pc:sldMk cId="3936807169" sldId="281"/>
        </pc:sldMkLst>
        <pc:spChg chg="del">
          <ac:chgData name="Ann-Marie Hill" userId="S::ahill2@ben.srscmat.co.uk::d4e2ba11-4279-4bbb-aaea-84bb868d1cd2" providerId="AD" clId="Web-{93DD8406-A6D3-0912-AD6B-CC4DCA48B022}" dt="2021-10-18T14:35:52.248" v="1376"/>
          <ac:spMkLst>
            <pc:docMk/>
            <pc:sldMk cId="3936807169" sldId="281"/>
            <ac:spMk id="8" creationId="{00000000-0000-0000-0000-000000000000}"/>
          </ac:spMkLst>
        </pc:spChg>
        <pc:spChg chg="del">
          <ac:chgData name="Ann-Marie Hill" userId="S::ahill2@ben.srscmat.co.uk::d4e2ba11-4279-4bbb-aaea-84bb868d1cd2" providerId="AD" clId="Web-{93DD8406-A6D3-0912-AD6B-CC4DCA48B022}" dt="2021-10-18T14:35:50.404" v="1375"/>
          <ac:spMkLst>
            <pc:docMk/>
            <pc:sldMk cId="3936807169" sldId="281"/>
            <ac:spMk id="9" creationId="{00000000-0000-0000-0000-000000000000}"/>
          </ac:spMkLst>
        </pc:spChg>
        <pc:spChg chg="del">
          <ac:chgData name="Ann-Marie Hill" userId="S::ahill2@ben.srscmat.co.uk::d4e2ba11-4279-4bbb-aaea-84bb868d1cd2" providerId="AD" clId="Web-{93DD8406-A6D3-0912-AD6B-CC4DCA48B022}" dt="2021-10-18T14:35:57.264" v="1377"/>
          <ac:spMkLst>
            <pc:docMk/>
            <pc:sldMk cId="3936807169" sldId="281"/>
            <ac:spMk id="12" creationId="{00000000-0000-0000-0000-000000000000}"/>
          </ac:spMkLst>
        </pc:spChg>
        <pc:graphicFrameChg chg="add mod modGraphic">
          <ac:chgData name="Ann-Marie Hill" userId="S::ahill2@ben.srscmat.co.uk::d4e2ba11-4279-4bbb-aaea-84bb868d1cd2" providerId="AD" clId="Web-{93DD8406-A6D3-0912-AD6B-CC4DCA48B022}" dt="2021-10-18T14:38:56.236" v="1568" actId="20577"/>
          <ac:graphicFrameMkLst>
            <pc:docMk/>
            <pc:sldMk cId="3936807169" sldId="281"/>
            <ac:graphicFrameMk id="2" creationId="{0942FE68-6BD2-438C-B535-5062BD4974FF}"/>
          </ac:graphicFrameMkLst>
        </pc:graphicFrameChg>
        <pc:graphicFrameChg chg="mod modGraphic">
          <ac:chgData name="Ann-Marie Hill" userId="S::ahill2@ben.srscmat.co.uk::d4e2ba11-4279-4bbb-aaea-84bb868d1cd2" providerId="AD" clId="Web-{93DD8406-A6D3-0912-AD6B-CC4DCA48B022}" dt="2021-10-18T14:42:03.255" v="2309"/>
          <ac:graphicFrameMkLst>
            <pc:docMk/>
            <pc:sldMk cId="3936807169" sldId="281"/>
            <ac:graphicFrameMk id="11" creationId="{885AE039-C2FC-4E1E-ABDC-296EE95951D1}"/>
          </ac:graphicFrameMkLst>
        </pc:graphicFrameChg>
        <pc:picChg chg="del">
          <ac:chgData name="Ann-Marie Hill" userId="S::ahill2@ben.srscmat.co.uk::d4e2ba11-4279-4bbb-aaea-84bb868d1cd2" providerId="AD" clId="Web-{93DD8406-A6D3-0912-AD6B-CC4DCA48B022}" dt="2021-10-18T14:39:08.611" v="1571"/>
          <ac:picMkLst>
            <pc:docMk/>
            <pc:sldMk cId="3936807169" sldId="281"/>
            <ac:picMk id="13" creationId="{00000000-0000-0000-0000-000000000000}"/>
          </ac:picMkLst>
        </pc:picChg>
        <pc:cxnChg chg="del">
          <ac:chgData name="Ann-Marie Hill" userId="S::ahill2@ben.srscmat.co.uk::d4e2ba11-4279-4bbb-aaea-84bb868d1cd2" providerId="AD" clId="Web-{93DD8406-A6D3-0912-AD6B-CC4DCA48B022}" dt="2021-10-18T14:35:47.795" v="1374"/>
          <ac:cxnSpMkLst>
            <pc:docMk/>
            <pc:sldMk cId="3936807169" sldId="281"/>
            <ac:cxnSpMk id="6" creationId="{00000000-0000-0000-0000-000000000000}"/>
          </ac:cxnSpMkLst>
        </pc:cxnChg>
      </pc:sldChg>
    </pc:docChg>
  </pc:docChgLst>
  <pc:docChgLst>
    <pc:chgData name="Ann-Marie Hill" userId="S::ahill2@ben.srscmat.co.uk::d4e2ba11-4279-4bbb-aaea-84bb868d1cd2" providerId="AD" clId="Web-{CD5328BB-7F15-2C38-787B-C42E8892EBAE}"/>
    <pc:docChg chg="modSld">
      <pc:chgData name="Ann-Marie Hill" userId="S::ahill2@ben.srscmat.co.uk::d4e2ba11-4279-4bbb-aaea-84bb868d1cd2" providerId="AD" clId="Web-{CD5328BB-7F15-2C38-787B-C42E8892EBAE}" dt="2021-10-18T14:09:42.473" v="3154"/>
      <pc:docMkLst>
        <pc:docMk/>
      </pc:docMkLst>
      <pc:sldChg chg="modSp">
        <pc:chgData name="Ann-Marie Hill" userId="S::ahill2@ben.srscmat.co.uk::d4e2ba11-4279-4bbb-aaea-84bb868d1cd2" providerId="AD" clId="Web-{CD5328BB-7F15-2C38-787B-C42E8892EBAE}" dt="2021-10-18T13:26:09.241" v="595" actId="1076"/>
        <pc:sldMkLst>
          <pc:docMk/>
          <pc:sldMk cId="1553963256" sldId="276"/>
        </pc:sldMkLst>
        <pc:graphicFrameChg chg="mod modGraphic">
          <ac:chgData name="Ann-Marie Hill" userId="S::ahill2@ben.srscmat.co.uk::d4e2ba11-4279-4bbb-aaea-84bb868d1cd2" providerId="AD" clId="Web-{CD5328BB-7F15-2C38-787B-C42E8892EBAE}" dt="2021-10-18T13:26:09.241" v="595" actId="1076"/>
          <ac:graphicFrameMkLst>
            <pc:docMk/>
            <pc:sldMk cId="1553963256" sldId="276"/>
            <ac:graphicFrameMk id="11" creationId="{885AE039-C2FC-4E1E-ABDC-296EE95951D1}"/>
          </ac:graphicFrameMkLst>
        </pc:graphicFrameChg>
      </pc:sldChg>
      <pc:sldChg chg="delSp modSp">
        <pc:chgData name="Ann-Marie Hill" userId="S::ahill2@ben.srscmat.co.uk::d4e2ba11-4279-4bbb-aaea-84bb868d1cd2" providerId="AD" clId="Web-{CD5328BB-7F15-2C38-787B-C42E8892EBAE}" dt="2021-10-18T13:30:57.060" v="1491"/>
        <pc:sldMkLst>
          <pc:docMk/>
          <pc:sldMk cId="989197595" sldId="277"/>
        </pc:sldMkLst>
        <pc:graphicFrameChg chg="mod modGraphic">
          <ac:chgData name="Ann-Marie Hill" userId="S::ahill2@ben.srscmat.co.uk::d4e2ba11-4279-4bbb-aaea-84bb868d1cd2" providerId="AD" clId="Web-{CD5328BB-7F15-2C38-787B-C42E8892EBAE}" dt="2021-10-18T13:28:56.808" v="1030"/>
          <ac:graphicFrameMkLst>
            <pc:docMk/>
            <pc:sldMk cId="989197595" sldId="277"/>
            <ac:graphicFrameMk id="2" creationId="{00000000-0000-0000-0000-000000000000}"/>
          </ac:graphicFrameMkLst>
        </pc:graphicFrameChg>
        <pc:graphicFrameChg chg="mod modGraphic">
          <ac:chgData name="Ann-Marie Hill" userId="S::ahill2@ben.srscmat.co.uk::d4e2ba11-4279-4bbb-aaea-84bb868d1cd2" providerId="AD" clId="Web-{CD5328BB-7F15-2C38-787B-C42E8892EBAE}" dt="2021-10-18T13:30:57.060" v="1491"/>
          <ac:graphicFrameMkLst>
            <pc:docMk/>
            <pc:sldMk cId="989197595" sldId="277"/>
            <ac:graphicFrameMk id="11" creationId="{885AE039-C2FC-4E1E-ABDC-296EE95951D1}"/>
          </ac:graphicFrameMkLst>
        </pc:graphicFrameChg>
        <pc:picChg chg="del">
          <ac:chgData name="Ann-Marie Hill" userId="S::ahill2@ben.srscmat.co.uk::d4e2ba11-4279-4bbb-aaea-84bb868d1cd2" providerId="AD" clId="Web-{CD5328BB-7F15-2C38-787B-C42E8892EBAE}" dt="2021-10-18T13:28:59.105" v="1031"/>
          <ac:picMkLst>
            <pc:docMk/>
            <pc:sldMk cId="989197595" sldId="277"/>
            <ac:picMk id="5" creationId="{00000000-0000-0000-0000-000000000000}"/>
          </ac:picMkLst>
        </pc:picChg>
      </pc:sldChg>
      <pc:sldChg chg="addSp delSp modSp">
        <pc:chgData name="Ann-Marie Hill" userId="S::ahill2@ben.srscmat.co.uk::d4e2ba11-4279-4bbb-aaea-84bb868d1cd2" providerId="AD" clId="Web-{CD5328BB-7F15-2C38-787B-C42E8892EBAE}" dt="2021-10-18T14:00:10.178" v="1949"/>
        <pc:sldMkLst>
          <pc:docMk/>
          <pc:sldMk cId="3030204456" sldId="278"/>
        </pc:sldMkLst>
        <pc:spChg chg="del">
          <ac:chgData name="Ann-Marie Hill" userId="S::ahill2@ben.srscmat.co.uk::d4e2ba11-4279-4bbb-aaea-84bb868d1cd2" providerId="AD" clId="Web-{CD5328BB-7F15-2C38-787B-C42E8892EBAE}" dt="2021-10-18T13:31:14.076" v="1495"/>
          <ac:spMkLst>
            <pc:docMk/>
            <pc:sldMk cId="3030204456" sldId="278"/>
            <ac:spMk id="2" creationId="{55578DF8-A312-45A9-9952-D2354E4517F3}"/>
          </ac:spMkLst>
        </pc:spChg>
        <pc:spChg chg="del">
          <ac:chgData name="Ann-Marie Hill" userId="S::ahill2@ben.srscmat.co.uk::d4e2ba11-4279-4bbb-aaea-84bb868d1cd2" providerId="AD" clId="Web-{CD5328BB-7F15-2C38-787B-C42E8892EBAE}" dt="2021-10-18T13:31:18.795" v="1496"/>
          <ac:spMkLst>
            <pc:docMk/>
            <pc:sldMk cId="3030204456" sldId="278"/>
            <ac:spMk id="9" creationId="{55578DF8-A312-45A9-9952-D2354E4517F3}"/>
          </ac:spMkLst>
        </pc:spChg>
        <pc:spChg chg="del">
          <ac:chgData name="Ann-Marie Hill" userId="S::ahill2@ben.srscmat.co.uk::d4e2ba11-4279-4bbb-aaea-84bb868d1cd2" providerId="AD" clId="Web-{CD5328BB-7F15-2C38-787B-C42E8892EBAE}" dt="2021-10-18T13:31:23.201" v="1497"/>
          <ac:spMkLst>
            <pc:docMk/>
            <pc:sldMk cId="3030204456" sldId="278"/>
            <ac:spMk id="12" creationId="{55578DF8-A312-45A9-9952-D2354E4517F3}"/>
          </ac:spMkLst>
        </pc:spChg>
        <pc:graphicFrameChg chg="mod modGraphic">
          <ac:chgData name="Ann-Marie Hill" userId="S::ahill2@ben.srscmat.co.uk::d4e2ba11-4279-4bbb-aaea-84bb868d1cd2" providerId="AD" clId="Web-{CD5328BB-7F15-2C38-787B-C42E8892EBAE}" dt="2021-10-18T14:00:10.178" v="1949"/>
          <ac:graphicFrameMkLst>
            <pc:docMk/>
            <pc:sldMk cId="3030204456" sldId="278"/>
            <ac:graphicFrameMk id="11" creationId="{885AE039-C2FC-4E1E-ABDC-296EE95951D1}"/>
          </ac:graphicFrameMkLst>
        </pc:graphicFrameChg>
        <pc:picChg chg="add mod">
          <ac:chgData name="Ann-Marie Hill" userId="S::ahill2@ben.srscmat.co.uk::d4e2ba11-4279-4bbb-aaea-84bb868d1cd2" providerId="AD" clId="Web-{CD5328BB-7F15-2C38-787B-C42E8892EBAE}" dt="2021-10-18T13:42:28.763" v="1610" actId="1076"/>
          <ac:picMkLst>
            <pc:docMk/>
            <pc:sldMk cId="3030204456" sldId="278"/>
            <ac:picMk id="3" creationId="{0DC7519C-1F73-4385-95EB-2BA561BB5F66}"/>
          </ac:picMkLst>
        </pc:picChg>
        <pc:picChg chg="del">
          <ac:chgData name="Ann-Marie Hill" userId="S::ahill2@ben.srscmat.co.uk::d4e2ba11-4279-4bbb-aaea-84bb868d1cd2" providerId="AD" clId="Web-{CD5328BB-7F15-2C38-787B-C42E8892EBAE}" dt="2021-10-18T13:31:09.076" v="1493"/>
          <ac:picMkLst>
            <pc:docMk/>
            <pc:sldMk cId="3030204456" sldId="278"/>
            <ac:picMk id="5" creationId="{7A968138-1ACC-4D20-B36F-B47AC5FFD4DD}"/>
          </ac:picMkLst>
        </pc:picChg>
        <pc:picChg chg="del">
          <ac:chgData name="Ann-Marie Hill" userId="S::ahill2@ben.srscmat.co.uk::d4e2ba11-4279-4bbb-aaea-84bb868d1cd2" providerId="AD" clId="Web-{CD5328BB-7F15-2C38-787B-C42E8892EBAE}" dt="2021-10-18T13:31:07.451" v="1492"/>
          <ac:picMkLst>
            <pc:docMk/>
            <pc:sldMk cId="3030204456" sldId="278"/>
            <ac:picMk id="6" creationId="{D1E96C89-234E-4810-9298-F8FA15D0267C}"/>
          </ac:picMkLst>
        </pc:picChg>
        <pc:picChg chg="del">
          <ac:chgData name="Ann-Marie Hill" userId="S::ahill2@ben.srscmat.co.uk::d4e2ba11-4279-4bbb-aaea-84bb868d1cd2" providerId="AD" clId="Web-{CD5328BB-7F15-2C38-787B-C42E8892EBAE}" dt="2021-10-18T13:31:11.201" v="1494"/>
          <ac:picMkLst>
            <pc:docMk/>
            <pc:sldMk cId="3030204456" sldId="278"/>
            <ac:picMk id="8" creationId="{00000000-0000-0000-0000-000000000000}"/>
          </ac:picMkLst>
        </pc:picChg>
        <pc:picChg chg="add mod">
          <ac:chgData name="Ann-Marie Hill" userId="S::ahill2@ben.srscmat.co.uk::d4e2ba11-4279-4bbb-aaea-84bb868d1cd2" providerId="AD" clId="Web-{CD5328BB-7F15-2C38-787B-C42E8892EBAE}" dt="2021-10-18T13:43:10.092" v="1630" actId="1076"/>
          <ac:picMkLst>
            <pc:docMk/>
            <pc:sldMk cId="3030204456" sldId="278"/>
            <ac:picMk id="13" creationId="{9805D2C3-D915-404A-9DC9-DF3AEEC9EAF1}"/>
          </ac:picMkLst>
        </pc:picChg>
        <pc:picChg chg="add mod">
          <ac:chgData name="Ann-Marie Hill" userId="S::ahill2@ben.srscmat.co.uk::d4e2ba11-4279-4bbb-aaea-84bb868d1cd2" providerId="AD" clId="Web-{CD5328BB-7F15-2C38-787B-C42E8892EBAE}" dt="2021-10-18T13:38:08.632" v="1598" actId="1076"/>
          <ac:picMkLst>
            <pc:docMk/>
            <pc:sldMk cId="3030204456" sldId="278"/>
            <ac:picMk id="14" creationId="{46BD0A13-8E6C-407B-93CD-E576849F6A39}"/>
          </ac:picMkLst>
        </pc:picChg>
        <pc:picChg chg="add mod">
          <ac:chgData name="Ann-Marie Hill" userId="S::ahill2@ben.srscmat.co.uk::d4e2ba11-4279-4bbb-aaea-84bb868d1cd2" providerId="AD" clId="Web-{CD5328BB-7F15-2C38-787B-C42E8892EBAE}" dt="2021-10-18T13:43:13.357" v="1631" actId="1076"/>
          <ac:picMkLst>
            <pc:docMk/>
            <pc:sldMk cId="3030204456" sldId="278"/>
            <ac:picMk id="15" creationId="{5CC8F6A5-AEC1-41F7-90D3-2DADA977B9E6}"/>
          </ac:picMkLst>
        </pc:picChg>
        <pc:picChg chg="add mod">
          <ac:chgData name="Ann-Marie Hill" userId="S::ahill2@ben.srscmat.co.uk::d4e2ba11-4279-4bbb-aaea-84bb868d1cd2" providerId="AD" clId="Web-{CD5328BB-7F15-2C38-787B-C42E8892EBAE}" dt="2021-10-18T13:38:06.007" v="1597" actId="1076"/>
          <ac:picMkLst>
            <pc:docMk/>
            <pc:sldMk cId="3030204456" sldId="278"/>
            <ac:picMk id="16" creationId="{2AE0348D-5D49-4DAA-B15C-E3FBC9CC1DBE}"/>
          </ac:picMkLst>
        </pc:picChg>
        <pc:picChg chg="add mod">
          <ac:chgData name="Ann-Marie Hill" userId="S::ahill2@ben.srscmat.co.uk::d4e2ba11-4279-4bbb-aaea-84bb868d1cd2" providerId="AD" clId="Web-{CD5328BB-7F15-2C38-787B-C42E8892EBAE}" dt="2021-10-18T13:43:07.123" v="1628" actId="1076"/>
          <ac:picMkLst>
            <pc:docMk/>
            <pc:sldMk cId="3030204456" sldId="278"/>
            <ac:picMk id="17" creationId="{B2CE5CF3-DB6B-4A48-8B13-11C876B9C547}"/>
          </ac:picMkLst>
        </pc:picChg>
        <pc:picChg chg="add mod">
          <ac:chgData name="Ann-Marie Hill" userId="S::ahill2@ben.srscmat.co.uk::d4e2ba11-4279-4bbb-aaea-84bb868d1cd2" providerId="AD" clId="Web-{CD5328BB-7F15-2C38-787B-C42E8892EBAE}" dt="2021-10-18T13:43:03.513" v="1625" actId="1076"/>
          <ac:picMkLst>
            <pc:docMk/>
            <pc:sldMk cId="3030204456" sldId="278"/>
            <ac:picMk id="18" creationId="{881785C7-9A73-4424-853A-45A421345A88}"/>
          </ac:picMkLst>
        </pc:picChg>
      </pc:sldChg>
      <pc:sldChg chg="addSp modSp">
        <pc:chgData name="Ann-Marie Hill" userId="S::ahill2@ben.srscmat.co.uk::d4e2ba11-4279-4bbb-aaea-84bb868d1cd2" providerId="AD" clId="Web-{CD5328BB-7F15-2C38-787B-C42E8892EBAE}" dt="2021-10-18T14:09:42.473" v="3154"/>
        <pc:sldMkLst>
          <pc:docMk/>
          <pc:sldMk cId="428701524" sldId="279"/>
        </pc:sldMkLst>
        <pc:spChg chg="add mod">
          <ac:chgData name="Ann-Marie Hill" userId="S::ahill2@ben.srscmat.co.uk::d4e2ba11-4279-4bbb-aaea-84bb868d1cd2" providerId="AD" clId="Web-{CD5328BB-7F15-2C38-787B-C42E8892EBAE}" dt="2021-10-18T14:08:03.612" v="2904" actId="1076"/>
          <ac:spMkLst>
            <pc:docMk/>
            <pc:sldMk cId="428701524" sldId="279"/>
            <ac:spMk id="3" creationId="{4C978B84-3969-4DFE-A670-83FC581A8113}"/>
          </ac:spMkLst>
        </pc:spChg>
        <pc:graphicFrameChg chg="mod modGraphic">
          <ac:chgData name="Ann-Marie Hill" userId="S::ahill2@ben.srscmat.co.uk::d4e2ba11-4279-4bbb-aaea-84bb868d1cd2" providerId="AD" clId="Web-{CD5328BB-7F15-2C38-787B-C42E8892EBAE}" dt="2021-10-18T14:09:42.473" v="3154"/>
          <ac:graphicFrameMkLst>
            <pc:docMk/>
            <pc:sldMk cId="428701524" sldId="279"/>
            <ac:graphicFrameMk id="11" creationId="{885AE039-C2FC-4E1E-ABDC-296EE95951D1}"/>
          </ac:graphicFrameMkLst>
        </pc:graphicFrameChg>
        <pc:picChg chg="add mod">
          <ac:chgData name="Ann-Marie Hill" userId="S::ahill2@ben.srscmat.co.uk::d4e2ba11-4279-4bbb-aaea-84bb868d1cd2" providerId="AD" clId="Web-{CD5328BB-7F15-2C38-787B-C42E8892EBAE}" dt="2021-10-18T14:08:00.174" v="2903" actId="1076"/>
          <ac:picMkLst>
            <pc:docMk/>
            <pc:sldMk cId="428701524" sldId="279"/>
            <ac:picMk id="2" creationId="{1BEC9848-DC70-4649-896D-A4FFB6E9180D}"/>
          </ac:picMkLst>
        </pc:picChg>
        <pc:cxnChg chg="add mod">
          <ac:chgData name="Ann-Marie Hill" userId="S::ahill2@ben.srscmat.co.uk::d4e2ba11-4279-4bbb-aaea-84bb868d1cd2" providerId="AD" clId="Web-{CD5328BB-7F15-2C38-787B-C42E8892EBAE}" dt="2021-10-18T14:07:55.236" v="2902"/>
          <ac:cxnSpMkLst>
            <pc:docMk/>
            <pc:sldMk cId="428701524" sldId="279"/>
            <ac:cxnSpMk id="5" creationId="{4C519B37-72AF-4B89-B30B-1CE774EC9438}"/>
          </ac:cxnSpMkLst>
        </pc:cxnChg>
      </pc:sldChg>
    </pc:docChg>
  </pc:docChgLst>
  <pc:docChgLst>
    <pc:chgData name="AM.Hill" userId="S::amariehill@saintben.derby.sch.uk::0a6ea836-d398-4f9f-80c2-c5bb021f987e" providerId="AD" clId="Web-{2CDD0C72-08C4-0495-FE89-67443FAFA91D}"/>
    <pc:docChg chg="modSld">
      <pc:chgData name="AM.Hill" userId="S::amariehill@saintben.derby.sch.uk::0a6ea836-d398-4f9f-80c2-c5bb021f987e" providerId="AD" clId="Web-{2CDD0C72-08C4-0495-FE89-67443FAFA91D}" dt="2021-06-10T12:43:06.071" v="12" actId="20577"/>
      <pc:docMkLst>
        <pc:docMk/>
      </pc:docMkLst>
      <pc:sldChg chg="modSp">
        <pc:chgData name="AM.Hill" userId="S::amariehill@saintben.derby.sch.uk::0a6ea836-d398-4f9f-80c2-c5bb021f987e" providerId="AD" clId="Web-{2CDD0C72-08C4-0495-FE89-67443FAFA91D}" dt="2021-06-10T12:42:30.038" v="1" actId="20577"/>
        <pc:sldMkLst>
          <pc:docMk/>
          <pc:sldMk cId="1334524500" sldId="256"/>
        </pc:sldMkLst>
        <pc:spChg chg="mod">
          <ac:chgData name="AM.Hill" userId="S::amariehill@saintben.derby.sch.uk::0a6ea836-d398-4f9f-80c2-c5bb021f987e" providerId="AD" clId="Web-{2CDD0C72-08C4-0495-FE89-67443FAFA91D}" dt="2021-06-10T12:42:30.038" v="1" actId="20577"/>
          <ac:spMkLst>
            <pc:docMk/>
            <pc:sldMk cId="1334524500" sldId="256"/>
            <ac:spMk id="4" creationId="{3E969C53-0ECA-4EE9-90C4-6057A5BE41EE}"/>
          </ac:spMkLst>
        </pc:spChg>
      </pc:sldChg>
      <pc:sldChg chg="modSp">
        <pc:chgData name="AM.Hill" userId="S::amariehill@saintben.derby.sch.uk::0a6ea836-d398-4f9f-80c2-c5bb021f987e" providerId="AD" clId="Web-{2CDD0C72-08C4-0495-FE89-67443FAFA91D}" dt="2021-06-10T12:42:41.085" v="5" actId="20577"/>
        <pc:sldMkLst>
          <pc:docMk/>
          <pc:sldMk cId="2482509235" sldId="263"/>
        </pc:sldMkLst>
        <pc:spChg chg="mod">
          <ac:chgData name="AM.Hill" userId="S::amariehill@saintben.derby.sch.uk::0a6ea836-d398-4f9f-80c2-c5bb021f987e" providerId="AD" clId="Web-{2CDD0C72-08C4-0495-FE89-67443FAFA91D}" dt="2021-06-10T12:42:41.085" v="5" actId="20577"/>
          <ac:spMkLst>
            <pc:docMk/>
            <pc:sldMk cId="2482509235" sldId="263"/>
            <ac:spMk id="10" creationId="{2CF31703-F4C3-4B70-BDCB-79854F5E956B}"/>
          </ac:spMkLst>
        </pc:spChg>
      </pc:sldChg>
      <pc:sldChg chg="modSp">
        <pc:chgData name="AM.Hill" userId="S::amariehill@saintben.derby.sch.uk::0a6ea836-d398-4f9f-80c2-c5bb021f987e" providerId="AD" clId="Web-{2CDD0C72-08C4-0495-FE89-67443FAFA91D}" dt="2021-06-10T12:42:47.195" v="7" actId="20577"/>
        <pc:sldMkLst>
          <pc:docMk/>
          <pc:sldMk cId="3067051801" sldId="264"/>
        </pc:sldMkLst>
        <pc:spChg chg="mod">
          <ac:chgData name="AM.Hill" userId="S::amariehill@saintben.derby.sch.uk::0a6ea836-d398-4f9f-80c2-c5bb021f987e" providerId="AD" clId="Web-{2CDD0C72-08C4-0495-FE89-67443FAFA91D}" dt="2021-06-10T12:42:47.195" v="7" actId="20577"/>
          <ac:spMkLst>
            <pc:docMk/>
            <pc:sldMk cId="3067051801" sldId="264"/>
            <ac:spMk id="10" creationId="{2CF31703-F4C3-4B70-BDCB-79854F5E956B}"/>
          </ac:spMkLst>
        </pc:spChg>
      </pc:sldChg>
      <pc:sldChg chg="modSp">
        <pc:chgData name="AM.Hill" userId="S::amariehill@saintben.derby.sch.uk::0a6ea836-d398-4f9f-80c2-c5bb021f987e" providerId="AD" clId="Web-{2CDD0C72-08C4-0495-FE89-67443FAFA91D}" dt="2021-06-10T12:42:59.039" v="10" actId="20577"/>
        <pc:sldMkLst>
          <pc:docMk/>
          <pc:sldMk cId="3970681446" sldId="265"/>
        </pc:sldMkLst>
        <pc:spChg chg="mod">
          <ac:chgData name="AM.Hill" userId="S::amariehill@saintben.derby.sch.uk::0a6ea836-d398-4f9f-80c2-c5bb021f987e" providerId="AD" clId="Web-{2CDD0C72-08C4-0495-FE89-67443FAFA91D}" dt="2021-06-10T12:42:59.039" v="10" actId="20577"/>
          <ac:spMkLst>
            <pc:docMk/>
            <pc:sldMk cId="3970681446" sldId="265"/>
            <ac:spMk id="10" creationId="{2CF31703-F4C3-4B70-BDCB-79854F5E956B}"/>
          </ac:spMkLst>
        </pc:spChg>
      </pc:sldChg>
      <pc:sldChg chg="modSp">
        <pc:chgData name="AM.Hill" userId="S::amariehill@saintben.derby.sch.uk::0a6ea836-d398-4f9f-80c2-c5bb021f987e" providerId="AD" clId="Web-{2CDD0C72-08C4-0495-FE89-67443FAFA91D}" dt="2021-06-10T12:42:54.242" v="9" actId="20577"/>
        <pc:sldMkLst>
          <pc:docMk/>
          <pc:sldMk cId="3826682423" sldId="269"/>
        </pc:sldMkLst>
        <pc:spChg chg="mod">
          <ac:chgData name="AM.Hill" userId="S::amariehill@saintben.derby.sch.uk::0a6ea836-d398-4f9f-80c2-c5bb021f987e" providerId="AD" clId="Web-{2CDD0C72-08C4-0495-FE89-67443FAFA91D}" dt="2021-06-10T12:42:54.242" v="9" actId="20577"/>
          <ac:spMkLst>
            <pc:docMk/>
            <pc:sldMk cId="3826682423" sldId="269"/>
            <ac:spMk id="10" creationId="{2CF31703-F4C3-4B70-BDCB-79854F5E956B}"/>
          </ac:spMkLst>
        </pc:spChg>
      </pc:sldChg>
      <pc:sldChg chg="modSp">
        <pc:chgData name="AM.Hill" userId="S::amariehill@saintben.derby.sch.uk::0a6ea836-d398-4f9f-80c2-c5bb021f987e" providerId="AD" clId="Web-{2CDD0C72-08C4-0495-FE89-67443FAFA91D}" dt="2021-06-10T12:42:43.413" v="6" actId="20577"/>
        <pc:sldMkLst>
          <pc:docMk/>
          <pc:sldMk cId="4152752763" sldId="270"/>
        </pc:sldMkLst>
        <pc:spChg chg="mod">
          <ac:chgData name="AM.Hill" userId="S::amariehill@saintben.derby.sch.uk::0a6ea836-d398-4f9f-80c2-c5bb021f987e" providerId="AD" clId="Web-{2CDD0C72-08C4-0495-FE89-67443FAFA91D}" dt="2021-06-10T12:42:43.413" v="6" actId="20577"/>
          <ac:spMkLst>
            <pc:docMk/>
            <pc:sldMk cId="4152752763" sldId="270"/>
            <ac:spMk id="10" creationId="{2CF31703-F4C3-4B70-BDCB-79854F5E956B}"/>
          </ac:spMkLst>
        </pc:spChg>
      </pc:sldChg>
      <pc:sldChg chg="modSp">
        <pc:chgData name="AM.Hill" userId="S::amariehill@saintben.derby.sch.uk::0a6ea836-d398-4f9f-80c2-c5bb021f987e" providerId="AD" clId="Web-{2CDD0C72-08C4-0495-FE89-67443FAFA91D}" dt="2021-06-10T12:43:02.539" v="11" actId="20577"/>
        <pc:sldMkLst>
          <pc:docMk/>
          <pc:sldMk cId="2835858688" sldId="271"/>
        </pc:sldMkLst>
        <pc:spChg chg="mod">
          <ac:chgData name="AM.Hill" userId="S::amariehill@saintben.derby.sch.uk::0a6ea836-d398-4f9f-80c2-c5bb021f987e" providerId="AD" clId="Web-{2CDD0C72-08C4-0495-FE89-67443FAFA91D}" dt="2021-06-10T12:43:02.539" v="11" actId="20577"/>
          <ac:spMkLst>
            <pc:docMk/>
            <pc:sldMk cId="2835858688" sldId="271"/>
            <ac:spMk id="10" creationId="{2CF31703-F4C3-4B70-BDCB-79854F5E956B}"/>
          </ac:spMkLst>
        </pc:spChg>
      </pc:sldChg>
      <pc:sldChg chg="modSp">
        <pc:chgData name="AM.Hill" userId="S::amariehill@saintben.derby.sch.uk::0a6ea836-d398-4f9f-80c2-c5bb021f987e" providerId="AD" clId="Web-{2CDD0C72-08C4-0495-FE89-67443FAFA91D}" dt="2021-06-10T12:43:06.071" v="12" actId="20577"/>
        <pc:sldMkLst>
          <pc:docMk/>
          <pc:sldMk cId="391547998" sldId="272"/>
        </pc:sldMkLst>
        <pc:spChg chg="mod">
          <ac:chgData name="AM.Hill" userId="S::amariehill@saintben.derby.sch.uk::0a6ea836-d398-4f9f-80c2-c5bb021f987e" providerId="AD" clId="Web-{2CDD0C72-08C4-0495-FE89-67443FAFA91D}" dt="2021-06-10T12:43:06.071" v="12" actId="20577"/>
          <ac:spMkLst>
            <pc:docMk/>
            <pc:sldMk cId="391547998" sldId="272"/>
            <ac:spMk id="10" creationId="{2CF31703-F4C3-4B70-BDCB-79854F5E956B}"/>
          </ac:spMkLst>
        </pc:spChg>
      </pc:sldChg>
    </pc:docChg>
  </pc:docChgLst>
  <pc:docChgLst>
    <pc:chgData name="AM.Hill" userId="S::amariehill@saintben.derby.sch.uk::0a6ea836-d398-4f9f-80c2-c5bb021f987e" providerId="AD" clId="Web-{23A7E0BD-C9B3-CA8C-5788-198FEB4DBD72}"/>
    <pc:docChg chg="modSld">
      <pc:chgData name="AM.Hill" userId="S::amariehill@saintben.derby.sch.uk::0a6ea836-d398-4f9f-80c2-c5bb021f987e" providerId="AD" clId="Web-{23A7E0BD-C9B3-CA8C-5788-198FEB4DBD72}" dt="2021-06-14T14:43:31.130" v="65" actId="20577"/>
      <pc:docMkLst>
        <pc:docMk/>
      </pc:docMkLst>
      <pc:sldChg chg="addSp modSp">
        <pc:chgData name="AM.Hill" userId="S::amariehill@saintben.derby.sch.uk::0a6ea836-d398-4f9f-80c2-c5bb021f987e" providerId="AD" clId="Web-{23A7E0BD-C9B3-CA8C-5788-198FEB4DBD72}" dt="2021-06-14T14:43:31.130" v="65" actId="20577"/>
        <pc:sldMkLst>
          <pc:docMk/>
          <pc:sldMk cId="3030204456" sldId="278"/>
        </pc:sldMkLst>
        <pc:spChg chg="add mod">
          <ac:chgData name="AM.Hill" userId="S::amariehill@saintben.derby.sch.uk::0a6ea836-d398-4f9f-80c2-c5bb021f987e" providerId="AD" clId="Web-{23A7E0BD-C9B3-CA8C-5788-198FEB4DBD72}" dt="2021-06-14T14:43:31.130" v="65" actId="20577"/>
          <ac:spMkLst>
            <pc:docMk/>
            <pc:sldMk cId="3030204456" sldId="278"/>
            <ac:spMk id="2" creationId="{55578DF8-A312-45A9-9952-D2354E4517F3}"/>
          </ac:spMkLst>
        </pc:spChg>
        <pc:graphicFrameChg chg="mod modGraphic">
          <ac:chgData name="AM.Hill" userId="S::amariehill@saintben.derby.sch.uk::0a6ea836-d398-4f9f-80c2-c5bb021f987e" providerId="AD" clId="Web-{23A7E0BD-C9B3-CA8C-5788-198FEB4DBD72}" dt="2021-06-14T14:43:12.645" v="63"/>
          <ac:graphicFrameMkLst>
            <pc:docMk/>
            <pc:sldMk cId="3030204456" sldId="278"/>
            <ac:graphicFrameMk id="11" creationId="{885AE039-C2FC-4E1E-ABDC-296EE95951D1}"/>
          </ac:graphicFrameMkLst>
        </pc:graphicFrameChg>
      </pc:sldChg>
    </pc:docChg>
  </pc:docChgLst>
  <pc:docChgLst>
    <pc:chgData name="AM.Hill" userId="S::amariehill@saintben.derby.sch.uk::0a6ea836-d398-4f9f-80c2-c5bb021f987e" providerId="AD" clId="Web-{0643A352-D307-DDC2-A3F4-1636D15C30D2}"/>
    <pc:docChg chg="modSld">
      <pc:chgData name="AM.Hill" userId="S::amariehill@saintben.derby.sch.uk::0a6ea836-d398-4f9f-80c2-c5bb021f987e" providerId="AD" clId="Web-{0643A352-D307-DDC2-A3F4-1636D15C30D2}" dt="2021-06-15T11:51:41.054" v="5"/>
      <pc:docMkLst>
        <pc:docMk/>
      </pc:docMkLst>
      <pc:sldChg chg="modSp">
        <pc:chgData name="AM.Hill" userId="S::amariehill@saintben.derby.sch.uk::0a6ea836-d398-4f9f-80c2-c5bb021f987e" providerId="AD" clId="Web-{0643A352-D307-DDC2-A3F4-1636D15C30D2}" dt="2021-06-15T11:51:09.037" v="0"/>
        <pc:sldMkLst>
          <pc:docMk/>
          <pc:sldMk cId="1553963256" sldId="276"/>
        </pc:sldMkLst>
        <pc:spChg chg="mod">
          <ac:chgData name="AM.Hill" userId="S::amariehill@saintben.derby.sch.uk::0a6ea836-d398-4f9f-80c2-c5bb021f987e" providerId="AD" clId="Web-{0643A352-D307-DDC2-A3F4-1636D15C30D2}" dt="2021-06-15T11:51:09.037" v="0"/>
          <ac:spMkLst>
            <pc:docMk/>
            <pc:sldMk cId="1553963256" sldId="276"/>
            <ac:spMk id="10" creationId="{2CF31703-F4C3-4B70-BDCB-79854F5E956B}"/>
          </ac:spMkLst>
        </pc:spChg>
      </pc:sldChg>
      <pc:sldChg chg="modSp">
        <pc:chgData name="AM.Hill" userId="S::amariehill@saintben.derby.sch.uk::0a6ea836-d398-4f9f-80c2-c5bb021f987e" providerId="AD" clId="Web-{0643A352-D307-DDC2-A3F4-1636D15C30D2}" dt="2021-06-15T11:51:14.006" v="1"/>
        <pc:sldMkLst>
          <pc:docMk/>
          <pc:sldMk cId="989197595" sldId="277"/>
        </pc:sldMkLst>
        <pc:spChg chg="mod">
          <ac:chgData name="AM.Hill" userId="S::amariehill@saintben.derby.sch.uk::0a6ea836-d398-4f9f-80c2-c5bb021f987e" providerId="AD" clId="Web-{0643A352-D307-DDC2-A3F4-1636D15C30D2}" dt="2021-06-15T11:51:14.006" v="1"/>
          <ac:spMkLst>
            <pc:docMk/>
            <pc:sldMk cId="989197595" sldId="277"/>
            <ac:spMk id="10" creationId="{2CF31703-F4C3-4B70-BDCB-79854F5E956B}"/>
          </ac:spMkLst>
        </pc:spChg>
      </pc:sldChg>
      <pc:sldChg chg="modSp">
        <pc:chgData name="AM.Hill" userId="S::amariehill@saintben.derby.sch.uk::0a6ea836-d398-4f9f-80c2-c5bb021f987e" providerId="AD" clId="Web-{0643A352-D307-DDC2-A3F4-1636D15C30D2}" dt="2021-06-15T11:51:21.663" v="2"/>
        <pc:sldMkLst>
          <pc:docMk/>
          <pc:sldMk cId="3030204456" sldId="278"/>
        </pc:sldMkLst>
        <pc:spChg chg="mod">
          <ac:chgData name="AM.Hill" userId="S::amariehill@saintben.derby.sch.uk::0a6ea836-d398-4f9f-80c2-c5bb021f987e" providerId="AD" clId="Web-{0643A352-D307-DDC2-A3F4-1636D15C30D2}" dt="2021-06-15T11:51:21.663" v="2"/>
          <ac:spMkLst>
            <pc:docMk/>
            <pc:sldMk cId="3030204456" sldId="278"/>
            <ac:spMk id="10" creationId="{2CF31703-F4C3-4B70-BDCB-79854F5E956B}"/>
          </ac:spMkLst>
        </pc:spChg>
      </pc:sldChg>
      <pc:sldChg chg="modSp">
        <pc:chgData name="AM.Hill" userId="S::amariehill@saintben.derby.sch.uk::0a6ea836-d398-4f9f-80c2-c5bb021f987e" providerId="AD" clId="Web-{0643A352-D307-DDC2-A3F4-1636D15C30D2}" dt="2021-06-15T11:51:27.335" v="3"/>
        <pc:sldMkLst>
          <pc:docMk/>
          <pc:sldMk cId="428701524" sldId="279"/>
        </pc:sldMkLst>
        <pc:spChg chg="mod">
          <ac:chgData name="AM.Hill" userId="S::amariehill@saintben.derby.sch.uk::0a6ea836-d398-4f9f-80c2-c5bb021f987e" providerId="AD" clId="Web-{0643A352-D307-DDC2-A3F4-1636D15C30D2}" dt="2021-06-15T11:51:27.335" v="3"/>
          <ac:spMkLst>
            <pc:docMk/>
            <pc:sldMk cId="428701524" sldId="279"/>
            <ac:spMk id="10" creationId="{2CF31703-F4C3-4B70-BDCB-79854F5E956B}"/>
          </ac:spMkLst>
        </pc:spChg>
      </pc:sldChg>
      <pc:sldChg chg="modSp">
        <pc:chgData name="AM.Hill" userId="S::amariehill@saintben.derby.sch.uk::0a6ea836-d398-4f9f-80c2-c5bb021f987e" providerId="AD" clId="Web-{0643A352-D307-DDC2-A3F4-1636D15C30D2}" dt="2021-06-15T11:51:32.491" v="4"/>
        <pc:sldMkLst>
          <pc:docMk/>
          <pc:sldMk cId="2646337124" sldId="280"/>
        </pc:sldMkLst>
        <pc:spChg chg="mod">
          <ac:chgData name="AM.Hill" userId="S::amariehill@saintben.derby.sch.uk::0a6ea836-d398-4f9f-80c2-c5bb021f987e" providerId="AD" clId="Web-{0643A352-D307-DDC2-A3F4-1636D15C30D2}" dt="2021-06-15T11:51:32.491" v="4"/>
          <ac:spMkLst>
            <pc:docMk/>
            <pc:sldMk cId="2646337124" sldId="280"/>
            <ac:spMk id="10" creationId="{2CF31703-F4C3-4B70-BDCB-79854F5E956B}"/>
          </ac:spMkLst>
        </pc:spChg>
      </pc:sldChg>
      <pc:sldChg chg="modSp">
        <pc:chgData name="AM.Hill" userId="S::amariehill@saintben.derby.sch.uk::0a6ea836-d398-4f9f-80c2-c5bb021f987e" providerId="AD" clId="Web-{0643A352-D307-DDC2-A3F4-1636D15C30D2}" dt="2021-06-15T11:51:41.054" v="5"/>
        <pc:sldMkLst>
          <pc:docMk/>
          <pc:sldMk cId="3936807169" sldId="281"/>
        </pc:sldMkLst>
        <pc:spChg chg="mod">
          <ac:chgData name="AM.Hill" userId="S::amariehill@saintben.derby.sch.uk::0a6ea836-d398-4f9f-80c2-c5bb021f987e" providerId="AD" clId="Web-{0643A352-D307-DDC2-A3F4-1636D15C30D2}" dt="2021-06-15T11:51:41.054" v="5"/>
          <ac:spMkLst>
            <pc:docMk/>
            <pc:sldMk cId="3936807169" sldId="281"/>
            <ac:spMk id="10" creationId="{2CF31703-F4C3-4B70-BDCB-79854F5E956B}"/>
          </ac:spMkLst>
        </pc:spChg>
      </pc:sldChg>
    </pc:docChg>
  </pc:docChgLst>
  <pc:docChgLst>
    <pc:chgData clId="Web-{3E35C12A-5637-F15D-161F-C5DEBD0AF573}"/>
    <pc:docChg chg="modSld">
      <pc:chgData name="" userId="" providerId="" clId="Web-{3E35C12A-5637-F15D-161F-C5DEBD0AF573}" dt="2021-10-17T19:51:41.700" v="0" actId="20577"/>
      <pc:docMkLst>
        <pc:docMk/>
      </pc:docMkLst>
      <pc:sldChg chg="modSp">
        <pc:chgData name="" userId="" providerId="" clId="Web-{3E35C12A-5637-F15D-161F-C5DEBD0AF573}" dt="2021-10-17T19:51:41.700" v="0" actId="20577"/>
        <pc:sldMkLst>
          <pc:docMk/>
          <pc:sldMk cId="969299011" sldId="282"/>
        </pc:sldMkLst>
        <pc:spChg chg="mod">
          <ac:chgData name="" userId="" providerId="" clId="Web-{3E35C12A-5637-F15D-161F-C5DEBD0AF573}" dt="2021-10-17T19:51:41.700" v="0" actId="20577"/>
          <ac:spMkLst>
            <pc:docMk/>
            <pc:sldMk cId="969299011" sldId="282"/>
            <ac:spMk id="4" creationId="{3E969C53-0ECA-4EE9-90C4-6057A5BE41EE}"/>
          </ac:spMkLst>
        </pc:spChg>
      </pc:sldChg>
    </pc:docChg>
  </pc:docChgLst>
  <pc:docChgLst>
    <pc:chgData clId="Web-{D84E1D0A-A262-981D-E3BF-3437CF3932B4}"/>
    <pc:docChg chg="modSld">
      <pc:chgData name="" userId="" providerId="" clId="Web-{D84E1D0A-A262-981D-E3BF-3437CF3932B4}" dt="2021-06-09T13:41:11.640" v="0" actId="20577"/>
      <pc:docMkLst>
        <pc:docMk/>
      </pc:docMkLst>
      <pc:sldChg chg="modSp">
        <pc:chgData name="" userId="" providerId="" clId="Web-{D84E1D0A-A262-981D-E3BF-3437CF3932B4}" dt="2021-06-09T13:41:11.640" v="0" actId="20577"/>
        <pc:sldMkLst>
          <pc:docMk/>
          <pc:sldMk cId="1334524500" sldId="256"/>
        </pc:sldMkLst>
        <pc:spChg chg="mod">
          <ac:chgData name="" userId="" providerId="" clId="Web-{D84E1D0A-A262-981D-E3BF-3437CF3932B4}" dt="2021-06-09T13:41:11.640" v="0" actId="20577"/>
          <ac:spMkLst>
            <pc:docMk/>
            <pc:sldMk cId="1334524500" sldId="256"/>
            <ac:spMk id="4" creationId="{3E969C53-0ECA-4EE9-90C4-6057A5BE41EE}"/>
          </ac:spMkLst>
        </pc:spChg>
      </pc:sldChg>
    </pc:docChg>
  </pc:docChgLst>
  <pc:docChgLst>
    <pc:chgData name="Ann-Marie Hill" userId="S::ahill2@ben.srscmat.co.uk::d4e2ba11-4279-4bbb-aaea-84bb868d1cd2" providerId="AD" clId="Web-{3E35C12A-5637-F15D-161F-C5DEBD0AF573}"/>
    <pc:docChg chg="modSld">
      <pc:chgData name="Ann-Marie Hill" userId="S::ahill2@ben.srscmat.co.uk::d4e2ba11-4279-4bbb-aaea-84bb868d1cd2" providerId="AD" clId="Web-{3E35C12A-5637-F15D-161F-C5DEBD0AF573}" dt="2021-10-17T19:54:07.318" v="95" actId="20577"/>
      <pc:docMkLst>
        <pc:docMk/>
      </pc:docMkLst>
      <pc:sldChg chg="modSp">
        <pc:chgData name="Ann-Marie Hill" userId="S::ahill2@ben.srscmat.co.uk::d4e2ba11-4279-4bbb-aaea-84bb868d1cd2" providerId="AD" clId="Web-{3E35C12A-5637-F15D-161F-C5DEBD0AF573}" dt="2021-10-17T19:54:07.318" v="95" actId="20577"/>
        <pc:sldMkLst>
          <pc:docMk/>
          <pc:sldMk cId="1564437031" sldId="273"/>
        </pc:sldMkLst>
        <pc:spChg chg="mod">
          <ac:chgData name="Ann-Marie Hill" userId="S::ahill2@ben.srscmat.co.uk::d4e2ba11-4279-4bbb-aaea-84bb868d1cd2" providerId="AD" clId="Web-{3E35C12A-5637-F15D-161F-C5DEBD0AF573}" dt="2021-10-17T19:54:07.318" v="95" actId="20577"/>
          <ac:spMkLst>
            <pc:docMk/>
            <pc:sldMk cId="1564437031" sldId="273"/>
            <ac:spMk id="7" creationId="{4CCBA469-00A5-4999-A805-A5814356720A}"/>
          </ac:spMkLst>
        </pc:spChg>
      </pc:sldChg>
      <pc:sldChg chg="modSp">
        <pc:chgData name="Ann-Marie Hill" userId="S::ahill2@ben.srscmat.co.uk::d4e2ba11-4279-4bbb-aaea-84bb868d1cd2" providerId="AD" clId="Web-{3E35C12A-5637-F15D-161F-C5DEBD0AF573}" dt="2021-10-17T19:51:59.170" v="13" actId="20577"/>
        <pc:sldMkLst>
          <pc:docMk/>
          <pc:sldMk cId="1553963256" sldId="276"/>
        </pc:sldMkLst>
        <pc:spChg chg="mod">
          <ac:chgData name="Ann-Marie Hill" userId="S::ahill2@ben.srscmat.co.uk::d4e2ba11-4279-4bbb-aaea-84bb868d1cd2" providerId="AD" clId="Web-{3E35C12A-5637-F15D-161F-C5DEBD0AF573}" dt="2021-10-17T19:51:59.170" v="13" actId="20577"/>
          <ac:spMkLst>
            <pc:docMk/>
            <pc:sldMk cId="1553963256" sldId="276"/>
            <ac:spMk id="10" creationId="{2CF31703-F4C3-4B70-BDCB-79854F5E956B}"/>
          </ac:spMkLst>
        </pc:spChg>
      </pc:sldChg>
      <pc:sldChg chg="modSp">
        <pc:chgData name="Ann-Marie Hill" userId="S::ahill2@ben.srscmat.co.uk::d4e2ba11-4279-4bbb-aaea-84bb868d1cd2" providerId="AD" clId="Web-{3E35C12A-5637-F15D-161F-C5DEBD0AF573}" dt="2021-10-17T19:52:23.062" v="22" actId="20577"/>
        <pc:sldMkLst>
          <pc:docMk/>
          <pc:sldMk cId="989197595" sldId="277"/>
        </pc:sldMkLst>
        <pc:spChg chg="mod">
          <ac:chgData name="Ann-Marie Hill" userId="S::ahill2@ben.srscmat.co.uk::d4e2ba11-4279-4bbb-aaea-84bb868d1cd2" providerId="AD" clId="Web-{3E35C12A-5637-F15D-161F-C5DEBD0AF573}" dt="2021-10-17T19:52:23.062" v="22" actId="20577"/>
          <ac:spMkLst>
            <pc:docMk/>
            <pc:sldMk cId="989197595" sldId="277"/>
            <ac:spMk id="10" creationId="{2CF31703-F4C3-4B70-BDCB-79854F5E956B}"/>
          </ac:spMkLst>
        </pc:spChg>
      </pc:sldChg>
      <pc:sldChg chg="modSp">
        <pc:chgData name="Ann-Marie Hill" userId="S::ahill2@ben.srscmat.co.uk::d4e2ba11-4279-4bbb-aaea-84bb868d1cd2" providerId="AD" clId="Web-{3E35C12A-5637-F15D-161F-C5DEBD0AF573}" dt="2021-10-17T19:52:55.876" v="41" actId="20577"/>
        <pc:sldMkLst>
          <pc:docMk/>
          <pc:sldMk cId="3030204456" sldId="278"/>
        </pc:sldMkLst>
        <pc:spChg chg="mod">
          <ac:chgData name="Ann-Marie Hill" userId="S::ahill2@ben.srscmat.co.uk::d4e2ba11-4279-4bbb-aaea-84bb868d1cd2" providerId="AD" clId="Web-{3E35C12A-5637-F15D-161F-C5DEBD0AF573}" dt="2021-10-17T19:52:55.876" v="41" actId="20577"/>
          <ac:spMkLst>
            <pc:docMk/>
            <pc:sldMk cId="3030204456" sldId="278"/>
            <ac:spMk id="10" creationId="{2CF31703-F4C3-4B70-BDCB-79854F5E956B}"/>
          </ac:spMkLst>
        </pc:spChg>
      </pc:sldChg>
      <pc:sldChg chg="modSp">
        <pc:chgData name="Ann-Marie Hill" userId="S::ahill2@ben.srscmat.co.uk::d4e2ba11-4279-4bbb-aaea-84bb868d1cd2" providerId="AD" clId="Web-{3E35C12A-5637-F15D-161F-C5DEBD0AF573}" dt="2021-10-17T19:53:09.799" v="59" actId="20577"/>
        <pc:sldMkLst>
          <pc:docMk/>
          <pc:sldMk cId="428701524" sldId="279"/>
        </pc:sldMkLst>
        <pc:spChg chg="mod">
          <ac:chgData name="Ann-Marie Hill" userId="S::ahill2@ben.srscmat.co.uk::d4e2ba11-4279-4bbb-aaea-84bb868d1cd2" providerId="AD" clId="Web-{3E35C12A-5637-F15D-161F-C5DEBD0AF573}" dt="2021-10-17T19:53:09.799" v="59" actId="20577"/>
          <ac:spMkLst>
            <pc:docMk/>
            <pc:sldMk cId="428701524" sldId="279"/>
            <ac:spMk id="10" creationId="{2CF31703-F4C3-4B70-BDCB-79854F5E956B}"/>
          </ac:spMkLst>
        </pc:spChg>
      </pc:sldChg>
      <pc:sldChg chg="modSp">
        <pc:chgData name="Ann-Marie Hill" userId="S::ahill2@ben.srscmat.co.uk::d4e2ba11-4279-4bbb-aaea-84bb868d1cd2" providerId="AD" clId="Web-{3E35C12A-5637-F15D-161F-C5DEBD0AF573}" dt="2021-10-17T19:53:32.519" v="80" actId="20577"/>
        <pc:sldMkLst>
          <pc:docMk/>
          <pc:sldMk cId="2646337124" sldId="280"/>
        </pc:sldMkLst>
        <pc:spChg chg="mod">
          <ac:chgData name="Ann-Marie Hill" userId="S::ahill2@ben.srscmat.co.uk::d4e2ba11-4279-4bbb-aaea-84bb868d1cd2" providerId="AD" clId="Web-{3E35C12A-5637-F15D-161F-C5DEBD0AF573}" dt="2021-10-17T19:53:32.519" v="80" actId="20577"/>
          <ac:spMkLst>
            <pc:docMk/>
            <pc:sldMk cId="2646337124" sldId="280"/>
            <ac:spMk id="10" creationId="{2CF31703-F4C3-4B70-BDCB-79854F5E956B}"/>
          </ac:spMkLst>
        </pc:spChg>
      </pc:sldChg>
      <pc:sldChg chg="modSp">
        <pc:chgData name="Ann-Marie Hill" userId="S::ahill2@ben.srscmat.co.uk::d4e2ba11-4279-4bbb-aaea-84bb868d1cd2" providerId="AD" clId="Web-{3E35C12A-5637-F15D-161F-C5DEBD0AF573}" dt="2021-10-17T19:53:58.911" v="94" actId="20577"/>
        <pc:sldMkLst>
          <pc:docMk/>
          <pc:sldMk cId="3936807169" sldId="281"/>
        </pc:sldMkLst>
        <pc:spChg chg="mod">
          <ac:chgData name="Ann-Marie Hill" userId="S::ahill2@ben.srscmat.co.uk::d4e2ba11-4279-4bbb-aaea-84bb868d1cd2" providerId="AD" clId="Web-{3E35C12A-5637-F15D-161F-C5DEBD0AF573}" dt="2021-10-17T19:53:58.911" v="94" actId="20577"/>
          <ac:spMkLst>
            <pc:docMk/>
            <pc:sldMk cId="3936807169" sldId="281"/>
            <ac:spMk id="10" creationId="{2CF31703-F4C3-4B70-BDCB-79854F5E956B}"/>
          </ac:spMkLst>
        </pc:spChg>
      </pc:sldChg>
    </pc:docChg>
  </pc:docChgLst>
  <pc:docChgLst>
    <pc:chgData name="AM.Hill" userId="S::amariehill@saintben.derby.sch.uk::0a6ea836-d398-4f9f-80c2-c5bb021f987e" providerId="AD" clId="Web-{AF57A4F4-8014-4BEC-8EE1-60A6BA4EEA2F}"/>
    <pc:docChg chg="modSld">
      <pc:chgData name="AM.Hill" userId="S::amariehill@saintben.derby.sch.uk::0a6ea836-d398-4f9f-80c2-c5bb021f987e" providerId="AD" clId="Web-{AF57A4F4-8014-4BEC-8EE1-60A6BA4EEA2F}" dt="2021-06-23T08:47:53.920" v="73"/>
      <pc:docMkLst>
        <pc:docMk/>
      </pc:docMkLst>
      <pc:sldChg chg="modSp">
        <pc:chgData name="AM.Hill" userId="S::amariehill@saintben.derby.sch.uk::0a6ea836-d398-4f9f-80c2-c5bb021f987e" providerId="AD" clId="Web-{AF57A4F4-8014-4BEC-8EE1-60A6BA4EEA2F}" dt="2021-06-23T08:47:53.920" v="73"/>
        <pc:sldMkLst>
          <pc:docMk/>
          <pc:sldMk cId="1553963256" sldId="276"/>
        </pc:sldMkLst>
        <pc:graphicFrameChg chg="mod modGraphic">
          <ac:chgData name="AM.Hill" userId="S::amariehill@saintben.derby.sch.uk::0a6ea836-d398-4f9f-80c2-c5bb021f987e" providerId="AD" clId="Web-{AF57A4F4-8014-4BEC-8EE1-60A6BA4EEA2F}" dt="2021-06-23T08:47:53.920" v="73"/>
          <ac:graphicFrameMkLst>
            <pc:docMk/>
            <pc:sldMk cId="1553963256" sldId="276"/>
            <ac:graphicFrameMk id="11" creationId="{885AE039-C2FC-4E1E-ABDC-296EE95951D1}"/>
          </ac:graphicFrameMkLst>
        </pc:graphicFrameChg>
      </pc:sldChg>
    </pc:docChg>
  </pc:docChgLst>
  <pc:docChgLst>
    <pc:chgData name="AM.Hill" userId="S::amariehill@saintben.derby.sch.uk::0a6ea836-d398-4f9f-80c2-c5bb021f987e" providerId="AD" clId="Web-{752A2C4F-EEC0-C5E1-F946-F27AF05C44D2}"/>
    <pc:docChg chg="modSld">
      <pc:chgData name="AM.Hill" userId="S::amariehill@saintben.derby.sch.uk::0a6ea836-d398-4f9f-80c2-c5bb021f987e" providerId="AD" clId="Web-{752A2C4F-EEC0-C5E1-F946-F27AF05C44D2}" dt="2021-06-14T11:49:30.457" v="20" actId="1076"/>
      <pc:docMkLst>
        <pc:docMk/>
      </pc:docMkLst>
      <pc:sldChg chg="addSp delSp modSp">
        <pc:chgData name="AM.Hill" userId="S::amariehill@saintben.derby.sch.uk::0a6ea836-d398-4f9f-80c2-c5bb021f987e" providerId="AD" clId="Web-{752A2C4F-EEC0-C5E1-F946-F27AF05C44D2}" dt="2021-06-14T11:49:30.457" v="20" actId="1076"/>
        <pc:sldMkLst>
          <pc:docMk/>
          <pc:sldMk cId="3030204456" sldId="278"/>
        </pc:sldMkLst>
        <pc:spChg chg="mod">
          <ac:chgData name="AM.Hill" userId="S::amariehill@saintben.derby.sch.uk::0a6ea836-d398-4f9f-80c2-c5bb021f987e" providerId="AD" clId="Web-{752A2C4F-EEC0-C5E1-F946-F27AF05C44D2}" dt="2021-06-14T11:45:38.740" v="4" actId="20577"/>
          <ac:spMkLst>
            <pc:docMk/>
            <pc:sldMk cId="3030204456" sldId="278"/>
            <ac:spMk id="10" creationId="{2CF31703-F4C3-4B70-BDCB-79854F5E956B}"/>
          </ac:spMkLst>
        </pc:spChg>
        <pc:picChg chg="del">
          <ac:chgData name="AM.Hill" userId="S::amariehill@saintben.derby.sch.uk::0a6ea836-d398-4f9f-80c2-c5bb021f987e" providerId="AD" clId="Web-{752A2C4F-EEC0-C5E1-F946-F27AF05C44D2}" dt="2021-06-14T11:45:46.428" v="5"/>
          <ac:picMkLst>
            <pc:docMk/>
            <pc:sldMk cId="3030204456" sldId="278"/>
            <ac:picMk id="2" creationId="{00000000-0000-0000-0000-000000000000}"/>
          </ac:picMkLst>
        </pc:picChg>
        <pc:picChg chg="add mod">
          <ac:chgData name="AM.Hill" userId="S::amariehill@saintben.derby.sch.uk::0a6ea836-d398-4f9f-80c2-c5bb021f987e" providerId="AD" clId="Web-{752A2C4F-EEC0-C5E1-F946-F27AF05C44D2}" dt="2021-06-14T11:48:47.142" v="13" actId="1076"/>
          <ac:picMkLst>
            <pc:docMk/>
            <pc:sldMk cId="3030204456" sldId="278"/>
            <ac:picMk id="3" creationId="{A10DA18B-A0EF-4434-B92A-E81BDCB715E2}"/>
          </ac:picMkLst>
        </pc:picChg>
        <pc:picChg chg="add mod">
          <ac:chgData name="AM.Hill" userId="S::amariehill@saintben.derby.sch.uk::0a6ea836-d398-4f9f-80c2-c5bb021f987e" providerId="AD" clId="Web-{752A2C4F-EEC0-C5E1-F946-F27AF05C44D2}" dt="2021-06-14T11:48:52.986" v="16" actId="1076"/>
          <ac:picMkLst>
            <pc:docMk/>
            <pc:sldMk cId="3030204456" sldId="278"/>
            <ac:picMk id="5" creationId="{7A968138-1ACC-4D20-B36F-B47AC5FFD4DD}"/>
          </ac:picMkLst>
        </pc:picChg>
        <pc:picChg chg="add mod">
          <ac:chgData name="AM.Hill" userId="S::amariehill@saintben.derby.sch.uk::0a6ea836-d398-4f9f-80c2-c5bb021f987e" providerId="AD" clId="Web-{752A2C4F-EEC0-C5E1-F946-F27AF05C44D2}" dt="2021-06-14T11:49:30.457" v="20" actId="1076"/>
          <ac:picMkLst>
            <pc:docMk/>
            <pc:sldMk cId="3030204456" sldId="278"/>
            <ac:picMk id="6" creationId="{D1E96C89-234E-4810-9298-F8FA15D0267C}"/>
          </ac:picMkLst>
        </pc:picChg>
      </pc:sldChg>
    </pc:docChg>
  </pc:docChgLst>
  <pc:docChgLst>
    <pc:chgData name="AM.Hill" userId="S::amariehill@saintben.derby.sch.uk::0a6ea836-d398-4f9f-80c2-c5bb021f987e" providerId="AD" clId="Web-{B6D145C8-684A-DC4B-54E0-68D9A3CE2121}"/>
    <pc:docChg chg="modSld">
      <pc:chgData name="AM.Hill" userId="S::amariehill@saintben.derby.sch.uk::0a6ea836-d398-4f9f-80c2-c5bb021f987e" providerId="AD" clId="Web-{B6D145C8-684A-DC4B-54E0-68D9A3CE2121}" dt="2021-06-16T07:02:13.107" v="0"/>
      <pc:docMkLst>
        <pc:docMk/>
      </pc:docMkLst>
      <pc:sldChg chg="modSp">
        <pc:chgData name="AM.Hill" userId="S::amariehill@saintben.derby.sch.uk::0a6ea836-d398-4f9f-80c2-c5bb021f987e" providerId="AD" clId="Web-{B6D145C8-684A-DC4B-54E0-68D9A3CE2121}" dt="2021-06-16T07:02:13.107" v="0"/>
        <pc:sldMkLst>
          <pc:docMk/>
          <pc:sldMk cId="1564437031" sldId="273"/>
        </pc:sldMkLst>
        <pc:spChg chg="mod">
          <ac:chgData name="AM.Hill" userId="S::amariehill@saintben.derby.sch.uk::0a6ea836-d398-4f9f-80c2-c5bb021f987e" providerId="AD" clId="Web-{B6D145C8-684A-DC4B-54E0-68D9A3CE2121}" dt="2021-06-16T07:02:13.107" v="0"/>
          <ac:spMkLst>
            <pc:docMk/>
            <pc:sldMk cId="1564437031" sldId="273"/>
            <ac:spMk id="7" creationId="{4CCBA469-00A5-4999-A805-A5814356720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14A97C-1ACB-413D-920E-CF54F1C4448F}" type="doc">
      <dgm:prSet loTypeId="urn:microsoft.com/office/officeart/2005/8/layout/hProcess11" loCatId="process" qsTypeId="urn:microsoft.com/office/officeart/2005/8/quickstyle/simple1" qsCatId="simple" csTypeId="urn:microsoft.com/office/officeart/2005/8/colors/accent1_2" csCatId="accent1" phldr="1"/>
      <dgm:spPr/>
    </dgm:pt>
    <dgm:pt modelId="{0FF3F471-672A-4EC9-9947-9B5D2234A30F}">
      <dgm:prSet phldrT="[Text]" phldr="0"/>
      <dgm:spPr/>
      <dgm:t>
        <a:bodyPr/>
        <a:lstStyle/>
        <a:p>
          <a:pPr rtl="0"/>
          <a:r>
            <a:rPr lang="en-GB" dirty="0">
              <a:latin typeface="Calibri Light" panose="020F0302020204030204"/>
            </a:rPr>
            <a:t>Day 1 – Day and Night, Light and Dark</a:t>
          </a:r>
          <a:endParaRPr lang="en-GB" dirty="0"/>
        </a:p>
      </dgm:t>
    </dgm:pt>
    <dgm:pt modelId="{57C05B65-BB1D-44A5-958E-B0EBDC578394}" type="parTrans" cxnId="{3549680B-81E8-4A88-AE3C-B8E6DD8858A0}">
      <dgm:prSet/>
      <dgm:spPr/>
    </dgm:pt>
    <dgm:pt modelId="{68D20A30-F26B-453A-B9A3-CCD2C1E130FC}" type="sibTrans" cxnId="{3549680B-81E8-4A88-AE3C-B8E6DD8858A0}">
      <dgm:prSet/>
      <dgm:spPr/>
    </dgm:pt>
    <dgm:pt modelId="{95C36D31-0A51-4600-83EF-A9057DAEF906}">
      <dgm:prSet phldrT="[Text]" phldr="0"/>
      <dgm:spPr/>
      <dgm:t>
        <a:bodyPr/>
        <a:lstStyle/>
        <a:p>
          <a:pPr rtl="0"/>
          <a:r>
            <a:rPr lang="en-GB" dirty="0">
              <a:latin typeface="Calibri Light" panose="020F0302020204030204"/>
            </a:rPr>
            <a:t>2. Elements are the first things created</a:t>
          </a:r>
          <a:endParaRPr lang="en-GB" dirty="0"/>
        </a:p>
      </dgm:t>
    </dgm:pt>
    <dgm:pt modelId="{63170940-C7BA-4FD2-9CAD-DD2EA2086DE9}" type="parTrans" cxnId="{2F325D89-3D5B-441A-928E-9C7A467C3257}">
      <dgm:prSet/>
      <dgm:spPr/>
    </dgm:pt>
    <dgm:pt modelId="{D595F0FE-8766-41DE-B9A7-AF7F183BDFC0}" type="sibTrans" cxnId="{2F325D89-3D5B-441A-928E-9C7A467C3257}">
      <dgm:prSet/>
      <dgm:spPr/>
    </dgm:pt>
    <dgm:pt modelId="{A4F61021-CB4D-450C-9D87-7C57836EF009}">
      <dgm:prSet phldrT="[Text]" phldr="0"/>
      <dgm:spPr/>
      <dgm:t>
        <a:bodyPr/>
        <a:lstStyle/>
        <a:p>
          <a:pPr rtl="0"/>
          <a:r>
            <a:rPr lang="en-GB" dirty="0">
              <a:latin typeface="Calibri Light" panose="020F0302020204030204"/>
            </a:rPr>
            <a:t>Day 3 – Land and vegetation</a:t>
          </a:r>
          <a:endParaRPr lang="en-GB" dirty="0"/>
        </a:p>
      </dgm:t>
    </dgm:pt>
    <dgm:pt modelId="{DC0CD6F4-1502-443E-B52C-828B4CCFF5AD}" type="parTrans" cxnId="{D3E18C94-F94C-475C-A590-5ADDB8414A94}">
      <dgm:prSet/>
      <dgm:spPr/>
    </dgm:pt>
    <dgm:pt modelId="{B637267A-CE78-4999-A8FE-7A64AF1C46BB}" type="sibTrans" cxnId="{D3E18C94-F94C-475C-A590-5ADDB8414A94}">
      <dgm:prSet/>
      <dgm:spPr/>
    </dgm:pt>
    <dgm:pt modelId="{B16963E4-68FB-4181-9E13-D907B0C77861}">
      <dgm:prSet phldr="0"/>
      <dgm:spPr/>
      <dgm:t>
        <a:bodyPr/>
        <a:lstStyle/>
        <a:p>
          <a:pPr rtl="0"/>
          <a:r>
            <a:rPr lang="en-GB" dirty="0">
              <a:latin typeface="Calibri Light" panose="020F0302020204030204"/>
            </a:rPr>
            <a:t>4. Our sun is created</a:t>
          </a:r>
        </a:p>
      </dgm:t>
    </dgm:pt>
    <dgm:pt modelId="{09AC0B4E-96A2-46B0-A73F-D2EED41C96FB}" type="parTrans" cxnId="{C72D7821-129D-4151-822D-8F1F92BEBCF0}">
      <dgm:prSet/>
      <dgm:spPr/>
    </dgm:pt>
    <dgm:pt modelId="{A0CC082A-2DA6-4231-AF0C-0A53F9E25F5E}" type="sibTrans" cxnId="{C72D7821-129D-4151-822D-8F1F92BEBCF0}">
      <dgm:prSet/>
      <dgm:spPr/>
    </dgm:pt>
    <dgm:pt modelId="{03E3625A-4F70-4F1F-B9AF-A4AB02909CDB}">
      <dgm:prSet phldr="0"/>
      <dgm:spPr/>
      <dgm:t>
        <a:bodyPr/>
        <a:lstStyle/>
        <a:p>
          <a:endParaRPr lang="en-GB" dirty="0">
            <a:latin typeface="Calibri Light" panose="020F0302020204030204"/>
          </a:endParaRPr>
        </a:p>
      </dgm:t>
    </dgm:pt>
    <dgm:pt modelId="{CF75A29F-AAA4-4DE0-8A48-0CF9A4F505EF}" type="parTrans" cxnId="{3034E462-BBBE-4601-BD4D-11E302434B91}">
      <dgm:prSet/>
      <dgm:spPr/>
    </dgm:pt>
    <dgm:pt modelId="{1611D53F-4B47-4DF7-B281-A5E28775671C}" type="sibTrans" cxnId="{3034E462-BBBE-4601-BD4D-11E302434B91}">
      <dgm:prSet/>
      <dgm:spPr/>
    </dgm:pt>
    <dgm:pt modelId="{E97B138A-9EED-41CF-A586-4ABE98132F6F}">
      <dgm:prSet phldr="0"/>
      <dgm:spPr/>
      <dgm:t>
        <a:bodyPr/>
        <a:lstStyle/>
        <a:p>
          <a:endParaRPr lang="en-GB" dirty="0">
            <a:latin typeface="Calibri Light" panose="020F0302020204030204"/>
          </a:endParaRPr>
        </a:p>
      </dgm:t>
    </dgm:pt>
    <dgm:pt modelId="{CF357BDB-87B3-4D17-8478-60877CFC51A5}" type="parTrans" cxnId="{34C23F8B-2E56-46EF-8E12-3278F02C2217}">
      <dgm:prSet/>
      <dgm:spPr/>
    </dgm:pt>
    <dgm:pt modelId="{29B54BA8-3725-40A3-B545-F7D951CAEBB8}" type="sibTrans" cxnId="{34C23F8B-2E56-46EF-8E12-3278F02C2217}">
      <dgm:prSet/>
      <dgm:spPr/>
    </dgm:pt>
    <dgm:pt modelId="{1B4D50CF-3F93-4E27-9360-12F5243A6FD3}">
      <dgm:prSet phldr="0"/>
      <dgm:spPr/>
      <dgm:t>
        <a:bodyPr/>
        <a:lstStyle/>
        <a:p>
          <a:endParaRPr lang="en-GB" dirty="0">
            <a:latin typeface="Calibri Light" panose="020F0302020204030204"/>
          </a:endParaRPr>
        </a:p>
      </dgm:t>
    </dgm:pt>
    <dgm:pt modelId="{F11BA9D5-B7D6-41E5-BD6B-EC12F694AD84}" type="parTrans" cxnId="{8E0646B1-E6EB-49FF-8823-CFE46A5F6FA4}">
      <dgm:prSet/>
      <dgm:spPr/>
    </dgm:pt>
    <dgm:pt modelId="{8AEFB7C9-4E59-40F3-9515-BB774F2CE1B9}" type="sibTrans" cxnId="{8E0646B1-E6EB-49FF-8823-CFE46A5F6FA4}">
      <dgm:prSet/>
      <dgm:spPr/>
    </dgm:pt>
    <dgm:pt modelId="{E0C8121F-9EE9-4095-A209-6FDA238C2F90}" type="pres">
      <dgm:prSet presAssocID="{7514A97C-1ACB-413D-920E-CF54F1C4448F}" presName="Name0" presStyleCnt="0">
        <dgm:presLayoutVars>
          <dgm:dir/>
          <dgm:resizeHandles val="exact"/>
        </dgm:presLayoutVars>
      </dgm:prSet>
      <dgm:spPr/>
    </dgm:pt>
    <dgm:pt modelId="{DB03045C-FB27-429E-8B9B-18C6B7EFCCA0}" type="pres">
      <dgm:prSet presAssocID="{7514A97C-1ACB-413D-920E-CF54F1C4448F}" presName="arrow" presStyleLbl="bgShp" presStyleIdx="0" presStyleCnt="1"/>
      <dgm:spPr/>
    </dgm:pt>
    <dgm:pt modelId="{CCBE476C-36D7-44D7-910D-48776819A4EC}" type="pres">
      <dgm:prSet presAssocID="{7514A97C-1ACB-413D-920E-CF54F1C4448F}" presName="points" presStyleCnt="0"/>
      <dgm:spPr/>
    </dgm:pt>
    <dgm:pt modelId="{1952DBEB-B967-4CA9-96BC-8EA0DD25719B}" type="pres">
      <dgm:prSet presAssocID="{0FF3F471-672A-4EC9-9947-9B5D2234A30F}" presName="compositeA" presStyleCnt="0"/>
      <dgm:spPr/>
    </dgm:pt>
    <dgm:pt modelId="{29060386-7B06-4CC6-B53B-34E9F36217DF}" type="pres">
      <dgm:prSet presAssocID="{0FF3F471-672A-4EC9-9947-9B5D2234A30F}" presName="textA" presStyleLbl="revTx" presStyleIdx="0" presStyleCnt="7">
        <dgm:presLayoutVars>
          <dgm:bulletEnabled val="1"/>
        </dgm:presLayoutVars>
      </dgm:prSet>
      <dgm:spPr/>
    </dgm:pt>
    <dgm:pt modelId="{6565FE15-8BA3-4AD4-8D67-493FA6DB9197}" type="pres">
      <dgm:prSet presAssocID="{0FF3F471-672A-4EC9-9947-9B5D2234A30F}" presName="circleA" presStyleLbl="node1" presStyleIdx="0" presStyleCnt="7"/>
      <dgm:spPr/>
    </dgm:pt>
    <dgm:pt modelId="{56609DE0-FCAB-4A94-8E26-52EAE86BA29A}" type="pres">
      <dgm:prSet presAssocID="{0FF3F471-672A-4EC9-9947-9B5D2234A30F}" presName="spaceA" presStyleCnt="0"/>
      <dgm:spPr/>
    </dgm:pt>
    <dgm:pt modelId="{070B18AE-DE6C-449B-B0AA-6D788304E892}" type="pres">
      <dgm:prSet presAssocID="{68D20A30-F26B-453A-B9A3-CCD2C1E130FC}" presName="space" presStyleCnt="0"/>
      <dgm:spPr/>
    </dgm:pt>
    <dgm:pt modelId="{C1BA33C1-6912-4DC3-9BFF-5F2F6A751FFA}" type="pres">
      <dgm:prSet presAssocID="{95C36D31-0A51-4600-83EF-A9057DAEF906}" presName="compositeB" presStyleCnt="0"/>
      <dgm:spPr/>
    </dgm:pt>
    <dgm:pt modelId="{58B02AA6-7FB4-4DA7-BC5B-93F31FA358D5}" type="pres">
      <dgm:prSet presAssocID="{95C36D31-0A51-4600-83EF-A9057DAEF906}" presName="textB" presStyleLbl="revTx" presStyleIdx="1" presStyleCnt="7">
        <dgm:presLayoutVars>
          <dgm:bulletEnabled val="1"/>
        </dgm:presLayoutVars>
      </dgm:prSet>
      <dgm:spPr/>
    </dgm:pt>
    <dgm:pt modelId="{C05A3816-68A0-497C-B7D3-A8DE5BEE276C}" type="pres">
      <dgm:prSet presAssocID="{95C36D31-0A51-4600-83EF-A9057DAEF906}" presName="circleB" presStyleLbl="node1" presStyleIdx="1" presStyleCnt="7"/>
      <dgm:spPr/>
    </dgm:pt>
    <dgm:pt modelId="{A9E91D43-79C5-40BE-9BCB-464FB7A2BA60}" type="pres">
      <dgm:prSet presAssocID="{95C36D31-0A51-4600-83EF-A9057DAEF906}" presName="spaceB" presStyleCnt="0"/>
      <dgm:spPr/>
    </dgm:pt>
    <dgm:pt modelId="{BCD5B994-21ED-410D-9EBA-8118A5F39158}" type="pres">
      <dgm:prSet presAssocID="{D595F0FE-8766-41DE-B9A7-AF7F183BDFC0}" presName="space" presStyleCnt="0"/>
      <dgm:spPr/>
    </dgm:pt>
    <dgm:pt modelId="{53C9A00E-C3AC-4027-B341-D6D7886D5979}" type="pres">
      <dgm:prSet presAssocID="{A4F61021-CB4D-450C-9D87-7C57836EF009}" presName="compositeA" presStyleCnt="0"/>
      <dgm:spPr/>
    </dgm:pt>
    <dgm:pt modelId="{0194C1B5-D708-44C7-86F8-B32838D10209}" type="pres">
      <dgm:prSet presAssocID="{A4F61021-CB4D-450C-9D87-7C57836EF009}" presName="textA" presStyleLbl="revTx" presStyleIdx="2" presStyleCnt="7">
        <dgm:presLayoutVars>
          <dgm:bulletEnabled val="1"/>
        </dgm:presLayoutVars>
      </dgm:prSet>
      <dgm:spPr/>
    </dgm:pt>
    <dgm:pt modelId="{8902B0F2-7657-46AE-9987-58B40127E016}" type="pres">
      <dgm:prSet presAssocID="{A4F61021-CB4D-450C-9D87-7C57836EF009}" presName="circleA" presStyleLbl="node1" presStyleIdx="2" presStyleCnt="7"/>
      <dgm:spPr/>
    </dgm:pt>
    <dgm:pt modelId="{51D19866-5566-4D62-AF27-7F0A376AF24A}" type="pres">
      <dgm:prSet presAssocID="{A4F61021-CB4D-450C-9D87-7C57836EF009}" presName="spaceA" presStyleCnt="0"/>
      <dgm:spPr/>
    </dgm:pt>
    <dgm:pt modelId="{0949DADC-E06D-4005-8610-BFBF99FFCA3D}" type="pres">
      <dgm:prSet presAssocID="{B637267A-CE78-4999-A8FE-7A64AF1C46BB}" presName="space" presStyleCnt="0"/>
      <dgm:spPr/>
    </dgm:pt>
    <dgm:pt modelId="{25B7800D-6408-4680-8A96-62692A9EF112}" type="pres">
      <dgm:prSet presAssocID="{B16963E4-68FB-4181-9E13-D907B0C77861}" presName="compositeB" presStyleCnt="0"/>
      <dgm:spPr/>
    </dgm:pt>
    <dgm:pt modelId="{23452A11-EA26-46FC-BCF5-DFFB4DFECAAE}" type="pres">
      <dgm:prSet presAssocID="{B16963E4-68FB-4181-9E13-D907B0C77861}" presName="textB" presStyleLbl="revTx" presStyleIdx="3" presStyleCnt="7">
        <dgm:presLayoutVars>
          <dgm:bulletEnabled val="1"/>
        </dgm:presLayoutVars>
      </dgm:prSet>
      <dgm:spPr/>
    </dgm:pt>
    <dgm:pt modelId="{EBF7C96C-647A-4560-8A02-35EECF940E99}" type="pres">
      <dgm:prSet presAssocID="{B16963E4-68FB-4181-9E13-D907B0C77861}" presName="circleB" presStyleLbl="node1" presStyleIdx="3" presStyleCnt="7"/>
      <dgm:spPr/>
    </dgm:pt>
    <dgm:pt modelId="{120637E2-AEBD-45EA-B5D4-2B94D21D376D}" type="pres">
      <dgm:prSet presAssocID="{B16963E4-68FB-4181-9E13-D907B0C77861}" presName="spaceB" presStyleCnt="0"/>
      <dgm:spPr/>
    </dgm:pt>
    <dgm:pt modelId="{B097146F-4246-476E-BB79-86E5C1E13DAB}" type="pres">
      <dgm:prSet presAssocID="{A0CC082A-2DA6-4231-AF0C-0A53F9E25F5E}" presName="space" presStyleCnt="0"/>
      <dgm:spPr/>
    </dgm:pt>
    <dgm:pt modelId="{4953C536-7D1E-4C5A-B1D5-74ABF131D75D}" type="pres">
      <dgm:prSet presAssocID="{03E3625A-4F70-4F1F-B9AF-A4AB02909CDB}" presName="compositeA" presStyleCnt="0"/>
      <dgm:spPr/>
    </dgm:pt>
    <dgm:pt modelId="{6C8AF9B6-8076-4F8E-AD95-A285AC72C040}" type="pres">
      <dgm:prSet presAssocID="{03E3625A-4F70-4F1F-B9AF-A4AB02909CDB}" presName="textA" presStyleLbl="revTx" presStyleIdx="4" presStyleCnt="7">
        <dgm:presLayoutVars>
          <dgm:bulletEnabled val="1"/>
        </dgm:presLayoutVars>
      </dgm:prSet>
      <dgm:spPr/>
    </dgm:pt>
    <dgm:pt modelId="{457F51FA-2629-4B6D-AB37-8A43BF3CFC25}" type="pres">
      <dgm:prSet presAssocID="{03E3625A-4F70-4F1F-B9AF-A4AB02909CDB}" presName="circleA" presStyleLbl="node1" presStyleIdx="4" presStyleCnt="7"/>
      <dgm:spPr/>
    </dgm:pt>
    <dgm:pt modelId="{06F8BA3E-A154-4458-BC01-1B7B6883E9B6}" type="pres">
      <dgm:prSet presAssocID="{03E3625A-4F70-4F1F-B9AF-A4AB02909CDB}" presName="spaceA" presStyleCnt="0"/>
      <dgm:spPr/>
    </dgm:pt>
    <dgm:pt modelId="{1252FE80-D3C7-4DC6-807F-9389EEE35336}" type="pres">
      <dgm:prSet presAssocID="{1611D53F-4B47-4DF7-B281-A5E28775671C}" presName="space" presStyleCnt="0"/>
      <dgm:spPr/>
    </dgm:pt>
    <dgm:pt modelId="{3AA95985-F26C-4680-9DF1-1D5EE0C6F843}" type="pres">
      <dgm:prSet presAssocID="{E97B138A-9EED-41CF-A586-4ABE98132F6F}" presName="compositeB" presStyleCnt="0"/>
      <dgm:spPr/>
    </dgm:pt>
    <dgm:pt modelId="{627A6F71-6800-4B04-ADE0-2F32716F6460}" type="pres">
      <dgm:prSet presAssocID="{E97B138A-9EED-41CF-A586-4ABE98132F6F}" presName="textB" presStyleLbl="revTx" presStyleIdx="5" presStyleCnt="7">
        <dgm:presLayoutVars>
          <dgm:bulletEnabled val="1"/>
        </dgm:presLayoutVars>
      </dgm:prSet>
      <dgm:spPr/>
    </dgm:pt>
    <dgm:pt modelId="{2ECE3C2C-6654-4403-A7F3-1CA2534A561C}" type="pres">
      <dgm:prSet presAssocID="{E97B138A-9EED-41CF-A586-4ABE98132F6F}" presName="circleB" presStyleLbl="node1" presStyleIdx="5" presStyleCnt="7"/>
      <dgm:spPr/>
    </dgm:pt>
    <dgm:pt modelId="{D4EE8890-DDAC-448C-BE52-18C3060B38A0}" type="pres">
      <dgm:prSet presAssocID="{E97B138A-9EED-41CF-A586-4ABE98132F6F}" presName="spaceB" presStyleCnt="0"/>
      <dgm:spPr/>
    </dgm:pt>
    <dgm:pt modelId="{C0DF838B-7269-4AF0-B5ED-D90A95BC31A9}" type="pres">
      <dgm:prSet presAssocID="{29B54BA8-3725-40A3-B545-F7D951CAEBB8}" presName="space" presStyleCnt="0"/>
      <dgm:spPr/>
    </dgm:pt>
    <dgm:pt modelId="{8455DF26-EDE6-4F6F-89A7-1C0997483D20}" type="pres">
      <dgm:prSet presAssocID="{1B4D50CF-3F93-4E27-9360-12F5243A6FD3}" presName="compositeA" presStyleCnt="0"/>
      <dgm:spPr/>
    </dgm:pt>
    <dgm:pt modelId="{2F66BE1C-B55E-46DA-8DC2-291748CE4748}" type="pres">
      <dgm:prSet presAssocID="{1B4D50CF-3F93-4E27-9360-12F5243A6FD3}" presName="textA" presStyleLbl="revTx" presStyleIdx="6" presStyleCnt="7">
        <dgm:presLayoutVars>
          <dgm:bulletEnabled val="1"/>
        </dgm:presLayoutVars>
      </dgm:prSet>
      <dgm:spPr/>
    </dgm:pt>
    <dgm:pt modelId="{872804CB-176F-4109-8F55-A16400CD4585}" type="pres">
      <dgm:prSet presAssocID="{1B4D50CF-3F93-4E27-9360-12F5243A6FD3}" presName="circleA" presStyleLbl="node1" presStyleIdx="6" presStyleCnt="7"/>
      <dgm:spPr/>
    </dgm:pt>
    <dgm:pt modelId="{89AC6BF7-54EA-4EEF-90BA-E8FA5ABB40F5}" type="pres">
      <dgm:prSet presAssocID="{1B4D50CF-3F93-4E27-9360-12F5243A6FD3}" presName="spaceA" presStyleCnt="0"/>
      <dgm:spPr/>
    </dgm:pt>
  </dgm:ptLst>
  <dgm:cxnLst>
    <dgm:cxn modelId="{3549680B-81E8-4A88-AE3C-B8E6DD8858A0}" srcId="{7514A97C-1ACB-413D-920E-CF54F1C4448F}" destId="{0FF3F471-672A-4EC9-9947-9B5D2234A30F}" srcOrd="0" destOrd="0" parTransId="{57C05B65-BB1D-44A5-958E-B0EBDC578394}" sibTransId="{68D20A30-F26B-453A-B9A3-CCD2C1E130FC}"/>
    <dgm:cxn modelId="{C72D7821-129D-4151-822D-8F1F92BEBCF0}" srcId="{7514A97C-1ACB-413D-920E-CF54F1C4448F}" destId="{B16963E4-68FB-4181-9E13-D907B0C77861}" srcOrd="3" destOrd="0" parTransId="{09AC0B4E-96A2-46B0-A73F-D2EED41C96FB}" sibTransId="{A0CC082A-2DA6-4231-AF0C-0A53F9E25F5E}"/>
    <dgm:cxn modelId="{7D8B532A-EB2E-49D7-BC09-546FB86E2CC0}" type="presOf" srcId="{B16963E4-68FB-4181-9E13-D907B0C77861}" destId="{23452A11-EA26-46FC-BCF5-DFFB4DFECAAE}" srcOrd="0" destOrd="0" presId="urn:microsoft.com/office/officeart/2005/8/layout/hProcess11"/>
    <dgm:cxn modelId="{B3E5242B-C54F-4080-BE99-3FD6BDFF3BE3}" type="presOf" srcId="{A4F61021-CB4D-450C-9D87-7C57836EF009}" destId="{0194C1B5-D708-44C7-86F8-B32838D10209}" srcOrd="0" destOrd="0" presId="urn:microsoft.com/office/officeart/2005/8/layout/hProcess11"/>
    <dgm:cxn modelId="{E03DF92C-6BBF-403A-B476-5A558A075BBF}" type="presOf" srcId="{0FF3F471-672A-4EC9-9947-9B5D2234A30F}" destId="{29060386-7B06-4CC6-B53B-34E9F36217DF}" srcOrd="0" destOrd="0" presId="urn:microsoft.com/office/officeart/2005/8/layout/hProcess11"/>
    <dgm:cxn modelId="{FF37AB2F-4702-40EF-9C4F-A266282E46FB}" type="presOf" srcId="{03E3625A-4F70-4F1F-B9AF-A4AB02909CDB}" destId="{6C8AF9B6-8076-4F8E-AD95-A285AC72C040}" srcOrd="0" destOrd="0" presId="urn:microsoft.com/office/officeart/2005/8/layout/hProcess11"/>
    <dgm:cxn modelId="{04D6A55D-AAFA-4237-8B44-C826B9C0EDE0}" type="presOf" srcId="{95C36D31-0A51-4600-83EF-A9057DAEF906}" destId="{58B02AA6-7FB4-4DA7-BC5B-93F31FA358D5}" srcOrd="0" destOrd="0" presId="urn:microsoft.com/office/officeart/2005/8/layout/hProcess11"/>
    <dgm:cxn modelId="{3034E462-BBBE-4601-BD4D-11E302434B91}" srcId="{7514A97C-1ACB-413D-920E-CF54F1C4448F}" destId="{03E3625A-4F70-4F1F-B9AF-A4AB02909CDB}" srcOrd="4" destOrd="0" parTransId="{CF75A29F-AAA4-4DE0-8A48-0CF9A4F505EF}" sibTransId="{1611D53F-4B47-4DF7-B281-A5E28775671C}"/>
    <dgm:cxn modelId="{527D3750-3045-4C52-881B-20FAC0250027}" type="presOf" srcId="{E97B138A-9EED-41CF-A586-4ABE98132F6F}" destId="{627A6F71-6800-4B04-ADE0-2F32716F6460}" srcOrd="0" destOrd="0" presId="urn:microsoft.com/office/officeart/2005/8/layout/hProcess11"/>
    <dgm:cxn modelId="{2F325D89-3D5B-441A-928E-9C7A467C3257}" srcId="{7514A97C-1ACB-413D-920E-CF54F1C4448F}" destId="{95C36D31-0A51-4600-83EF-A9057DAEF906}" srcOrd="1" destOrd="0" parTransId="{63170940-C7BA-4FD2-9CAD-DD2EA2086DE9}" sibTransId="{D595F0FE-8766-41DE-B9A7-AF7F183BDFC0}"/>
    <dgm:cxn modelId="{34C23F8B-2E56-46EF-8E12-3278F02C2217}" srcId="{7514A97C-1ACB-413D-920E-CF54F1C4448F}" destId="{E97B138A-9EED-41CF-A586-4ABE98132F6F}" srcOrd="5" destOrd="0" parTransId="{CF357BDB-87B3-4D17-8478-60877CFC51A5}" sibTransId="{29B54BA8-3725-40A3-B545-F7D951CAEBB8}"/>
    <dgm:cxn modelId="{D3E18C94-F94C-475C-A590-5ADDB8414A94}" srcId="{7514A97C-1ACB-413D-920E-CF54F1C4448F}" destId="{A4F61021-CB4D-450C-9D87-7C57836EF009}" srcOrd="2" destOrd="0" parTransId="{DC0CD6F4-1502-443E-B52C-828B4CCFF5AD}" sibTransId="{B637267A-CE78-4999-A8FE-7A64AF1C46BB}"/>
    <dgm:cxn modelId="{8E0646B1-E6EB-49FF-8823-CFE46A5F6FA4}" srcId="{7514A97C-1ACB-413D-920E-CF54F1C4448F}" destId="{1B4D50CF-3F93-4E27-9360-12F5243A6FD3}" srcOrd="6" destOrd="0" parTransId="{F11BA9D5-B7D6-41E5-BD6B-EC12F694AD84}" sibTransId="{8AEFB7C9-4E59-40F3-9515-BB774F2CE1B9}"/>
    <dgm:cxn modelId="{E0D991E0-6FE8-42ED-A1CB-042CE0C89C05}" type="presOf" srcId="{1B4D50CF-3F93-4E27-9360-12F5243A6FD3}" destId="{2F66BE1C-B55E-46DA-8DC2-291748CE4748}" srcOrd="0" destOrd="0" presId="urn:microsoft.com/office/officeart/2005/8/layout/hProcess11"/>
    <dgm:cxn modelId="{E15315F7-D0AD-424F-A260-F0EA161C0749}" type="presOf" srcId="{7514A97C-1ACB-413D-920E-CF54F1C4448F}" destId="{E0C8121F-9EE9-4095-A209-6FDA238C2F90}" srcOrd="0" destOrd="0" presId="urn:microsoft.com/office/officeart/2005/8/layout/hProcess11"/>
    <dgm:cxn modelId="{066547B2-053E-4F71-967D-8CEE776602EB}" type="presParOf" srcId="{E0C8121F-9EE9-4095-A209-6FDA238C2F90}" destId="{DB03045C-FB27-429E-8B9B-18C6B7EFCCA0}" srcOrd="0" destOrd="0" presId="urn:microsoft.com/office/officeart/2005/8/layout/hProcess11"/>
    <dgm:cxn modelId="{EB65A711-AA25-426C-9D8C-A59A11180396}" type="presParOf" srcId="{E0C8121F-9EE9-4095-A209-6FDA238C2F90}" destId="{CCBE476C-36D7-44D7-910D-48776819A4EC}" srcOrd="1" destOrd="0" presId="urn:microsoft.com/office/officeart/2005/8/layout/hProcess11"/>
    <dgm:cxn modelId="{C6D55C47-2A23-4069-A350-49C8C463E968}" type="presParOf" srcId="{CCBE476C-36D7-44D7-910D-48776819A4EC}" destId="{1952DBEB-B967-4CA9-96BC-8EA0DD25719B}" srcOrd="0" destOrd="0" presId="urn:microsoft.com/office/officeart/2005/8/layout/hProcess11"/>
    <dgm:cxn modelId="{CA24A2AD-877C-427A-A831-F0730C3A6844}" type="presParOf" srcId="{1952DBEB-B967-4CA9-96BC-8EA0DD25719B}" destId="{29060386-7B06-4CC6-B53B-34E9F36217DF}" srcOrd="0" destOrd="0" presId="urn:microsoft.com/office/officeart/2005/8/layout/hProcess11"/>
    <dgm:cxn modelId="{2DAC08F9-6732-4881-A322-3C5A7D0E2813}" type="presParOf" srcId="{1952DBEB-B967-4CA9-96BC-8EA0DD25719B}" destId="{6565FE15-8BA3-4AD4-8D67-493FA6DB9197}" srcOrd="1" destOrd="0" presId="urn:microsoft.com/office/officeart/2005/8/layout/hProcess11"/>
    <dgm:cxn modelId="{EE23BA8C-CFF3-4244-B439-9E13EC3A9D67}" type="presParOf" srcId="{1952DBEB-B967-4CA9-96BC-8EA0DD25719B}" destId="{56609DE0-FCAB-4A94-8E26-52EAE86BA29A}" srcOrd="2" destOrd="0" presId="urn:microsoft.com/office/officeart/2005/8/layout/hProcess11"/>
    <dgm:cxn modelId="{827E2DC2-5EB9-4097-AF32-0B5E7591A249}" type="presParOf" srcId="{CCBE476C-36D7-44D7-910D-48776819A4EC}" destId="{070B18AE-DE6C-449B-B0AA-6D788304E892}" srcOrd="1" destOrd="0" presId="urn:microsoft.com/office/officeart/2005/8/layout/hProcess11"/>
    <dgm:cxn modelId="{215A167F-3E37-464C-9DB3-563AAF828160}" type="presParOf" srcId="{CCBE476C-36D7-44D7-910D-48776819A4EC}" destId="{C1BA33C1-6912-4DC3-9BFF-5F2F6A751FFA}" srcOrd="2" destOrd="0" presId="urn:microsoft.com/office/officeart/2005/8/layout/hProcess11"/>
    <dgm:cxn modelId="{1689C1BF-8812-4A3C-8D70-0FFAE8EE30DD}" type="presParOf" srcId="{C1BA33C1-6912-4DC3-9BFF-5F2F6A751FFA}" destId="{58B02AA6-7FB4-4DA7-BC5B-93F31FA358D5}" srcOrd="0" destOrd="0" presId="urn:microsoft.com/office/officeart/2005/8/layout/hProcess11"/>
    <dgm:cxn modelId="{EBF9173E-7C9B-44B6-A6D8-AFEB8D72F2CB}" type="presParOf" srcId="{C1BA33C1-6912-4DC3-9BFF-5F2F6A751FFA}" destId="{C05A3816-68A0-497C-B7D3-A8DE5BEE276C}" srcOrd="1" destOrd="0" presId="urn:microsoft.com/office/officeart/2005/8/layout/hProcess11"/>
    <dgm:cxn modelId="{A6213945-CC90-4336-BAF6-9C3EA9093CCD}" type="presParOf" srcId="{C1BA33C1-6912-4DC3-9BFF-5F2F6A751FFA}" destId="{A9E91D43-79C5-40BE-9BCB-464FB7A2BA60}" srcOrd="2" destOrd="0" presId="urn:microsoft.com/office/officeart/2005/8/layout/hProcess11"/>
    <dgm:cxn modelId="{8AD121F7-465A-4812-95EF-C04E01EED415}" type="presParOf" srcId="{CCBE476C-36D7-44D7-910D-48776819A4EC}" destId="{BCD5B994-21ED-410D-9EBA-8118A5F39158}" srcOrd="3" destOrd="0" presId="urn:microsoft.com/office/officeart/2005/8/layout/hProcess11"/>
    <dgm:cxn modelId="{49717948-7DC8-425D-BDAC-CB4E48279CFB}" type="presParOf" srcId="{CCBE476C-36D7-44D7-910D-48776819A4EC}" destId="{53C9A00E-C3AC-4027-B341-D6D7886D5979}" srcOrd="4" destOrd="0" presId="urn:microsoft.com/office/officeart/2005/8/layout/hProcess11"/>
    <dgm:cxn modelId="{68B5CAE9-A88B-456F-AF06-2B127EBDE69E}" type="presParOf" srcId="{53C9A00E-C3AC-4027-B341-D6D7886D5979}" destId="{0194C1B5-D708-44C7-86F8-B32838D10209}" srcOrd="0" destOrd="0" presId="urn:microsoft.com/office/officeart/2005/8/layout/hProcess11"/>
    <dgm:cxn modelId="{6ADF1633-54EE-4C2F-8ABE-D5AE545DE53A}" type="presParOf" srcId="{53C9A00E-C3AC-4027-B341-D6D7886D5979}" destId="{8902B0F2-7657-46AE-9987-58B40127E016}" srcOrd="1" destOrd="0" presId="urn:microsoft.com/office/officeart/2005/8/layout/hProcess11"/>
    <dgm:cxn modelId="{3F99716C-73D6-4240-9A31-6677E4AE89DF}" type="presParOf" srcId="{53C9A00E-C3AC-4027-B341-D6D7886D5979}" destId="{51D19866-5566-4D62-AF27-7F0A376AF24A}" srcOrd="2" destOrd="0" presId="urn:microsoft.com/office/officeart/2005/8/layout/hProcess11"/>
    <dgm:cxn modelId="{693E4304-796C-4889-B94C-23B1098DFDFB}" type="presParOf" srcId="{CCBE476C-36D7-44D7-910D-48776819A4EC}" destId="{0949DADC-E06D-4005-8610-BFBF99FFCA3D}" srcOrd="5" destOrd="0" presId="urn:microsoft.com/office/officeart/2005/8/layout/hProcess11"/>
    <dgm:cxn modelId="{B7842B54-98C1-4D0B-9AAE-63108C803E40}" type="presParOf" srcId="{CCBE476C-36D7-44D7-910D-48776819A4EC}" destId="{25B7800D-6408-4680-8A96-62692A9EF112}" srcOrd="6" destOrd="0" presId="urn:microsoft.com/office/officeart/2005/8/layout/hProcess11"/>
    <dgm:cxn modelId="{102A5133-DA56-4C0B-92AF-05FBEF1EE9EB}" type="presParOf" srcId="{25B7800D-6408-4680-8A96-62692A9EF112}" destId="{23452A11-EA26-46FC-BCF5-DFFB4DFECAAE}" srcOrd="0" destOrd="0" presId="urn:microsoft.com/office/officeart/2005/8/layout/hProcess11"/>
    <dgm:cxn modelId="{16F31A05-8FBE-488E-B67C-9663430B010B}" type="presParOf" srcId="{25B7800D-6408-4680-8A96-62692A9EF112}" destId="{EBF7C96C-647A-4560-8A02-35EECF940E99}" srcOrd="1" destOrd="0" presId="urn:microsoft.com/office/officeart/2005/8/layout/hProcess11"/>
    <dgm:cxn modelId="{4D7431EF-3E86-4E64-A42F-80B35849CBB1}" type="presParOf" srcId="{25B7800D-6408-4680-8A96-62692A9EF112}" destId="{120637E2-AEBD-45EA-B5D4-2B94D21D376D}" srcOrd="2" destOrd="0" presId="urn:microsoft.com/office/officeart/2005/8/layout/hProcess11"/>
    <dgm:cxn modelId="{FEA4E371-3F89-4F28-B4A2-BABAC1EAE811}" type="presParOf" srcId="{CCBE476C-36D7-44D7-910D-48776819A4EC}" destId="{B097146F-4246-476E-BB79-86E5C1E13DAB}" srcOrd="7" destOrd="0" presId="urn:microsoft.com/office/officeart/2005/8/layout/hProcess11"/>
    <dgm:cxn modelId="{A290FE24-4759-4832-91CD-178616970CE0}" type="presParOf" srcId="{CCBE476C-36D7-44D7-910D-48776819A4EC}" destId="{4953C536-7D1E-4C5A-B1D5-74ABF131D75D}" srcOrd="8" destOrd="0" presId="urn:microsoft.com/office/officeart/2005/8/layout/hProcess11"/>
    <dgm:cxn modelId="{9ACDDACF-B981-492F-BCE2-AE6F9DC516C1}" type="presParOf" srcId="{4953C536-7D1E-4C5A-B1D5-74ABF131D75D}" destId="{6C8AF9B6-8076-4F8E-AD95-A285AC72C040}" srcOrd="0" destOrd="0" presId="urn:microsoft.com/office/officeart/2005/8/layout/hProcess11"/>
    <dgm:cxn modelId="{55D83BF4-64FB-428F-93B3-C13BE2323A37}" type="presParOf" srcId="{4953C536-7D1E-4C5A-B1D5-74ABF131D75D}" destId="{457F51FA-2629-4B6D-AB37-8A43BF3CFC25}" srcOrd="1" destOrd="0" presId="urn:microsoft.com/office/officeart/2005/8/layout/hProcess11"/>
    <dgm:cxn modelId="{A45DEA59-2805-46AB-A62B-BF5B9900A66B}" type="presParOf" srcId="{4953C536-7D1E-4C5A-B1D5-74ABF131D75D}" destId="{06F8BA3E-A154-4458-BC01-1B7B6883E9B6}" srcOrd="2" destOrd="0" presId="urn:microsoft.com/office/officeart/2005/8/layout/hProcess11"/>
    <dgm:cxn modelId="{5B81633E-44E5-41F3-B013-AC9E451D9286}" type="presParOf" srcId="{CCBE476C-36D7-44D7-910D-48776819A4EC}" destId="{1252FE80-D3C7-4DC6-807F-9389EEE35336}" srcOrd="9" destOrd="0" presId="urn:microsoft.com/office/officeart/2005/8/layout/hProcess11"/>
    <dgm:cxn modelId="{9E731E0D-67C5-4765-A1F6-44654AD8540C}" type="presParOf" srcId="{CCBE476C-36D7-44D7-910D-48776819A4EC}" destId="{3AA95985-F26C-4680-9DF1-1D5EE0C6F843}" srcOrd="10" destOrd="0" presId="urn:microsoft.com/office/officeart/2005/8/layout/hProcess11"/>
    <dgm:cxn modelId="{AEFFFA2C-ACBC-4FED-AF9B-357E9588C8AF}" type="presParOf" srcId="{3AA95985-F26C-4680-9DF1-1D5EE0C6F843}" destId="{627A6F71-6800-4B04-ADE0-2F32716F6460}" srcOrd="0" destOrd="0" presId="urn:microsoft.com/office/officeart/2005/8/layout/hProcess11"/>
    <dgm:cxn modelId="{470C6833-11B6-4215-B37A-2B52D8A587EC}" type="presParOf" srcId="{3AA95985-F26C-4680-9DF1-1D5EE0C6F843}" destId="{2ECE3C2C-6654-4403-A7F3-1CA2534A561C}" srcOrd="1" destOrd="0" presId="urn:microsoft.com/office/officeart/2005/8/layout/hProcess11"/>
    <dgm:cxn modelId="{73B83D6C-30CF-40E7-AAE2-DBBE56EB8848}" type="presParOf" srcId="{3AA95985-F26C-4680-9DF1-1D5EE0C6F843}" destId="{D4EE8890-DDAC-448C-BE52-18C3060B38A0}" srcOrd="2" destOrd="0" presId="urn:microsoft.com/office/officeart/2005/8/layout/hProcess11"/>
    <dgm:cxn modelId="{6163CE6C-B843-4ADF-9D47-43F10FE5DC37}" type="presParOf" srcId="{CCBE476C-36D7-44D7-910D-48776819A4EC}" destId="{C0DF838B-7269-4AF0-B5ED-D90A95BC31A9}" srcOrd="11" destOrd="0" presId="urn:microsoft.com/office/officeart/2005/8/layout/hProcess11"/>
    <dgm:cxn modelId="{FD464505-8D47-4B1D-B5C2-BAC23C0DF415}" type="presParOf" srcId="{CCBE476C-36D7-44D7-910D-48776819A4EC}" destId="{8455DF26-EDE6-4F6F-89A7-1C0997483D20}" srcOrd="12" destOrd="0" presId="urn:microsoft.com/office/officeart/2005/8/layout/hProcess11"/>
    <dgm:cxn modelId="{7B8A75D9-F1A0-4094-ABB7-6EDDEA0D15DC}" type="presParOf" srcId="{8455DF26-EDE6-4F6F-89A7-1C0997483D20}" destId="{2F66BE1C-B55E-46DA-8DC2-291748CE4748}" srcOrd="0" destOrd="0" presId="urn:microsoft.com/office/officeart/2005/8/layout/hProcess11"/>
    <dgm:cxn modelId="{35CFB283-10CF-4922-AD0A-A5C8C3F067DC}" type="presParOf" srcId="{8455DF26-EDE6-4F6F-89A7-1C0997483D20}" destId="{872804CB-176F-4109-8F55-A16400CD4585}" srcOrd="1" destOrd="0" presId="urn:microsoft.com/office/officeart/2005/8/layout/hProcess11"/>
    <dgm:cxn modelId="{651A3D0B-5993-493C-9956-E1D477173CD4}" type="presParOf" srcId="{8455DF26-EDE6-4F6F-89A7-1C0997483D20}" destId="{89AC6BF7-54EA-4EEF-90BA-E8FA5ABB40F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03045C-FB27-429E-8B9B-18C6B7EFCCA0}">
      <dsp:nvSpPr>
        <dsp:cNvPr id="0" name=""/>
        <dsp:cNvSpPr/>
      </dsp:nvSpPr>
      <dsp:spPr>
        <a:xfrm>
          <a:off x="0" y="714507"/>
          <a:ext cx="9279012" cy="952677"/>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060386-7B06-4CC6-B53B-34E9F36217DF}">
      <dsp:nvSpPr>
        <dsp:cNvPr id="0" name=""/>
        <dsp:cNvSpPr/>
      </dsp:nvSpPr>
      <dsp:spPr>
        <a:xfrm>
          <a:off x="713" y="0"/>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en-GB" sz="1300" kern="1200" dirty="0">
              <a:latin typeface="Calibri Light" panose="020F0302020204030204"/>
            </a:rPr>
            <a:t>Day 1 – Day and Night, Light and Dark</a:t>
          </a:r>
          <a:endParaRPr lang="en-GB" sz="1300" kern="1200" dirty="0"/>
        </a:p>
      </dsp:txBody>
      <dsp:txXfrm>
        <a:off x="713" y="0"/>
        <a:ext cx="1143792" cy="952677"/>
      </dsp:txXfrm>
    </dsp:sp>
    <dsp:sp modelId="{6565FE15-8BA3-4AD4-8D67-493FA6DB9197}">
      <dsp:nvSpPr>
        <dsp:cNvPr id="0" name=""/>
        <dsp:cNvSpPr/>
      </dsp:nvSpPr>
      <dsp:spPr>
        <a:xfrm>
          <a:off x="453525"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B02AA6-7FB4-4DA7-BC5B-93F31FA358D5}">
      <dsp:nvSpPr>
        <dsp:cNvPr id="0" name=""/>
        <dsp:cNvSpPr/>
      </dsp:nvSpPr>
      <dsp:spPr>
        <a:xfrm>
          <a:off x="1201695" y="1429015"/>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en-GB" sz="1300" kern="1200" dirty="0">
              <a:latin typeface="Calibri Light" panose="020F0302020204030204"/>
            </a:rPr>
            <a:t>2. Elements are the first things created</a:t>
          </a:r>
          <a:endParaRPr lang="en-GB" sz="1300" kern="1200" dirty="0"/>
        </a:p>
      </dsp:txBody>
      <dsp:txXfrm>
        <a:off x="1201695" y="1429015"/>
        <a:ext cx="1143792" cy="952677"/>
      </dsp:txXfrm>
    </dsp:sp>
    <dsp:sp modelId="{C05A3816-68A0-497C-B7D3-A8DE5BEE276C}">
      <dsp:nvSpPr>
        <dsp:cNvPr id="0" name=""/>
        <dsp:cNvSpPr/>
      </dsp:nvSpPr>
      <dsp:spPr>
        <a:xfrm>
          <a:off x="1654506"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94C1B5-D708-44C7-86F8-B32838D10209}">
      <dsp:nvSpPr>
        <dsp:cNvPr id="0" name=""/>
        <dsp:cNvSpPr/>
      </dsp:nvSpPr>
      <dsp:spPr>
        <a:xfrm>
          <a:off x="2402677" y="0"/>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en-GB" sz="1300" kern="1200" dirty="0">
              <a:latin typeface="Calibri Light" panose="020F0302020204030204"/>
            </a:rPr>
            <a:t>Day 3 – Land and vegetation</a:t>
          </a:r>
          <a:endParaRPr lang="en-GB" sz="1300" kern="1200" dirty="0"/>
        </a:p>
      </dsp:txBody>
      <dsp:txXfrm>
        <a:off x="2402677" y="0"/>
        <a:ext cx="1143792" cy="952677"/>
      </dsp:txXfrm>
    </dsp:sp>
    <dsp:sp modelId="{8902B0F2-7657-46AE-9987-58B40127E016}">
      <dsp:nvSpPr>
        <dsp:cNvPr id="0" name=""/>
        <dsp:cNvSpPr/>
      </dsp:nvSpPr>
      <dsp:spPr>
        <a:xfrm>
          <a:off x="2855488"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52A11-EA26-46FC-BCF5-DFFB4DFECAAE}">
      <dsp:nvSpPr>
        <dsp:cNvPr id="0" name=""/>
        <dsp:cNvSpPr/>
      </dsp:nvSpPr>
      <dsp:spPr>
        <a:xfrm>
          <a:off x="3603659" y="1429015"/>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en-GB" sz="1300" kern="1200" dirty="0">
              <a:latin typeface="Calibri Light" panose="020F0302020204030204"/>
            </a:rPr>
            <a:t>4. Our sun is created</a:t>
          </a:r>
        </a:p>
      </dsp:txBody>
      <dsp:txXfrm>
        <a:off x="3603659" y="1429015"/>
        <a:ext cx="1143792" cy="952677"/>
      </dsp:txXfrm>
    </dsp:sp>
    <dsp:sp modelId="{EBF7C96C-647A-4560-8A02-35EECF940E99}">
      <dsp:nvSpPr>
        <dsp:cNvPr id="0" name=""/>
        <dsp:cNvSpPr/>
      </dsp:nvSpPr>
      <dsp:spPr>
        <a:xfrm>
          <a:off x="4056470"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8AF9B6-8076-4F8E-AD95-A285AC72C040}">
      <dsp:nvSpPr>
        <dsp:cNvPr id="0" name=""/>
        <dsp:cNvSpPr/>
      </dsp:nvSpPr>
      <dsp:spPr>
        <a:xfrm>
          <a:off x="4804641" y="0"/>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endParaRPr lang="en-GB" sz="1300" kern="1200" dirty="0">
            <a:latin typeface="Calibri Light" panose="020F0302020204030204"/>
          </a:endParaRPr>
        </a:p>
      </dsp:txBody>
      <dsp:txXfrm>
        <a:off x="4804641" y="0"/>
        <a:ext cx="1143792" cy="952677"/>
      </dsp:txXfrm>
    </dsp:sp>
    <dsp:sp modelId="{457F51FA-2629-4B6D-AB37-8A43BF3CFC25}">
      <dsp:nvSpPr>
        <dsp:cNvPr id="0" name=""/>
        <dsp:cNvSpPr/>
      </dsp:nvSpPr>
      <dsp:spPr>
        <a:xfrm>
          <a:off x="5257452"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7A6F71-6800-4B04-ADE0-2F32716F6460}">
      <dsp:nvSpPr>
        <dsp:cNvPr id="0" name=""/>
        <dsp:cNvSpPr/>
      </dsp:nvSpPr>
      <dsp:spPr>
        <a:xfrm>
          <a:off x="6005623" y="1429015"/>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endParaRPr lang="en-GB" sz="1300" kern="1200" dirty="0">
            <a:latin typeface="Calibri Light" panose="020F0302020204030204"/>
          </a:endParaRPr>
        </a:p>
      </dsp:txBody>
      <dsp:txXfrm>
        <a:off x="6005623" y="1429015"/>
        <a:ext cx="1143792" cy="952677"/>
      </dsp:txXfrm>
    </dsp:sp>
    <dsp:sp modelId="{2ECE3C2C-6654-4403-A7F3-1CA2534A561C}">
      <dsp:nvSpPr>
        <dsp:cNvPr id="0" name=""/>
        <dsp:cNvSpPr/>
      </dsp:nvSpPr>
      <dsp:spPr>
        <a:xfrm>
          <a:off x="6458434"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6BE1C-B55E-46DA-8DC2-291748CE4748}">
      <dsp:nvSpPr>
        <dsp:cNvPr id="0" name=""/>
        <dsp:cNvSpPr/>
      </dsp:nvSpPr>
      <dsp:spPr>
        <a:xfrm>
          <a:off x="7206604" y="0"/>
          <a:ext cx="1143792" cy="95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endParaRPr lang="en-GB" sz="1300" kern="1200" dirty="0">
            <a:latin typeface="Calibri Light" panose="020F0302020204030204"/>
          </a:endParaRPr>
        </a:p>
      </dsp:txBody>
      <dsp:txXfrm>
        <a:off x="7206604" y="0"/>
        <a:ext cx="1143792" cy="952677"/>
      </dsp:txXfrm>
    </dsp:sp>
    <dsp:sp modelId="{872804CB-176F-4109-8F55-A16400CD4585}">
      <dsp:nvSpPr>
        <dsp:cNvPr id="0" name=""/>
        <dsp:cNvSpPr/>
      </dsp:nvSpPr>
      <dsp:spPr>
        <a:xfrm>
          <a:off x="7659416" y="1071761"/>
          <a:ext cx="238169" cy="2381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E35F936-4E74-48EB-8D9C-2E79E14A862E}" type="datetimeFigureOut">
              <a:rPr lang="en-GB" smtClean="0"/>
              <a:t>22/09/2022</a:t>
            </a:fld>
            <a:endParaRPr lang="en-GB"/>
          </a:p>
        </p:txBody>
      </p:sp>
      <p:sp>
        <p:nvSpPr>
          <p:cNvPr id="4" name="Slide Image Placeholder 3"/>
          <p:cNvSpPr>
            <a:spLocks noGrp="1" noRot="1" noChangeAspect="1"/>
          </p:cNvSpPr>
          <p:nvPr>
            <p:ph type="sldImg" idx="2"/>
          </p:nvPr>
        </p:nvSpPr>
        <p:spPr>
          <a:xfrm>
            <a:off x="1262063" y="1173163"/>
            <a:ext cx="4578350"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BDC558F-E56C-41DD-B203-C433ED60DAFE}" type="slidenum">
              <a:rPr lang="en-GB" smtClean="0"/>
              <a:t>‹#›</a:t>
            </a:fld>
            <a:endParaRPr lang="en-GB"/>
          </a:p>
        </p:txBody>
      </p:sp>
    </p:spTree>
    <p:extLst>
      <p:ext uri="{BB962C8B-B14F-4D97-AF65-F5344CB8AC3E}">
        <p14:creationId xmlns:p14="http://schemas.microsoft.com/office/powerpoint/2010/main" val="4092857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E5C8F0-7994-4247-8B91-BBEA22819E28}"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81470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BE8C9-B219-4B2E-93CA-604C60F3CD6B}"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9575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DCC5B-066F-45DB-8D95-2C599422A31A}"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9968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19942-7A3C-4DC0-96E5-1FE28125C17E}"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41197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8B9727-14DA-4178-9F23-7C0CDEBA8239}"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1851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C1B0A5-D7AD-4BA7-89B6-77FA09C7ABED}"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1069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44801B-3107-4CB9-B397-4C39BA1DBB44}"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3579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BFC590-7E48-49FA-949C-AA1E825D39A2}"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1027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FAC48-81CF-4D91-BB58-73ED370D6A11}"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281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23C236-F4F2-483C-8ACC-421CE6F815D1}"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264243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E45EE4-399F-4AB7-9558-B774C0995454}"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190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AF9EA-1E37-480A-B577-1100E6EC3722}" type="datetime1">
              <a:rPr lang="en-GB" smtClean="0"/>
              <a:t>22/09/2022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769C0-4A93-431B-A443-CB6AAA52EFFA}" type="slidenum">
              <a:rPr lang="en-GB" smtClean="0"/>
              <a:t>‹#›</a:t>
            </a:fld>
            <a:endParaRPr lang="en-GB"/>
          </a:p>
        </p:txBody>
      </p:sp>
    </p:spTree>
    <p:extLst>
      <p:ext uri="{BB962C8B-B14F-4D97-AF65-F5344CB8AC3E}">
        <p14:creationId xmlns:p14="http://schemas.microsoft.com/office/powerpoint/2010/main" val="2970760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logo&#10;&#10;Description automatically generated">
            <a:extLst>
              <a:ext uri="{FF2B5EF4-FFF2-40B4-BE49-F238E27FC236}">
                <a16:creationId xmlns:a16="http://schemas.microsoft.com/office/drawing/2014/main" id="{487B6D93-883B-384C-29CA-C30B48CD872E}"/>
              </a:ext>
            </a:extLst>
          </p:cNvPr>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2185139" y="5568375"/>
            <a:ext cx="5535722" cy="1289625"/>
          </a:xfrm>
          <a:prstGeom prst="rect">
            <a:avLst/>
          </a:prstGeom>
        </p:spPr>
      </p:pic>
      <p:sp>
        <p:nvSpPr>
          <p:cNvPr id="4" name="Content Placeholder 4">
            <a:extLst>
              <a:ext uri="{FF2B5EF4-FFF2-40B4-BE49-F238E27FC236}">
                <a16:creationId xmlns:a16="http://schemas.microsoft.com/office/drawing/2014/main" id="{3E969C53-0ECA-4EE9-90C4-6057A5BE41EE}"/>
              </a:ext>
            </a:extLst>
          </p:cNvPr>
          <p:cNvSpPr txBox="1">
            <a:spLocks/>
          </p:cNvSpPr>
          <p:nvPr/>
        </p:nvSpPr>
        <p:spPr>
          <a:xfrm>
            <a:off x="614361" y="603032"/>
            <a:ext cx="5986463" cy="459761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800" dirty="0">
                <a:latin typeface="Arial"/>
                <a:cs typeface="Arial"/>
              </a:rPr>
              <a:t>Religious Studies Homework Booklet</a:t>
            </a:r>
          </a:p>
          <a:p>
            <a:pPr algn="l"/>
            <a:r>
              <a:rPr lang="en-GB" sz="1400" b="1" dirty="0">
                <a:latin typeface="Arial"/>
                <a:cs typeface="Arial"/>
              </a:rPr>
              <a:t>Year 10 Advent 2</a:t>
            </a:r>
            <a:endParaRPr lang="en-GB" sz="1400" b="1" dirty="0">
              <a:latin typeface="Arial" panose="020B0604020202020204" pitchFamily="34" charset="0"/>
              <a:cs typeface="Arial" panose="020B0604020202020204" pitchFamily="34" charset="0"/>
            </a:endParaRPr>
          </a:p>
          <a:p>
            <a:pPr algn="l"/>
            <a:r>
              <a:rPr lang="en-GB" sz="1200" dirty="0">
                <a:latin typeface="Arial"/>
                <a:cs typeface="Arial"/>
              </a:rPr>
              <a:t>Name:</a:t>
            </a:r>
          </a:p>
          <a:p>
            <a:pPr algn="l"/>
            <a:r>
              <a:rPr lang="en-GB" sz="1200" dirty="0">
                <a:latin typeface="Arial"/>
                <a:cs typeface="Arial"/>
              </a:rPr>
              <a:t>Class:</a:t>
            </a:r>
          </a:p>
          <a:p>
            <a:pPr algn="l"/>
            <a:r>
              <a:rPr lang="en-GB" sz="1200" dirty="0">
                <a:latin typeface="Arial"/>
                <a:cs typeface="Arial"/>
              </a:rPr>
              <a:t>Teacher:</a:t>
            </a:r>
          </a:p>
          <a:p>
            <a:pPr algn="l"/>
            <a:endParaRPr lang="en-GB" sz="1625" dirty="0">
              <a:latin typeface="Arial"/>
              <a:cs typeface="Arial"/>
            </a:endParaRPr>
          </a:p>
          <a:p>
            <a:pPr algn="l"/>
            <a:r>
              <a:rPr lang="en-GB" sz="1400" b="1" dirty="0">
                <a:latin typeface="Arial" panose="020B0604020202020204" pitchFamily="34" charset="0"/>
                <a:cs typeface="Arial" panose="020B0604020202020204" pitchFamily="34" charset="0"/>
              </a:rPr>
              <a:t>Homework Expectations:</a:t>
            </a:r>
          </a:p>
          <a:p>
            <a:pPr algn="l"/>
            <a:r>
              <a:rPr lang="en-GB" sz="1200" dirty="0">
                <a:latin typeface="Arial" panose="020B0604020202020204" pitchFamily="34" charset="0"/>
                <a:cs typeface="Arial" panose="020B0604020202020204" pitchFamily="34" charset="0"/>
              </a:rPr>
              <a:t>You must keep this booklet </a:t>
            </a:r>
            <a:r>
              <a:rPr lang="en-GB" sz="1200" b="1" dirty="0">
                <a:latin typeface="Arial" panose="020B0604020202020204" pitchFamily="34" charset="0"/>
                <a:cs typeface="Arial" panose="020B0604020202020204" pitchFamily="34" charset="0"/>
              </a:rPr>
              <a:t>neat</a:t>
            </a:r>
            <a:r>
              <a:rPr lang="en-GB" sz="1200" dirty="0">
                <a:latin typeface="Arial" panose="020B0604020202020204" pitchFamily="34" charset="0"/>
                <a:cs typeface="Arial" panose="020B0604020202020204" pitchFamily="34" charset="0"/>
              </a:rPr>
              <a:t> and </a:t>
            </a:r>
            <a:r>
              <a:rPr lang="en-GB" sz="1200" b="1" dirty="0">
                <a:latin typeface="Arial" panose="020B0604020202020204" pitchFamily="34" charset="0"/>
                <a:cs typeface="Arial" panose="020B0604020202020204" pitchFamily="34" charset="0"/>
              </a:rPr>
              <a:t>presentable</a:t>
            </a:r>
          </a:p>
          <a:p>
            <a:pPr algn="l"/>
            <a:r>
              <a:rPr lang="en-GB" sz="1200" dirty="0">
                <a:latin typeface="Arial" panose="020B0604020202020204" pitchFamily="34" charset="0"/>
                <a:cs typeface="Arial" panose="020B0604020202020204" pitchFamily="34" charset="0"/>
              </a:rPr>
              <a:t>All homework must be</a:t>
            </a:r>
            <a:r>
              <a:rPr lang="en-GB" sz="1200" b="1" dirty="0">
                <a:latin typeface="Arial" panose="020B0604020202020204" pitchFamily="34" charset="0"/>
                <a:cs typeface="Arial" panose="020B0604020202020204" pitchFamily="34" charset="0"/>
              </a:rPr>
              <a:t> completed for the date set</a:t>
            </a:r>
          </a:p>
          <a:p>
            <a:pPr algn="l"/>
            <a:r>
              <a:rPr lang="en-GB" sz="1200" b="1" dirty="0">
                <a:latin typeface="Arial" panose="020B0604020202020204" pitchFamily="34" charset="0"/>
                <a:cs typeface="Arial" panose="020B0604020202020204" pitchFamily="34" charset="0"/>
              </a:rPr>
              <a:t>High effort </a:t>
            </a:r>
            <a:r>
              <a:rPr lang="en-GB" sz="1200" dirty="0">
                <a:latin typeface="Arial" panose="020B0604020202020204" pitchFamily="34" charset="0"/>
                <a:cs typeface="Arial" panose="020B0604020202020204" pitchFamily="34" charset="0"/>
              </a:rPr>
              <a:t>is expected in all tasks</a:t>
            </a:r>
          </a:p>
          <a:p>
            <a:pPr algn="l"/>
            <a:r>
              <a:rPr lang="en-GB" sz="1200" dirty="0">
                <a:latin typeface="Arial" panose="020B0604020202020204" pitchFamily="34" charset="0"/>
                <a:cs typeface="Arial" panose="020B0604020202020204" pitchFamily="34" charset="0"/>
              </a:rPr>
              <a:t>You will </a:t>
            </a:r>
            <a:r>
              <a:rPr lang="en-GB" sz="1200" b="1" dirty="0">
                <a:latin typeface="Arial" panose="020B0604020202020204" pitchFamily="34" charset="0"/>
                <a:cs typeface="Arial" panose="020B0604020202020204" pitchFamily="34" charset="0"/>
              </a:rPr>
              <a:t>boost</a:t>
            </a:r>
            <a:r>
              <a:rPr lang="en-GB" sz="1200" dirty="0">
                <a:latin typeface="Arial" panose="020B0604020202020204" pitchFamily="34" charset="0"/>
                <a:cs typeface="Arial" panose="020B0604020202020204" pitchFamily="34" charset="0"/>
              </a:rPr>
              <a:t> all work in </a:t>
            </a:r>
            <a:r>
              <a:rPr lang="en-GB" sz="1200" b="1" dirty="0">
                <a:latin typeface="Arial" panose="020B0604020202020204" pitchFamily="34" charset="0"/>
                <a:cs typeface="Arial" panose="020B0604020202020204" pitchFamily="34" charset="0"/>
              </a:rPr>
              <a:t>red pen</a:t>
            </a:r>
          </a:p>
          <a:p>
            <a:endParaRPr lang="en-GB" sz="1625" dirty="0">
              <a:latin typeface="Arial"/>
              <a:cs typeface="Arial"/>
            </a:endParaRPr>
          </a:p>
        </p:txBody>
      </p:sp>
      <p:graphicFrame>
        <p:nvGraphicFramePr>
          <p:cNvPr id="7" name="Table 9">
            <a:extLst>
              <a:ext uri="{FF2B5EF4-FFF2-40B4-BE49-F238E27FC236}">
                <a16:creationId xmlns:a16="http://schemas.microsoft.com/office/drawing/2014/main" id="{75A9E8CB-0BA2-4BF6-BDD3-6D797D7A5580}"/>
              </a:ext>
            </a:extLst>
          </p:cNvPr>
          <p:cNvGraphicFramePr>
            <a:graphicFrameLocks noGrp="1"/>
          </p:cNvGraphicFramePr>
          <p:nvPr>
            <p:extLst>
              <p:ext uri="{D42A27DB-BD31-4B8C-83A1-F6EECF244321}">
                <p14:modId xmlns:p14="http://schemas.microsoft.com/office/powerpoint/2010/main" val="2653364448"/>
              </p:ext>
            </p:extLst>
          </p:nvPr>
        </p:nvGraphicFramePr>
        <p:xfrm>
          <a:off x="614362" y="4190276"/>
          <a:ext cx="8677277" cy="1454667"/>
        </p:xfrm>
        <a:graphic>
          <a:graphicData uri="http://schemas.openxmlformats.org/drawingml/2006/table">
            <a:tbl>
              <a:tblPr firstRow="1" bandRow="1">
                <a:tableStyleId>{073A0DAA-6AF3-43AB-8588-CEC1D06C72B9}</a:tableStyleId>
              </a:tblPr>
              <a:tblGrid>
                <a:gridCol w="1176337">
                  <a:extLst>
                    <a:ext uri="{9D8B030D-6E8A-4147-A177-3AD203B41FA5}">
                      <a16:colId xmlns:a16="http://schemas.microsoft.com/office/drawing/2014/main" val="3320810119"/>
                    </a:ext>
                  </a:extLst>
                </a:gridCol>
                <a:gridCol w="1176337">
                  <a:extLst>
                    <a:ext uri="{9D8B030D-6E8A-4147-A177-3AD203B41FA5}">
                      <a16:colId xmlns:a16="http://schemas.microsoft.com/office/drawing/2014/main" val="952879897"/>
                    </a:ext>
                  </a:extLst>
                </a:gridCol>
                <a:gridCol w="1985964">
                  <a:extLst>
                    <a:ext uri="{9D8B030D-6E8A-4147-A177-3AD203B41FA5}">
                      <a16:colId xmlns:a16="http://schemas.microsoft.com/office/drawing/2014/main" val="2587861013"/>
                    </a:ext>
                  </a:extLst>
                </a:gridCol>
                <a:gridCol w="1084660">
                  <a:extLst>
                    <a:ext uri="{9D8B030D-6E8A-4147-A177-3AD203B41FA5}">
                      <a16:colId xmlns:a16="http://schemas.microsoft.com/office/drawing/2014/main" val="1235917765"/>
                    </a:ext>
                  </a:extLst>
                </a:gridCol>
                <a:gridCol w="1084660">
                  <a:extLst>
                    <a:ext uri="{9D8B030D-6E8A-4147-A177-3AD203B41FA5}">
                      <a16:colId xmlns:a16="http://schemas.microsoft.com/office/drawing/2014/main" val="2825156984"/>
                    </a:ext>
                  </a:extLst>
                </a:gridCol>
                <a:gridCol w="2169319">
                  <a:extLst>
                    <a:ext uri="{9D8B030D-6E8A-4147-A177-3AD203B41FA5}">
                      <a16:colId xmlns:a16="http://schemas.microsoft.com/office/drawing/2014/main" val="2636146551"/>
                    </a:ext>
                  </a:extLst>
                </a:gridCol>
              </a:tblGrid>
              <a:tr h="342147">
                <a:tc>
                  <a:txBody>
                    <a:bodyPr/>
                    <a:lstStyle/>
                    <a:p>
                      <a:r>
                        <a:rPr lang="en-GB" sz="1200" dirty="0">
                          <a:solidFill>
                            <a:schemeClr val="tx1"/>
                          </a:solidFill>
                          <a:latin typeface="Arial"/>
                        </a:rPr>
                        <a:t>Homework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 by: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Homework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a:t>
                      </a:r>
                      <a:r>
                        <a:rPr lang="en-GB" sz="1200" baseline="0" dirty="0">
                          <a:solidFill>
                            <a:schemeClr val="tx1"/>
                          </a:solidFill>
                          <a:latin typeface="Arial"/>
                        </a:rPr>
                        <a:t> by:</a:t>
                      </a:r>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1142606"/>
                  </a:ext>
                </a:extLst>
              </a:tr>
              <a:tr h="370840">
                <a:tc gridSpan="2">
                  <a:txBody>
                    <a:bodyPr/>
                    <a:lstStyle/>
                    <a:p>
                      <a:r>
                        <a:rPr lang="en-GB" sz="1200" dirty="0">
                          <a:solidFill>
                            <a:schemeClr val="tx1"/>
                          </a:solidFill>
                          <a:latin typeface="Arial"/>
                        </a:rPr>
                        <a:t>Homework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200" dirty="0">
                          <a:solidFill>
                            <a:schemeClr val="tx1"/>
                          </a:solidFill>
                          <a:latin typeface="Arial"/>
                        </a:rPr>
                        <a:t>Homework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093558"/>
                  </a:ext>
                </a:extLst>
              </a:tr>
              <a:tr h="370840">
                <a:tc gridSpan="2">
                  <a:txBody>
                    <a:bodyPr/>
                    <a:lstStyle/>
                    <a:p>
                      <a:r>
                        <a:rPr lang="en-GB" sz="1200" dirty="0">
                          <a:solidFill>
                            <a:schemeClr val="tx1"/>
                          </a:solidFill>
                          <a:latin typeface="Arial"/>
                        </a:rPr>
                        <a:t>Homework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200" dirty="0">
                          <a:solidFill>
                            <a:schemeClr val="tx1"/>
                          </a:solidFill>
                          <a:latin typeface="Arial"/>
                        </a:rPr>
                        <a:t>Homework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7758826"/>
                  </a:ext>
                </a:extLst>
              </a:tr>
              <a:tr h="370840">
                <a:tc gridSpan="2">
                  <a:txBody>
                    <a:bodyPr/>
                    <a:lstStyle/>
                    <a:p>
                      <a:r>
                        <a:rPr lang="en-GB" sz="1200" dirty="0">
                          <a:solidFill>
                            <a:schemeClr val="tx1"/>
                          </a:solidFill>
                          <a:latin typeface="Arial"/>
                        </a:rPr>
                        <a:t>Homework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200" dirty="0">
                          <a:solidFill>
                            <a:schemeClr val="tx1"/>
                          </a:solidFill>
                          <a:latin typeface="Arial"/>
                        </a:rPr>
                        <a:t>Homework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678088"/>
                  </a:ext>
                </a:extLst>
              </a:tr>
            </a:tbl>
          </a:graphicData>
        </a:graphic>
      </p:graphicFrame>
      <p:pic>
        <p:nvPicPr>
          <p:cNvPr id="6" name="Picture 5" descr="Logo, company name&#10;&#10;Description automatically generated">
            <a:extLst>
              <a:ext uri="{FF2B5EF4-FFF2-40B4-BE49-F238E27FC236}">
                <a16:creationId xmlns:a16="http://schemas.microsoft.com/office/drawing/2014/main" id="{AAEEB74B-B11B-B44F-3CDE-C142293F0BEE}"/>
              </a:ext>
            </a:extLst>
          </p:cNvPr>
          <p:cNvPicPr>
            <a:picLocks noChangeAspect="1"/>
          </p:cNvPicPr>
          <p:nvPr/>
        </p:nvPicPr>
        <p:blipFill rotWithShape="1">
          <a:blip r:embed="rId4">
            <a:extLst>
              <a:ext uri="{BEBA8EAE-BF5A-486C-A8C5-ECC9F3942E4B}">
                <a14:imgProps xmlns:a14="http://schemas.microsoft.com/office/drawing/2010/main">
                  <a14:imgLayer r:embed="rId5">
                    <a14:imgEffect>
                      <a14:saturation sat="0"/>
                    </a14:imgEffect>
                  </a14:imgLayer>
                </a14:imgProps>
              </a:ext>
            </a:extLst>
          </a:blip>
          <a:srcRect b="12703"/>
          <a:stretch/>
        </p:blipFill>
        <p:spPr>
          <a:xfrm>
            <a:off x="6291395" y="0"/>
            <a:ext cx="3614605" cy="1778466"/>
          </a:xfrm>
          <a:prstGeom prst="rect">
            <a:avLst/>
          </a:prstGeom>
        </p:spPr>
      </p:pic>
    </p:spTree>
    <p:extLst>
      <p:ext uri="{BB962C8B-B14F-4D97-AF65-F5344CB8AC3E}">
        <p14:creationId xmlns:p14="http://schemas.microsoft.com/office/powerpoint/2010/main" val="969299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2</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1                                       Incarnation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376473169"/>
              </p:ext>
            </p:extLst>
          </p:nvPr>
        </p:nvGraphicFramePr>
        <p:xfrm>
          <a:off x="319086" y="559079"/>
          <a:ext cx="9267828" cy="5805489"/>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2619280">
                <a:tc>
                  <a:txBody>
                    <a:bodyPr/>
                    <a:lstStyle/>
                    <a:p>
                      <a:pPr marL="0" indent="0">
                        <a:lnSpc>
                          <a:spcPct val="150000"/>
                        </a:lnSpc>
                        <a:spcBef>
                          <a:spcPts val="0"/>
                        </a:spcBef>
                        <a:spcAft>
                          <a:spcPts val="0"/>
                        </a:spcAft>
                        <a:buNone/>
                      </a:pPr>
                      <a:r>
                        <a:rPr lang="en-GB" sz="1200" b="1" baseline="0" dirty="0">
                          <a:latin typeface="Arial"/>
                          <a:cs typeface="Arial"/>
                        </a:rPr>
                        <a:t>1. Define the words.</a:t>
                      </a:r>
                    </a:p>
                    <a:p>
                      <a:pPr rtl="0" fontAlgn="base">
                        <a:lnSpc>
                          <a:spcPct val="150000"/>
                        </a:lnSpc>
                      </a:pPr>
                      <a:r>
                        <a:rPr lang="en-GB" sz="1200" b="0" i="0" kern="1200" dirty="0">
                          <a:solidFill>
                            <a:schemeClr val="tx1"/>
                          </a:solidFill>
                          <a:effectLst/>
                          <a:latin typeface="Arial"/>
                          <a:ea typeface="+mn-ea"/>
                          <a:cs typeface="Arial"/>
                        </a:rPr>
                        <a:t>​</a:t>
                      </a:r>
                      <a:r>
                        <a:rPr lang="en-GB" sz="1200" b="0" i="0" kern="1200" baseline="0" dirty="0">
                          <a:solidFill>
                            <a:schemeClr val="tx1"/>
                          </a:solidFill>
                          <a:effectLst/>
                          <a:latin typeface="Arial"/>
                          <a:ea typeface="+mn-ea"/>
                          <a:cs typeface="Arial"/>
                        </a:rPr>
                        <a:t>1. Incarnation</a:t>
                      </a:r>
                    </a:p>
                    <a:p>
                      <a:pPr lvl="0">
                        <a:lnSpc>
                          <a:spcPct val="150000"/>
                        </a:lnSpc>
                        <a:buNone/>
                      </a:pPr>
                      <a:endParaRPr lang="en-GB" sz="1200" b="0" i="0" kern="1200" baseline="0" dirty="0">
                        <a:solidFill>
                          <a:schemeClr val="tx1"/>
                        </a:solidFill>
                        <a:effectLst/>
                        <a:latin typeface="Arial"/>
                        <a:ea typeface="+mn-ea"/>
                        <a:cs typeface="Arial"/>
                      </a:endParaRPr>
                    </a:p>
                    <a:p>
                      <a:pPr lvl="0">
                        <a:lnSpc>
                          <a:spcPct val="150000"/>
                        </a:lnSpc>
                        <a:buNone/>
                      </a:pPr>
                      <a:r>
                        <a:rPr lang="en-GB" sz="1200" b="0" i="0" kern="1200" baseline="0" dirty="0">
                          <a:solidFill>
                            <a:schemeClr val="tx1"/>
                          </a:solidFill>
                          <a:effectLst/>
                          <a:latin typeface="Arial"/>
                          <a:ea typeface="+mn-ea"/>
                          <a:cs typeface="Arial"/>
                        </a:rPr>
                        <a:t>2. Kenosis</a:t>
                      </a:r>
                    </a:p>
                    <a:p>
                      <a:pPr lvl="0">
                        <a:lnSpc>
                          <a:spcPct val="150000"/>
                        </a:lnSpc>
                        <a:buNone/>
                      </a:pPr>
                      <a:endParaRPr lang="en-GB" sz="1200" b="0" i="0" kern="1200" baseline="0" dirty="0">
                        <a:solidFill>
                          <a:schemeClr val="tx1"/>
                        </a:solidFill>
                        <a:effectLst/>
                        <a:latin typeface="Arial"/>
                        <a:ea typeface="+mn-ea"/>
                        <a:cs typeface="Arial"/>
                      </a:endParaRPr>
                    </a:p>
                    <a:p>
                      <a:pPr lvl="0">
                        <a:lnSpc>
                          <a:spcPct val="150000"/>
                        </a:lnSpc>
                        <a:buNone/>
                      </a:pPr>
                      <a:r>
                        <a:rPr lang="en-GB" sz="1200" b="0" i="0" kern="1200" baseline="0" dirty="0">
                          <a:solidFill>
                            <a:schemeClr val="tx1"/>
                          </a:solidFill>
                          <a:effectLst/>
                          <a:latin typeface="Arial"/>
                          <a:ea typeface="+mn-ea"/>
                          <a:cs typeface="Arial"/>
                        </a:rPr>
                        <a:t>3. Immanent</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50000"/>
                        </a:lnSpc>
                        <a:spcBef>
                          <a:spcPts val="0"/>
                        </a:spcBef>
                        <a:spcAft>
                          <a:spcPts val="0"/>
                        </a:spcAft>
                      </a:pPr>
                      <a:r>
                        <a:rPr lang="en-GB" sz="1200" b="1" dirty="0">
                          <a:latin typeface="Arial"/>
                          <a:cs typeface="Arial"/>
                        </a:rPr>
                        <a:t>3.</a:t>
                      </a:r>
                      <a:r>
                        <a:rPr lang="en-GB" sz="1200" b="1" baseline="0" dirty="0">
                          <a:latin typeface="Arial"/>
                          <a:cs typeface="Arial"/>
                        </a:rPr>
                        <a:t> Highlight or underline the parts of the text talking about </a:t>
                      </a:r>
                    </a:p>
                    <a:p>
                      <a:pPr lvl="0">
                        <a:lnSpc>
                          <a:spcPct val="150000"/>
                        </a:lnSpc>
                        <a:spcBef>
                          <a:spcPts val="0"/>
                        </a:spcBef>
                        <a:spcAft>
                          <a:spcPts val="0"/>
                        </a:spcAft>
                        <a:buNone/>
                      </a:pPr>
                      <a:r>
                        <a:rPr lang="en-GB" sz="1200" b="1" baseline="0" dirty="0">
                          <a:latin typeface="Arial"/>
                          <a:cs typeface="Arial"/>
                        </a:rPr>
                        <a:t>    Jesus. </a:t>
                      </a:r>
                    </a:p>
                    <a:p>
                      <a:pPr marL="0" lvl="0" indent="0">
                        <a:lnSpc>
                          <a:spcPct val="150000"/>
                        </a:lnSpc>
                        <a:spcBef>
                          <a:spcPts val="0"/>
                        </a:spcBef>
                        <a:spcAft>
                          <a:spcPts val="0"/>
                        </a:spcAft>
                        <a:buNone/>
                      </a:pPr>
                      <a:r>
                        <a:rPr lang="en-GB" sz="1200" b="1" i="0" u="none" strike="noStrike" baseline="0" noProof="0" dirty="0"/>
                        <a:t>John 1</a:t>
                      </a:r>
                      <a:r>
                        <a:rPr lang="en-GB" sz="1200" b="0" i="0" u="none" strike="noStrike" baseline="0" noProof="0" dirty="0"/>
                        <a:t>: In the beginning was the Word, and the Word was with God, and the Word was God.  He was in the beginning with God.  All things came into being through him, and without him not one thing came into being. What has come into being in him was life, and the life was the light of all people.  The light shines in the darkness, and the darkness did not overcome it.</a:t>
                      </a:r>
                    </a:p>
                    <a:p>
                      <a:pPr marL="0" lvl="0" indent="0">
                        <a:lnSpc>
                          <a:spcPct val="150000"/>
                        </a:lnSpc>
                        <a:spcBef>
                          <a:spcPts val="0"/>
                        </a:spcBef>
                        <a:spcAft>
                          <a:spcPts val="0"/>
                        </a:spcAft>
                        <a:buNone/>
                      </a:pPr>
                      <a:r>
                        <a:rPr lang="en-GB" sz="1200" b="0" i="0" u="none" strike="noStrike" baseline="0" noProof="0" dirty="0"/>
                        <a:t>…</a:t>
                      </a:r>
                    </a:p>
                    <a:p>
                      <a:pPr marL="0" lvl="0" indent="0">
                        <a:lnSpc>
                          <a:spcPct val="150000"/>
                        </a:lnSpc>
                        <a:spcBef>
                          <a:spcPts val="0"/>
                        </a:spcBef>
                        <a:spcAft>
                          <a:spcPts val="0"/>
                        </a:spcAft>
                        <a:buNone/>
                      </a:pPr>
                      <a:r>
                        <a:rPr lang="en-GB" sz="1200" b="0" i="0" u="none" strike="noStrike" baseline="0" noProof="0" dirty="0">
                          <a:latin typeface="Calibri"/>
                        </a:rPr>
                        <a:t>He was in the world, and the world came into being through him; yet the world did not know him.  He came to what was his own, and his own people did not accept him.  But to all who received him, who believed in his name, he gave power to become children of God, who were born, not of blood or of the will of the flesh or of the will of man, but of God.</a:t>
                      </a:r>
                    </a:p>
                    <a:p>
                      <a:pPr lvl="0">
                        <a:lnSpc>
                          <a:spcPct val="150000"/>
                        </a:lnSpc>
                        <a:spcBef>
                          <a:spcPts val="0"/>
                        </a:spcBef>
                        <a:spcAft>
                          <a:spcPts val="0"/>
                        </a:spcAft>
                        <a:buNone/>
                      </a:pPr>
                      <a:r>
                        <a:rPr lang="en-GB" sz="1200" b="1" dirty="0">
                          <a:latin typeface="Arial"/>
                          <a:cs typeface="Arial"/>
                        </a:rPr>
                        <a:t>What does John 1 teach Christians about Jesus?</a:t>
                      </a:r>
                    </a:p>
                    <a:p>
                      <a:pPr lvl="0">
                        <a:lnSpc>
                          <a:spcPct val="150000"/>
                        </a:lnSpc>
                        <a:spcBef>
                          <a:spcPts val="0"/>
                        </a:spcBef>
                        <a:spcAft>
                          <a:spcPts val="0"/>
                        </a:spcAft>
                        <a:buNone/>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3072561">
                <a:tc>
                  <a:txBody>
                    <a:bodyPr/>
                    <a:lstStyle/>
                    <a:p>
                      <a:pPr marL="0" indent="0">
                        <a:lnSpc>
                          <a:spcPct val="150000"/>
                        </a:lnSpc>
                        <a:spcBef>
                          <a:spcPts val="0"/>
                        </a:spcBef>
                        <a:spcAft>
                          <a:spcPts val="0"/>
                        </a:spcAft>
                        <a:buNone/>
                      </a:pPr>
                      <a:r>
                        <a:rPr lang="en-GB" sz="1200" b="1" baseline="0" dirty="0">
                          <a:latin typeface="Arial"/>
                          <a:cs typeface="Arial"/>
                        </a:rPr>
                        <a:t>2. Pick the correct statement, </a:t>
                      </a:r>
                    </a:p>
                    <a:p>
                      <a:pPr marL="0" indent="0">
                        <a:lnSpc>
                          <a:spcPct val="150000"/>
                        </a:lnSpc>
                        <a:spcBef>
                          <a:spcPts val="0"/>
                        </a:spcBef>
                        <a:spcAft>
                          <a:spcPts val="0"/>
                        </a:spcAft>
                        <a:buNone/>
                      </a:pPr>
                      <a:endParaRPr lang="en-GB" sz="1200" b="1" i="0" u="none" strike="noStrike" baseline="0" noProof="0" dirty="0">
                        <a:latin typeface="Arial"/>
                        <a:cs typeface="Arial"/>
                      </a:endParaRPr>
                    </a:p>
                    <a:p>
                      <a:pPr marL="171450" indent="-171450">
                        <a:lnSpc>
                          <a:spcPct val="150000"/>
                        </a:lnSpc>
                        <a:spcBef>
                          <a:spcPts val="0"/>
                        </a:spcBef>
                        <a:spcAft>
                          <a:spcPts val="0"/>
                        </a:spcAft>
                        <a:buFont typeface="Wingdings" panose="05000000000000000000" pitchFamily="2" charset="2"/>
                        <a:buChar char="q"/>
                      </a:pPr>
                      <a:r>
                        <a:rPr lang="en-GB" sz="1200" b="0" i="0" u="none" strike="noStrike" baseline="0" noProof="0" dirty="0">
                          <a:latin typeface="Arial"/>
                          <a:cs typeface="Arial"/>
                        </a:rPr>
                        <a:t>Jesus was God in the form of Man.</a:t>
                      </a:r>
                    </a:p>
                    <a:p>
                      <a:pPr marL="171450" indent="-171450">
                        <a:lnSpc>
                          <a:spcPct val="150000"/>
                        </a:lnSpc>
                        <a:spcBef>
                          <a:spcPts val="0"/>
                        </a:spcBef>
                        <a:spcAft>
                          <a:spcPts val="0"/>
                        </a:spcAft>
                        <a:buFont typeface="Wingdings" panose="05000000000000000000" pitchFamily="2" charset="2"/>
                        <a:buChar char="q"/>
                      </a:pPr>
                      <a:r>
                        <a:rPr lang="en-GB" sz="1200" b="0" i="0" u="none" strike="noStrike" baseline="0" noProof="0" dirty="0">
                          <a:latin typeface="Arial"/>
                          <a:cs typeface="Arial"/>
                        </a:rPr>
                        <a:t>Jesus was a Good man who knew God.</a:t>
                      </a:r>
                    </a:p>
                    <a:p>
                      <a:pPr marL="171450" indent="-171450">
                        <a:lnSpc>
                          <a:spcPct val="150000"/>
                        </a:lnSpc>
                        <a:spcBef>
                          <a:spcPts val="0"/>
                        </a:spcBef>
                        <a:spcAft>
                          <a:spcPts val="0"/>
                        </a:spcAft>
                        <a:buFont typeface="Wingdings" panose="05000000000000000000" pitchFamily="2" charset="2"/>
                        <a:buChar char="q"/>
                      </a:pPr>
                      <a:r>
                        <a:rPr lang="en-GB" sz="1200" b="0" i="0" u="none" strike="noStrike" baseline="0" noProof="0" dirty="0">
                          <a:latin typeface="Arial"/>
                          <a:cs typeface="Arial"/>
                        </a:rPr>
                        <a:t>Jesus was God cloaked as a Man.</a:t>
                      </a:r>
                    </a:p>
                    <a:p>
                      <a:pPr marL="171450" indent="-171450">
                        <a:lnSpc>
                          <a:spcPct val="150000"/>
                        </a:lnSpc>
                        <a:spcBef>
                          <a:spcPts val="0"/>
                        </a:spcBef>
                        <a:spcAft>
                          <a:spcPts val="0"/>
                        </a:spcAft>
                        <a:buFont typeface="Wingdings" panose="05000000000000000000" pitchFamily="2" charset="2"/>
                        <a:buChar char="q"/>
                      </a:pPr>
                      <a:r>
                        <a:rPr lang="en-GB" sz="1200" b="0" i="0" u="none" strike="noStrike" baseline="0" noProof="0" dirty="0">
                          <a:latin typeface="Arial"/>
                          <a:cs typeface="Arial"/>
                        </a:rPr>
                        <a:t>Jesus both Fully God and Fully Man.</a:t>
                      </a:r>
                    </a:p>
                    <a:p>
                      <a:pPr marL="171450" indent="-171450">
                        <a:lnSpc>
                          <a:spcPct val="150000"/>
                        </a:lnSpc>
                        <a:spcBef>
                          <a:spcPts val="0"/>
                        </a:spcBef>
                        <a:spcAft>
                          <a:spcPts val="0"/>
                        </a:spcAft>
                        <a:buFont typeface="Wingdings" panose="05000000000000000000" pitchFamily="2" charset="2"/>
                        <a:buChar char="q"/>
                      </a:pPr>
                      <a:r>
                        <a:rPr lang="en-GB" sz="1200" b="0" i="0" u="none" strike="noStrike" baseline="0" noProof="0" dirty="0">
                          <a:latin typeface="Arial"/>
                          <a:cs typeface="Arial"/>
                        </a:rPr>
                        <a:t>Jesus was half God and half Man.</a:t>
                      </a:r>
                    </a:p>
                    <a:p>
                      <a:pPr marL="0" indent="0">
                        <a:lnSpc>
                          <a:spcPct val="150000"/>
                        </a:lnSpc>
                        <a:spcBef>
                          <a:spcPts val="0"/>
                        </a:spcBef>
                        <a:spcAft>
                          <a:spcPts val="0"/>
                        </a:spcAft>
                        <a:buFont typeface="Wingdings" panose="05000000000000000000" pitchFamily="2" charset="2"/>
                        <a:buNone/>
                      </a:pPr>
                      <a:r>
                        <a:rPr lang="en-GB" sz="1200" b="1" i="0" u="none" strike="noStrike" baseline="0" noProof="0" dirty="0">
                          <a:latin typeface="Arial"/>
                          <a:cs typeface="Arial"/>
                        </a:rPr>
                        <a:t>State why you have made your choice:</a:t>
                      </a:r>
                    </a:p>
                    <a:p>
                      <a:pPr marL="0" indent="0">
                        <a:lnSpc>
                          <a:spcPct val="150000"/>
                        </a:lnSpc>
                        <a:spcBef>
                          <a:spcPts val="0"/>
                        </a:spcBef>
                        <a:spcAft>
                          <a:spcPts val="0"/>
                        </a:spcAft>
                        <a:buFont typeface="Wingdings" panose="05000000000000000000" pitchFamily="2" charset="2"/>
                        <a:buNone/>
                      </a:pPr>
                      <a:r>
                        <a:rPr lang="en-GB" sz="1200" b="0" baseline="0" dirty="0">
                          <a:latin typeface="Arial"/>
                          <a:cs typeface="Arial"/>
                        </a:rPr>
                        <a:t>_______________________________________________________________________________________________________________________________________________________________</a:t>
                      </a:r>
                      <a:endParaRPr lang="en-GB" sz="1200" b="1" i="0" u="none" strike="noStrike" baseline="0" noProof="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5184444"/>
                  </a:ext>
                </a:extLst>
              </a:tr>
            </a:tbl>
          </a:graphicData>
        </a:graphic>
      </p:graphicFrame>
    </p:spTree>
    <p:extLst>
      <p:ext uri="{BB962C8B-B14F-4D97-AF65-F5344CB8AC3E}">
        <p14:creationId xmlns:p14="http://schemas.microsoft.com/office/powerpoint/2010/main" val="1553963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3</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2                                       Interpretations of Scripture</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533107309"/>
              </p:ext>
            </p:extLst>
          </p:nvPr>
        </p:nvGraphicFramePr>
        <p:xfrm>
          <a:off x="319086" y="619125"/>
          <a:ext cx="9267828" cy="5801171"/>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5737227">
                <a:tc>
                  <a:txBody>
                    <a:bodyPr/>
                    <a:lstStyle/>
                    <a:p>
                      <a:pPr marL="228600" indent="-228600">
                        <a:lnSpc>
                          <a:spcPct val="150000"/>
                        </a:lnSpc>
                        <a:spcBef>
                          <a:spcPts val="0"/>
                        </a:spcBef>
                        <a:spcAft>
                          <a:spcPts val="0"/>
                        </a:spcAft>
                        <a:buAutoNum type="arabicPeriod"/>
                      </a:pPr>
                      <a:r>
                        <a:rPr lang="en-GB" sz="1200" b="0" i="0" kern="1200" dirty="0">
                          <a:solidFill>
                            <a:schemeClr val="tx1"/>
                          </a:solidFill>
                          <a:effectLst/>
                          <a:latin typeface="Arial"/>
                          <a:ea typeface="+mn-ea"/>
                          <a:cs typeface="Arial"/>
                        </a:rPr>
                        <a:t>​</a:t>
                      </a:r>
                    </a:p>
                    <a:p>
                      <a:pPr marL="228600" indent="-228600">
                        <a:lnSpc>
                          <a:spcPct val="150000"/>
                        </a:lnSpc>
                        <a:spcBef>
                          <a:spcPts val="0"/>
                        </a:spcBef>
                        <a:spcAft>
                          <a:spcPts val="0"/>
                        </a:spcAft>
                        <a:buFont typeface="+mj-lt"/>
                        <a:buAutoNum type="alphaLcParenR"/>
                      </a:pPr>
                      <a:r>
                        <a:rPr lang="en-GB" sz="1200" b="1" i="0" kern="1200" dirty="0">
                          <a:solidFill>
                            <a:schemeClr val="tx1"/>
                          </a:solidFill>
                          <a:effectLst/>
                          <a:latin typeface="Arial"/>
                          <a:ea typeface="+mn-ea"/>
                          <a:cs typeface="Arial"/>
                        </a:rPr>
                        <a:t>For Catholics, is the Bible:</a:t>
                      </a:r>
                    </a:p>
                    <a:p>
                      <a:pPr marL="228600" indent="-228600">
                        <a:lnSpc>
                          <a:spcPct val="150000"/>
                        </a:lnSpc>
                        <a:spcBef>
                          <a:spcPts val="0"/>
                        </a:spcBef>
                        <a:spcAft>
                          <a:spcPts val="0"/>
                        </a:spcAft>
                        <a:buFont typeface="Wingdings" panose="05000000000000000000" pitchFamily="2" charset="2"/>
                        <a:buChar char="q"/>
                      </a:pPr>
                      <a:r>
                        <a:rPr lang="en-GB" sz="1200" b="0" i="0" kern="1200" dirty="0">
                          <a:solidFill>
                            <a:schemeClr val="tx1"/>
                          </a:solidFill>
                          <a:effectLst/>
                          <a:latin typeface="Arial"/>
                          <a:ea typeface="+mn-ea"/>
                          <a:cs typeface="Arial"/>
                        </a:rPr>
                        <a:t>Inspired by God through thoughts, visions and dreams</a:t>
                      </a:r>
                    </a:p>
                    <a:p>
                      <a:pPr marL="228600" indent="-228600">
                        <a:lnSpc>
                          <a:spcPct val="150000"/>
                        </a:lnSpc>
                        <a:spcBef>
                          <a:spcPts val="0"/>
                        </a:spcBef>
                        <a:spcAft>
                          <a:spcPts val="0"/>
                        </a:spcAft>
                        <a:buFont typeface="Wingdings" panose="05000000000000000000" pitchFamily="2" charset="2"/>
                        <a:buChar char="q"/>
                      </a:pPr>
                      <a:r>
                        <a:rPr lang="en-GB" sz="1200" b="0" i="0" kern="1200" dirty="0">
                          <a:solidFill>
                            <a:schemeClr val="tx1"/>
                          </a:solidFill>
                          <a:effectLst/>
                          <a:latin typeface="Arial"/>
                          <a:ea typeface="+mn-ea"/>
                          <a:cs typeface="Arial"/>
                        </a:rPr>
                        <a:t>The direct word of God given directly from Him to people.</a:t>
                      </a:r>
                    </a:p>
                    <a:p>
                      <a:pPr marL="228600" indent="-228600">
                        <a:lnSpc>
                          <a:spcPct val="150000"/>
                        </a:lnSpc>
                        <a:spcBef>
                          <a:spcPts val="0"/>
                        </a:spcBef>
                        <a:spcAft>
                          <a:spcPts val="0"/>
                        </a:spcAft>
                        <a:buFont typeface="Wingdings" panose="05000000000000000000" pitchFamily="2" charset="2"/>
                        <a:buChar char="q"/>
                      </a:pPr>
                      <a:endParaRPr lang="en-GB" sz="1200" b="0" i="0" kern="1200" dirty="0">
                        <a:solidFill>
                          <a:schemeClr val="tx1"/>
                        </a:solidFill>
                        <a:effectLst/>
                        <a:latin typeface="Arial"/>
                        <a:ea typeface="+mn-ea"/>
                        <a:cs typeface="Arial"/>
                      </a:endParaRPr>
                    </a:p>
                    <a:p>
                      <a:pPr marL="228600" indent="-228600">
                        <a:lnSpc>
                          <a:spcPct val="150000"/>
                        </a:lnSpc>
                        <a:spcBef>
                          <a:spcPts val="0"/>
                        </a:spcBef>
                        <a:spcAft>
                          <a:spcPts val="0"/>
                        </a:spcAft>
                        <a:buFont typeface="+mj-lt"/>
                        <a:buAutoNum type="alphaLcParenR" startAt="2"/>
                      </a:pPr>
                      <a:r>
                        <a:rPr lang="en-GB" sz="1200" b="1" i="0" kern="1200" dirty="0">
                          <a:solidFill>
                            <a:schemeClr val="tx1"/>
                          </a:solidFill>
                          <a:effectLst/>
                          <a:latin typeface="Arial"/>
                          <a:ea typeface="+mn-ea"/>
                          <a:cs typeface="Arial"/>
                        </a:rPr>
                        <a:t>What are the two words used to describe the two different interpretations noted above:</a:t>
                      </a:r>
                    </a:p>
                    <a:p>
                      <a:pPr marL="0" indent="0">
                        <a:lnSpc>
                          <a:spcPct val="150000"/>
                        </a:lnSpc>
                        <a:spcBef>
                          <a:spcPts val="0"/>
                        </a:spcBef>
                        <a:spcAft>
                          <a:spcPts val="0"/>
                        </a:spcAft>
                        <a:buFont typeface="+mj-lt"/>
                        <a:buNone/>
                      </a:pPr>
                      <a:r>
                        <a:rPr lang="en-GB" sz="1200" b="0" i="0" kern="1200" dirty="0">
                          <a:solidFill>
                            <a:schemeClr val="tx1"/>
                          </a:solidFill>
                          <a:effectLst/>
                          <a:latin typeface="Arial"/>
                          <a:ea typeface="+mn-ea"/>
                          <a:cs typeface="Arial"/>
                        </a:rPr>
                        <a:t>__________________     and     _____________________</a:t>
                      </a:r>
                    </a:p>
                    <a:p>
                      <a:pPr marL="0" indent="0">
                        <a:lnSpc>
                          <a:spcPct val="150000"/>
                        </a:lnSpc>
                        <a:spcBef>
                          <a:spcPts val="0"/>
                        </a:spcBef>
                        <a:spcAft>
                          <a:spcPts val="0"/>
                        </a:spcAft>
                        <a:buFont typeface="+mj-lt"/>
                        <a:buNone/>
                      </a:pPr>
                      <a:endParaRPr lang="en-GB" sz="1200" b="0" i="0" kern="1200" dirty="0">
                        <a:solidFill>
                          <a:schemeClr val="tx1"/>
                        </a:solidFill>
                        <a:effectLst/>
                        <a:latin typeface="Arial"/>
                        <a:ea typeface="+mn-ea"/>
                        <a:cs typeface="Arial"/>
                      </a:endParaRPr>
                    </a:p>
                    <a:p>
                      <a:pPr marL="228600" indent="-228600">
                        <a:lnSpc>
                          <a:spcPct val="150000"/>
                        </a:lnSpc>
                        <a:spcBef>
                          <a:spcPts val="0"/>
                        </a:spcBef>
                        <a:spcAft>
                          <a:spcPts val="0"/>
                        </a:spcAft>
                        <a:buFont typeface="+mj-lt"/>
                        <a:buAutoNum type="alphaLcParenR" startAt="3"/>
                      </a:pPr>
                      <a:r>
                        <a:rPr lang="en-GB" sz="1200" b="1" i="0" kern="1200" dirty="0">
                          <a:solidFill>
                            <a:schemeClr val="tx1"/>
                          </a:solidFill>
                          <a:effectLst/>
                          <a:latin typeface="Arial"/>
                          <a:ea typeface="+mn-ea"/>
                          <a:cs typeface="Arial"/>
                        </a:rPr>
                        <a:t>Using the two words above, write down 1 strength and 1 weakness of understanding the Bible in that manner.</a:t>
                      </a:r>
                    </a:p>
                    <a:p>
                      <a:pPr marL="0" indent="0">
                        <a:lnSpc>
                          <a:spcPct val="150000"/>
                        </a:lnSpc>
                        <a:spcBef>
                          <a:spcPts val="0"/>
                        </a:spcBef>
                        <a:spcAft>
                          <a:spcPts val="0"/>
                        </a:spcAft>
                        <a:buFont typeface="+mj-lt"/>
                        <a:buNone/>
                      </a:pPr>
                      <a:endParaRPr lang="en-GB" sz="1200" b="1" i="0" kern="1200" dirty="0">
                        <a:solidFill>
                          <a:schemeClr val="tx1"/>
                        </a:solidFill>
                        <a:effectLst/>
                        <a:latin typeface="Arial"/>
                        <a:ea typeface="+mn-ea"/>
                        <a:cs typeface="Arial"/>
                      </a:endParaRPr>
                    </a:p>
                    <a:p>
                      <a:pPr marL="228600" indent="-228600">
                        <a:lnSpc>
                          <a:spcPct val="150000"/>
                        </a:lnSpc>
                        <a:spcBef>
                          <a:spcPts val="0"/>
                        </a:spcBef>
                        <a:spcAft>
                          <a:spcPts val="0"/>
                        </a:spcAft>
                        <a:buAutoNum type="arabicPeriod"/>
                      </a:pPr>
                      <a:endParaRPr lang="en-GB" sz="1200" b="1" i="0" kern="1200" baseline="0" dirty="0">
                        <a:solidFill>
                          <a:schemeClr val="tx1"/>
                        </a:solidFill>
                        <a:effectLst/>
                        <a:latin typeface="Arial"/>
                        <a:ea typeface="+mn-ea"/>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eaLnBrk="1" fontAlgn="auto" latinLnBrk="0" hangingPunct="1">
                        <a:lnSpc>
                          <a:spcPct val="150000"/>
                        </a:lnSpc>
                        <a:spcBef>
                          <a:spcPts val="0"/>
                        </a:spcBef>
                        <a:spcAft>
                          <a:spcPts val="0"/>
                        </a:spcAft>
                        <a:buClrTx/>
                        <a:buSzTx/>
                        <a:buFontTx/>
                        <a:buNone/>
                      </a:pPr>
                      <a:r>
                        <a:rPr lang="en-GB" sz="1200" b="1" dirty="0">
                          <a:latin typeface="Arial"/>
                          <a:cs typeface="Arial"/>
                        </a:rPr>
                        <a:t>2.</a:t>
                      </a:r>
                      <a:r>
                        <a:rPr lang="en-GB" sz="1200" b="1" baseline="0" dirty="0">
                          <a:latin typeface="Arial"/>
                          <a:cs typeface="Arial"/>
                        </a:rPr>
                        <a:t> How could Noah's Ark be interpreted in two ways?  </a:t>
                      </a:r>
                    </a:p>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How would the meaning change?  </a:t>
                      </a:r>
                    </a:p>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Does it change the importance of the story?</a:t>
                      </a:r>
                    </a:p>
                    <a:p>
                      <a:pPr marL="0" marR="0" lvl="0" indent="0" algn="l" defTabSz="914400" rtl="0" eaLnBrk="1" fontAlgn="auto" latinLnBrk="0" hangingPunct="1">
                        <a:lnSpc>
                          <a:spcPct val="150000"/>
                        </a:lnSpc>
                        <a:spcBef>
                          <a:spcPts val="0"/>
                        </a:spcBef>
                        <a:spcAft>
                          <a:spcPts val="0"/>
                        </a:spcAft>
                        <a:buClrTx/>
                        <a:buSzTx/>
                        <a:buFontTx/>
                        <a:buNone/>
                        <a:tabLst/>
                        <a:defRPr/>
                      </a:pPr>
                      <a:endParaRPr lang="en-GB" sz="1200" b="0" baseline="0" dirty="0">
                        <a:latin typeface="Arial"/>
                        <a:cs typeface="Arial"/>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p>
                    <a:p>
                      <a:pPr marL="0" marR="0" lvl="0" indent="0" algn="l" defTabSz="914400" rtl="0" eaLnBrk="1" fontAlgn="auto" latinLnBrk="0" hangingPunct="1">
                        <a:lnSpc>
                          <a:spcPct val="150000"/>
                        </a:lnSpc>
                        <a:spcBef>
                          <a:spcPts val="0"/>
                        </a:spcBef>
                        <a:spcAft>
                          <a:spcPts val="0"/>
                        </a:spcAft>
                        <a:buClrTx/>
                        <a:buSzTx/>
                        <a:buFontTx/>
                        <a:buNone/>
                        <a:tabLst/>
                        <a:defRPr/>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p>
                    <a:p>
                      <a:pPr marL="0" marR="0" lvl="0" indent="0" algn="l" defTabSz="914400" rtl="0" eaLnBrk="1" fontAlgn="auto" latinLnBrk="0" hangingPunct="1">
                        <a:lnSpc>
                          <a:spcPct val="150000"/>
                        </a:lnSpc>
                        <a:spcBef>
                          <a:spcPts val="0"/>
                        </a:spcBef>
                        <a:spcAft>
                          <a:spcPts val="0"/>
                        </a:spcAft>
                        <a:buClrTx/>
                        <a:buSzTx/>
                        <a:buFontTx/>
                        <a:buNone/>
                        <a:tabLst/>
                        <a:defRPr/>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p>
                    <a:p>
                      <a:pPr marL="0" marR="0" lvl="0" indent="0" algn="l" defTabSz="914400" rtl="0" eaLnBrk="1" fontAlgn="auto" latinLnBrk="0" hangingPunct="1">
                        <a:lnSpc>
                          <a:spcPct val="150000"/>
                        </a:lnSpc>
                        <a:spcBef>
                          <a:spcPts val="0"/>
                        </a:spcBef>
                        <a:spcAft>
                          <a:spcPts val="0"/>
                        </a:spcAft>
                        <a:buClrTx/>
                        <a:buSzTx/>
                        <a:buFontTx/>
                        <a:buNone/>
                        <a:tabLst/>
                        <a:defRPr/>
                      </a:pPr>
                      <a:r>
                        <a:rPr lang="en-GB" sz="1200" b="0" baseline="0" dirty="0">
                          <a:latin typeface="Arial"/>
                          <a:cs typeface="Arial"/>
                        </a:rPr>
                        <a:t>__________________________________________________________________________________________________________</a:t>
                      </a:r>
                      <a:endParaRPr lang="en-GB" sz="1200" b="1" baseline="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graphicFrame>
        <p:nvGraphicFramePr>
          <p:cNvPr id="3" name="Table 4">
            <a:extLst>
              <a:ext uri="{FF2B5EF4-FFF2-40B4-BE49-F238E27FC236}">
                <a16:creationId xmlns:a16="http://schemas.microsoft.com/office/drawing/2014/main" id="{9E48C4A8-D730-4A6C-9343-0FFB7F2025C3}"/>
              </a:ext>
            </a:extLst>
          </p:cNvPr>
          <p:cNvGraphicFramePr>
            <a:graphicFrameLocks noGrp="1"/>
          </p:cNvGraphicFramePr>
          <p:nvPr>
            <p:extLst>
              <p:ext uri="{D42A27DB-BD31-4B8C-83A1-F6EECF244321}">
                <p14:modId xmlns:p14="http://schemas.microsoft.com/office/powerpoint/2010/main" val="2391701967"/>
              </p:ext>
            </p:extLst>
          </p:nvPr>
        </p:nvGraphicFramePr>
        <p:xfrm>
          <a:off x="392113" y="4096701"/>
          <a:ext cx="4377294" cy="2103120"/>
        </p:xfrm>
        <a:graphic>
          <a:graphicData uri="http://schemas.openxmlformats.org/drawingml/2006/table">
            <a:tbl>
              <a:tblPr firstRow="1" bandRow="1">
                <a:tableStyleId>{0505E3EF-67EA-436B-97B2-0124C06EBD24}</a:tableStyleId>
              </a:tblPr>
              <a:tblGrid>
                <a:gridCol w="2188647">
                  <a:extLst>
                    <a:ext uri="{9D8B030D-6E8A-4147-A177-3AD203B41FA5}">
                      <a16:colId xmlns:a16="http://schemas.microsoft.com/office/drawing/2014/main" val="2313515756"/>
                    </a:ext>
                  </a:extLst>
                </a:gridCol>
                <a:gridCol w="2188647">
                  <a:extLst>
                    <a:ext uri="{9D8B030D-6E8A-4147-A177-3AD203B41FA5}">
                      <a16:colId xmlns:a16="http://schemas.microsoft.com/office/drawing/2014/main" val="2429356959"/>
                    </a:ext>
                  </a:extLst>
                </a:gridCol>
              </a:tblGrid>
              <a:tr h="370840">
                <a:tc>
                  <a:txBody>
                    <a:bodyPr/>
                    <a:lstStyle/>
                    <a:p>
                      <a:endParaRPr lang="en-GB" sz="1200" dirty="0"/>
                    </a:p>
                    <a:p>
                      <a:r>
                        <a:rPr lang="en-GB" sz="1200" dirty="0"/>
                        <a:t>1._________________</a:t>
                      </a:r>
                    </a:p>
                  </a:txBody>
                  <a:tcPr/>
                </a:tc>
                <a:tc>
                  <a:txBody>
                    <a:bodyPr/>
                    <a:lstStyle/>
                    <a:p>
                      <a:endParaRPr lang="en-GB" sz="1200" dirty="0"/>
                    </a:p>
                    <a:p>
                      <a:r>
                        <a:rPr lang="en-GB" sz="1200" dirty="0"/>
                        <a:t>2.__________________</a:t>
                      </a:r>
                    </a:p>
                  </a:txBody>
                  <a:tcPr/>
                </a:tc>
                <a:extLst>
                  <a:ext uri="{0D108BD9-81ED-4DB2-BD59-A6C34878D82A}">
                    <a16:rowId xmlns:a16="http://schemas.microsoft.com/office/drawing/2014/main" val="3931100624"/>
                  </a:ext>
                </a:extLst>
              </a:tr>
              <a:tr h="370840">
                <a:tc>
                  <a:txBody>
                    <a:bodyPr/>
                    <a:lstStyle/>
                    <a:p>
                      <a:r>
                        <a:rPr lang="en-GB" sz="1200" dirty="0"/>
                        <a:t>A strength of this is…</a:t>
                      </a:r>
                    </a:p>
                    <a:p>
                      <a:endParaRPr lang="en-GB" sz="1200" dirty="0"/>
                    </a:p>
                    <a:p>
                      <a:endParaRPr lang="en-GB" sz="1200" dirty="0"/>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 strength of this is…</a:t>
                      </a:r>
                    </a:p>
                    <a:p>
                      <a:endParaRPr lang="en-GB" sz="1200" dirty="0"/>
                    </a:p>
                  </a:txBody>
                  <a:tcPr/>
                </a:tc>
                <a:extLst>
                  <a:ext uri="{0D108BD9-81ED-4DB2-BD59-A6C34878D82A}">
                    <a16:rowId xmlns:a16="http://schemas.microsoft.com/office/drawing/2014/main" val="11346109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 weakness of this is…</a:t>
                      </a:r>
                    </a:p>
                    <a:p>
                      <a:endParaRPr lang="en-GB" sz="1200" dirty="0"/>
                    </a:p>
                    <a:p>
                      <a:endParaRPr lang="en-GB" sz="1200" dirty="0"/>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 weakness of this is…</a:t>
                      </a:r>
                    </a:p>
                    <a:p>
                      <a:endParaRPr lang="en-GB" sz="1200" dirty="0"/>
                    </a:p>
                  </a:txBody>
                  <a:tcPr/>
                </a:tc>
                <a:extLst>
                  <a:ext uri="{0D108BD9-81ED-4DB2-BD59-A6C34878D82A}">
                    <a16:rowId xmlns:a16="http://schemas.microsoft.com/office/drawing/2014/main" val="2410050935"/>
                  </a:ext>
                </a:extLst>
              </a:tr>
            </a:tbl>
          </a:graphicData>
        </a:graphic>
      </p:graphicFrame>
    </p:spTree>
    <p:extLst>
      <p:ext uri="{BB962C8B-B14F-4D97-AF65-F5344CB8AC3E}">
        <p14:creationId xmlns:p14="http://schemas.microsoft.com/office/powerpoint/2010/main" val="98919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4</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1812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3                                        The Creation of the World</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3285964262"/>
              </p:ext>
            </p:extLst>
          </p:nvPr>
        </p:nvGraphicFramePr>
        <p:xfrm>
          <a:off x="319086" y="519697"/>
          <a:ext cx="9267828" cy="5917034"/>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5917034">
                <a:tc>
                  <a:txBody>
                    <a:bodyPr/>
                    <a:lstStyle/>
                    <a:p>
                      <a:pPr marL="0" indent="0">
                        <a:lnSpc>
                          <a:spcPct val="150000"/>
                        </a:lnSpc>
                        <a:spcBef>
                          <a:spcPts val="0"/>
                        </a:spcBef>
                        <a:spcAft>
                          <a:spcPts val="0"/>
                        </a:spcAft>
                        <a:buNone/>
                      </a:pPr>
                      <a:r>
                        <a:rPr lang="en-GB" sz="1200" b="1" i="0" kern="1200" dirty="0">
                          <a:solidFill>
                            <a:schemeClr val="tx1"/>
                          </a:solidFill>
                          <a:effectLst/>
                          <a:latin typeface="Arial"/>
                          <a:ea typeface="+mn-ea"/>
                          <a:cs typeface="Arial"/>
                        </a:rPr>
                        <a:t>1. Label the pictures and number them in order of what </a:t>
                      </a:r>
                      <a:endParaRPr lang="en-GB" sz="1200" b="1" i="0" kern="1200" dirty="0">
                        <a:solidFill>
                          <a:schemeClr val="tx1"/>
                        </a:solidFill>
                        <a:effectLst/>
                        <a:latin typeface="Arial" panose="020B0604020202020204" pitchFamily="34" charset="0"/>
                        <a:ea typeface="+mn-ea"/>
                        <a:cs typeface="Arial" panose="020B0604020202020204" pitchFamily="34" charset="0"/>
                      </a:endParaRPr>
                    </a:p>
                    <a:p>
                      <a:pPr marL="0" lvl="0" indent="0">
                        <a:lnSpc>
                          <a:spcPct val="150000"/>
                        </a:lnSpc>
                        <a:spcBef>
                          <a:spcPts val="0"/>
                        </a:spcBef>
                        <a:spcAft>
                          <a:spcPts val="0"/>
                        </a:spcAft>
                        <a:buNone/>
                      </a:pPr>
                      <a:r>
                        <a:rPr lang="en-GB" sz="1200" b="1" i="0" kern="1200" dirty="0">
                          <a:solidFill>
                            <a:schemeClr val="tx1"/>
                          </a:solidFill>
                          <a:effectLst/>
                          <a:latin typeface="Arial"/>
                          <a:ea typeface="+mn-ea"/>
                          <a:cs typeface="Arial"/>
                        </a:rPr>
                        <a:t>    happens in Genesis 1.</a:t>
                      </a:r>
                    </a:p>
                    <a:p>
                      <a:pPr marL="0" lvl="0" indent="0">
                        <a:lnSpc>
                          <a:spcPct val="150000"/>
                        </a:lnSpc>
                        <a:spcBef>
                          <a:spcPts val="0"/>
                        </a:spcBef>
                        <a:spcAft>
                          <a:spcPts val="0"/>
                        </a:spcAft>
                        <a:buNone/>
                      </a:pPr>
                      <a:endParaRPr lang="en-GB" sz="1200" b="1" i="0" kern="1200" dirty="0">
                        <a:solidFill>
                          <a:schemeClr val="tx1"/>
                        </a:solidFill>
                        <a:effectLst/>
                        <a:latin typeface="Arial"/>
                        <a:ea typeface="+mn-ea"/>
                        <a:cs typeface="Arial"/>
                      </a:endParaRPr>
                    </a:p>
                    <a:p>
                      <a:pPr marL="0" lvl="0" indent="0">
                        <a:lnSpc>
                          <a:spcPct val="150000"/>
                        </a:lnSpc>
                        <a:spcBef>
                          <a:spcPts val="0"/>
                        </a:spcBef>
                        <a:spcAft>
                          <a:spcPts val="0"/>
                        </a:spcAft>
                        <a:buNone/>
                      </a:pPr>
                      <a:endParaRPr lang="en-GB" sz="1200" b="1" i="0" kern="1200" dirty="0">
                        <a:solidFill>
                          <a:schemeClr val="tx1"/>
                        </a:solidFill>
                        <a:effectLst/>
                        <a:latin typeface="Arial"/>
                        <a:ea typeface="+mn-ea"/>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spcBef>
                          <a:spcPts val="0"/>
                        </a:spcBef>
                        <a:spcAft>
                          <a:spcPts val="0"/>
                        </a:spcAft>
                      </a:pPr>
                      <a:r>
                        <a:rPr lang="en-GB" sz="1200" b="1" dirty="0">
                          <a:latin typeface="Arial"/>
                          <a:cs typeface="Arial"/>
                        </a:rPr>
                        <a:t> 2.</a:t>
                      </a:r>
                      <a:r>
                        <a:rPr lang="en-GB" sz="1200" b="1" baseline="0" dirty="0">
                          <a:latin typeface="Arial"/>
                          <a:cs typeface="Arial"/>
                        </a:rPr>
                        <a:t> </a:t>
                      </a:r>
                    </a:p>
                    <a:p>
                      <a:pPr>
                        <a:lnSpc>
                          <a:spcPct val="150000"/>
                        </a:lnSpc>
                        <a:spcBef>
                          <a:spcPts val="0"/>
                        </a:spcBef>
                        <a:spcAft>
                          <a:spcPts val="0"/>
                        </a:spcAft>
                      </a:pPr>
                      <a:r>
                        <a:rPr lang="en-GB" sz="1200" b="1" baseline="0" dirty="0">
                          <a:latin typeface="Arial"/>
                          <a:cs typeface="Arial"/>
                        </a:rPr>
                        <a:t>What does Saint Augustine believe Genesis 1 teaches us about God?</a:t>
                      </a:r>
                      <a:endParaRPr lang="en-GB" b="1" dirty="0"/>
                    </a:p>
                    <a:p>
                      <a:pPr lvl="0">
                        <a:lnSpc>
                          <a:spcPct val="150000"/>
                        </a:lnSpc>
                        <a:spcBef>
                          <a:spcPts val="0"/>
                        </a:spcBef>
                        <a:spcAft>
                          <a:spcPts val="0"/>
                        </a:spcAft>
                        <a:buNone/>
                      </a:pPr>
                      <a:r>
                        <a:rPr lang="en-GB" sz="1200" b="0" baseline="0" dirty="0">
                          <a:latin typeface="Arial"/>
                          <a:cs typeface="Arial"/>
                        </a:rPr>
                        <a:t>1. </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0" baseline="0" dirty="0">
                          <a:latin typeface="Arial"/>
                          <a:cs typeface="Arial"/>
                        </a:rPr>
                        <a:t>2. </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0" baseline="0" dirty="0">
                          <a:latin typeface="Arial"/>
                          <a:cs typeface="Arial"/>
                        </a:rPr>
                        <a:t>3. </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1" baseline="0" dirty="0">
                          <a:latin typeface="Arial"/>
                          <a:cs typeface="Arial"/>
                        </a:rPr>
                        <a:t>For each of the 3 now add a quote/example from the text which back this up.</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0" baseline="0" dirty="0">
                          <a:latin typeface="Arial"/>
                          <a:cs typeface="Arial"/>
                        </a:rPr>
                        <a:t>1.</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0" baseline="0" dirty="0">
                          <a:latin typeface="Arial"/>
                          <a:cs typeface="Arial"/>
                        </a:rPr>
                        <a:t>2. </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r>
                        <a:rPr lang="en-GB" sz="1200" b="0" baseline="0" dirty="0">
                          <a:latin typeface="Arial"/>
                          <a:cs typeface="Arial"/>
                        </a:rPr>
                        <a:t>3. </a:t>
                      </a:r>
                    </a:p>
                    <a:p>
                      <a:pPr lvl="0">
                        <a:lnSpc>
                          <a:spcPct val="150000"/>
                        </a:lnSpc>
                        <a:spcBef>
                          <a:spcPts val="0"/>
                        </a:spcBef>
                        <a:spcAft>
                          <a:spcPts val="0"/>
                        </a:spcAft>
                        <a:buNone/>
                      </a:pPr>
                      <a:endParaRPr lang="en-GB" sz="1200" b="0" baseline="0" dirty="0">
                        <a:latin typeface="Arial"/>
                        <a:cs typeface="Arial"/>
                      </a:endParaRPr>
                    </a:p>
                    <a:p>
                      <a:pPr lvl="0">
                        <a:lnSpc>
                          <a:spcPct val="150000"/>
                        </a:lnSpc>
                        <a:spcBef>
                          <a:spcPts val="0"/>
                        </a:spcBef>
                        <a:spcAft>
                          <a:spcPts val="0"/>
                        </a:spcAft>
                        <a:buNone/>
                      </a:pPr>
                      <a:endParaRPr lang="en-GB" sz="1200" b="0" baseline="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
        <p:nvSpPr>
          <p:cNvPr id="7" name="AutoShape 2" descr="Passover Blood On Door Coloring Page - Get Coloring Pag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12">
            <a:extLst>
              <a:ext uri="{FF2B5EF4-FFF2-40B4-BE49-F238E27FC236}">
                <a16:creationId xmlns:a16="http://schemas.microsoft.com/office/drawing/2014/main" id="{0DC7519C-1F73-4385-95EB-2BA561BB5F66}"/>
              </a:ext>
            </a:extLst>
          </p:cNvPr>
          <p:cNvPicPr>
            <a:picLocks noChangeAspect="1"/>
          </p:cNvPicPr>
          <p:nvPr/>
        </p:nvPicPr>
        <p:blipFill>
          <a:blip r:embed="rId2"/>
          <a:stretch>
            <a:fillRect/>
          </a:stretch>
        </p:blipFill>
        <p:spPr>
          <a:xfrm>
            <a:off x="3681170" y="4983061"/>
            <a:ext cx="959256" cy="958525"/>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020ED094-EDB5-4218-9896-9E77A2363A96}"/>
              </a:ext>
            </a:extLst>
          </p:cNvPr>
          <p:cNvPicPr>
            <a:picLocks noChangeAspect="1"/>
          </p:cNvPicPr>
          <p:nvPr/>
        </p:nvPicPr>
        <p:blipFill>
          <a:blip r:embed="rId3"/>
          <a:stretch>
            <a:fillRect/>
          </a:stretch>
        </p:blipFill>
        <p:spPr>
          <a:xfrm>
            <a:off x="2150933" y="3622539"/>
            <a:ext cx="1060678" cy="1017896"/>
          </a:xfrm>
          <a:prstGeom prst="rect">
            <a:avLst/>
          </a:prstGeom>
        </p:spPr>
      </p:pic>
      <p:pic>
        <p:nvPicPr>
          <p:cNvPr id="12" name="Picture 11" descr="Shape&#10;&#10;Description automatically generated with low confidence">
            <a:extLst>
              <a:ext uri="{FF2B5EF4-FFF2-40B4-BE49-F238E27FC236}">
                <a16:creationId xmlns:a16="http://schemas.microsoft.com/office/drawing/2014/main" id="{3FD93EDF-7FB2-4D1B-BFA0-2F4F4E3F327A}"/>
              </a:ext>
            </a:extLst>
          </p:cNvPr>
          <p:cNvPicPr>
            <a:picLocks noChangeAspect="1"/>
          </p:cNvPicPr>
          <p:nvPr/>
        </p:nvPicPr>
        <p:blipFill>
          <a:blip r:embed="rId4"/>
          <a:stretch>
            <a:fillRect/>
          </a:stretch>
        </p:blipFill>
        <p:spPr>
          <a:xfrm>
            <a:off x="3438842" y="2364415"/>
            <a:ext cx="1201584" cy="958525"/>
          </a:xfrm>
          <a:prstGeom prst="rect">
            <a:avLst/>
          </a:prstGeom>
        </p:spPr>
      </p:pic>
      <p:pic>
        <p:nvPicPr>
          <p:cNvPr id="21" name="Picture 20" descr="Shape&#10;&#10;Description automatically generated with low confidence">
            <a:extLst>
              <a:ext uri="{FF2B5EF4-FFF2-40B4-BE49-F238E27FC236}">
                <a16:creationId xmlns:a16="http://schemas.microsoft.com/office/drawing/2014/main" id="{635FEBE7-C8BC-4B91-858E-57CCA25076A8}"/>
              </a:ext>
            </a:extLst>
          </p:cNvPr>
          <p:cNvPicPr>
            <a:picLocks noChangeAspect="1"/>
          </p:cNvPicPr>
          <p:nvPr/>
        </p:nvPicPr>
        <p:blipFill>
          <a:blip r:embed="rId5"/>
          <a:stretch>
            <a:fillRect/>
          </a:stretch>
        </p:blipFill>
        <p:spPr>
          <a:xfrm>
            <a:off x="801074" y="4753742"/>
            <a:ext cx="1046692" cy="1046692"/>
          </a:xfrm>
          <a:prstGeom prst="rect">
            <a:avLst/>
          </a:prstGeom>
        </p:spPr>
      </p:pic>
      <p:pic>
        <p:nvPicPr>
          <p:cNvPr id="23" name="Picture 22" descr="Shape&#10;&#10;Description automatically generated with low confidence">
            <a:extLst>
              <a:ext uri="{FF2B5EF4-FFF2-40B4-BE49-F238E27FC236}">
                <a16:creationId xmlns:a16="http://schemas.microsoft.com/office/drawing/2014/main" id="{B08E8156-E883-4783-9873-8F7DA88B9117}"/>
              </a:ext>
            </a:extLst>
          </p:cNvPr>
          <p:cNvPicPr>
            <a:picLocks noChangeAspect="1"/>
          </p:cNvPicPr>
          <p:nvPr/>
        </p:nvPicPr>
        <p:blipFill>
          <a:blip r:embed="rId6"/>
          <a:stretch>
            <a:fillRect/>
          </a:stretch>
        </p:blipFill>
        <p:spPr>
          <a:xfrm>
            <a:off x="571756" y="2843678"/>
            <a:ext cx="1060678" cy="1060679"/>
          </a:xfrm>
          <a:prstGeom prst="rect">
            <a:avLst/>
          </a:prstGeom>
        </p:spPr>
      </p:pic>
      <p:pic>
        <p:nvPicPr>
          <p:cNvPr id="25" name="Picture 24" descr="Shape&#10;&#10;Description automatically generated with low confidence">
            <a:extLst>
              <a:ext uri="{FF2B5EF4-FFF2-40B4-BE49-F238E27FC236}">
                <a16:creationId xmlns:a16="http://schemas.microsoft.com/office/drawing/2014/main" id="{62D37735-9DAA-4BF1-A2A6-F8BE49158B62}"/>
              </a:ext>
            </a:extLst>
          </p:cNvPr>
          <p:cNvPicPr>
            <a:picLocks noChangeAspect="1"/>
          </p:cNvPicPr>
          <p:nvPr/>
        </p:nvPicPr>
        <p:blipFill>
          <a:blip r:embed="rId7"/>
          <a:stretch>
            <a:fillRect/>
          </a:stretch>
        </p:blipFill>
        <p:spPr>
          <a:xfrm>
            <a:off x="319086" y="1291151"/>
            <a:ext cx="1060679" cy="1060680"/>
          </a:xfrm>
          <a:prstGeom prst="rect">
            <a:avLst/>
          </a:prstGeom>
        </p:spPr>
      </p:pic>
      <p:pic>
        <p:nvPicPr>
          <p:cNvPr id="27" name="Picture 26" descr="Shape&#10;&#10;Description automatically generated with low confidence">
            <a:extLst>
              <a:ext uri="{FF2B5EF4-FFF2-40B4-BE49-F238E27FC236}">
                <a16:creationId xmlns:a16="http://schemas.microsoft.com/office/drawing/2014/main" id="{366AE9CE-371C-47C8-9E31-686133C18592}"/>
              </a:ext>
            </a:extLst>
          </p:cNvPr>
          <p:cNvPicPr>
            <a:picLocks noChangeAspect="1"/>
          </p:cNvPicPr>
          <p:nvPr/>
        </p:nvPicPr>
        <p:blipFill>
          <a:blip r:embed="rId8"/>
          <a:stretch>
            <a:fillRect/>
          </a:stretch>
        </p:blipFill>
        <p:spPr>
          <a:xfrm>
            <a:off x="1200929" y="1149642"/>
            <a:ext cx="1060679" cy="1060679"/>
          </a:xfrm>
          <a:prstGeom prst="rect">
            <a:avLst/>
          </a:prstGeom>
        </p:spPr>
      </p:pic>
      <p:pic>
        <p:nvPicPr>
          <p:cNvPr id="31" name="Picture 30" descr="Shape&#10;&#10;Description automatically generated with low confidence">
            <a:extLst>
              <a:ext uri="{FF2B5EF4-FFF2-40B4-BE49-F238E27FC236}">
                <a16:creationId xmlns:a16="http://schemas.microsoft.com/office/drawing/2014/main" id="{B5A92B06-B7C0-4611-A4CF-F8A46C33C902}"/>
              </a:ext>
            </a:extLst>
          </p:cNvPr>
          <p:cNvPicPr>
            <a:picLocks noChangeAspect="1"/>
          </p:cNvPicPr>
          <p:nvPr/>
        </p:nvPicPr>
        <p:blipFill>
          <a:blip r:embed="rId9"/>
          <a:stretch>
            <a:fillRect/>
          </a:stretch>
        </p:blipFill>
        <p:spPr>
          <a:xfrm>
            <a:off x="3143451" y="910745"/>
            <a:ext cx="958525" cy="958525"/>
          </a:xfrm>
          <a:prstGeom prst="rect">
            <a:avLst/>
          </a:prstGeom>
        </p:spPr>
      </p:pic>
      <p:pic>
        <p:nvPicPr>
          <p:cNvPr id="33" name="Picture 32" descr="Shape&#10;&#10;Description automatically generated with low confidence">
            <a:extLst>
              <a:ext uri="{FF2B5EF4-FFF2-40B4-BE49-F238E27FC236}">
                <a16:creationId xmlns:a16="http://schemas.microsoft.com/office/drawing/2014/main" id="{F1E972A3-F8EF-4DC8-9DC6-A348DDD90A8A}"/>
              </a:ext>
            </a:extLst>
          </p:cNvPr>
          <p:cNvPicPr>
            <a:picLocks noChangeAspect="1"/>
          </p:cNvPicPr>
          <p:nvPr/>
        </p:nvPicPr>
        <p:blipFill>
          <a:blip r:embed="rId10"/>
          <a:stretch>
            <a:fillRect/>
          </a:stretch>
        </p:blipFill>
        <p:spPr>
          <a:xfrm>
            <a:off x="4024189" y="888138"/>
            <a:ext cx="815446" cy="815446"/>
          </a:xfrm>
          <a:prstGeom prst="rect">
            <a:avLst/>
          </a:prstGeom>
        </p:spPr>
      </p:pic>
    </p:spTree>
    <p:extLst>
      <p:ext uri="{BB962C8B-B14F-4D97-AF65-F5344CB8AC3E}">
        <p14:creationId xmlns:p14="http://schemas.microsoft.com/office/powerpoint/2010/main" val="303020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5</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0860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4                                       Saint Augustine</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3306652418"/>
              </p:ext>
            </p:extLst>
          </p:nvPr>
        </p:nvGraphicFramePr>
        <p:xfrm>
          <a:off x="319086" y="704851"/>
          <a:ext cx="9267828" cy="5567302"/>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1880761">
                <a:tc>
                  <a:txBody>
                    <a:bodyPr/>
                    <a:lstStyle/>
                    <a:p>
                      <a:pPr marL="228600" indent="-228600">
                        <a:lnSpc>
                          <a:spcPct val="150000"/>
                        </a:lnSpc>
                        <a:spcBef>
                          <a:spcPts val="0"/>
                        </a:spcBef>
                        <a:spcAft>
                          <a:spcPts val="0"/>
                        </a:spcAft>
                        <a:buAutoNum type="arabicPeriod"/>
                      </a:pPr>
                      <a:r>
                        <a:rPr lang="en-GB" sz="1200" b="1" baseline="0">
                          <a:latin typeface="Arial"/>
                          <a:cs typeface="Arial"/>
                        </a:rPr>
                        <a:t>What do each of these documents teach Christians about?</a:t>
                      </a:r>
                      <a:endParaRPr lang="en-GB" sz="1200" b="0" baseline="0" dirty="0">
                        <a:latin typeface="Arial" panose="020B0604020202020204" pitchFamily="34" charset="0"/>
                        <a:cs typeface="Arial" panose="020B0604020202020204" pitchFamily="34" charset="0"/>
                      </a:endParaRPr>
                    </a:p>
                    <a:p>
                      <a:pPr marL="0" lvl="0" indent="0">
                        <a:lnSpc>
                          <a:spcPct val="150000"/>
                        </a:lnSpc>
                        <a:spcBef>
                          <a:spcPts val="0"/>
                        </a:spcBef>
                        <a:spcAft>
                          <a:spcPts val="0"/>
                        </a:spcAft>
                        <a:buNone/>
                      </a:pPr>
                      <a:endParaRPr lang="en-GB" sz="1200" b="0" baseline="0" dirty="0">
                        <a:latin typeface="Arial"/>
                        <a:cs typeface="Arial"/>
                      </a:endParaRPr>
                    </a:p>
                    <a:p>
                      <a:pPr marL="0" lvl="0" indent="0">
                        <a:lnSpc>
                          <a:spcPct val="150000"/>
                        </a:lnSpc>
                        <a:spcBef>
                          <a:spcPts val="0"/>
                        </a:spcBef>
                        <a:spcAft>
                          <a:spcPts val="0"/>
                        </a:spcAft>
                        <a:buNone/>
                      </a:pPr>
                      <a:r>
                        <a:rPr lang="en-GB" sz="1200" b="0" baseline="0">
                          <a:latin typeface="Arial"/>
                          <a:cs typeface="Arial"/>
                        </a:rPr>
                        <a:t>Confessions</a:t>
                      </a:r>
                      <a:endParaRPr lang="en-GB" sz="1200" b="0" baseline="0" dirty="0">
                        <a:latin typeface="Arial"/>
                        <a:cs typeface="Arial"/>
                      </a:endParaRPr>
                    </a:p>
                    <a:p>
                      <a:pPr marL="0" lvl="0" indent="0">
                        <a:lnSpc>
                          <a:spcPct val="150000"/>
                        </a:lnSpc>
                        <a:spcBef>
                          <a:spcPts val="0"/>
                        </a:spcBef>
                        <a:spcAft>
                          <a:spcPts val="0"/>
                        </a:spcAft>
                        <a:buNone/>
                      </a:pPr>
                      <a:endParaRPr lang="en-GB" sz="1200" b="0" baseline="0" dirty="0">
                        <a:latin typeface="Arial"/>
                        <a:cs typeface="Arial"/>
                      </a:endParaRPr>
                    </a:p>
                    <a:p>
                      <a:pPr marL="0" lvl="0" indent="0">
                        <a:lnSpc>
                          <a:spcPct val="150000"/>
                        </a:lnSpc>
                        <a:spcBef>
                          <a:spcPts val="0"/>
                        </a:spcBef>
                        <a:spcAft>
                          <a:spcPts val="0"/>
                        </a:spcAft>
                        <a:buNone/>
                      </a:pPr>
                      <a:r>
                        <a:rPr lang="en-GB" sz="1200" b="0" baseline="0">
                          <a:latin typeface="Arial"/>
                          <a:cs typeface="Arial"/>
                        </a:rPr>
                        <a:t>De Trinitatae</a:t>
                      </a:r>
                      <a:endParaRPr lang="en-GB" sz="1200" b="0" baseline="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lvl="0">
                        <a:lnSpc>
                          <a:spcPct val="150000"/>
                        </a:lnSpc>
                        <a:spcBef>
                          <a:spcPts val="0"/>
                        </a:spcBef>
                        <a:spcAft>
                          <a:spcPts val="0"/>
                        </a:spcAft>
                        <a:buNone/>
                      </a:pPr>
                      <a:r>
                        <a:rPr lang="en-GB" sz="1200" b="1">
                          <a:latin typeface="Arial"/>
                          <a:cs typeface="Arial"/>
                        </a:rPr>
                        <a:t>2. Who is Saint Augustine?</a:t>
                      </a:r>
                    </a:p>
                    <a:p>
                      <a:pPr lvl="0">
                        <a:lnSpc>
                          <a:spcPct val="150000"/>
                        </a:lnSpc>
                        <a:spcBef>
                          <a:spcPts val="0"/>
                        </a:spcBef>
                        <a:spcAft>
                          <a:spcPts val="0"/>
                        </a:spcAft>
                        <a:buNone/>
                      </a:pPr>
                      <a:r>
                        <a:rPr lang="en-GB" sz="1200" b="0">
                          <a:latin typeface="Arial"/>
                          <a:cs typeface="Arial"/>
                        </a:rPr>
                        <a:t>What is another title given to Saint Augustine?</a:t>
                      </a:r>
                    </a:p>
                    <a:p>
                      <a:pPr lvl="0">
                        <a:lnSpc>
                          <a:spcPct val="150000"/>
                        </a:lnSpc>
                        <a:spcBef>
                          <a:spcPts val="0"/>
                        </a:spcBef>
                        <a:spcAft>
                          <a:spcPts val="0"/>
                        </a:spcAft>
                        <a:buNone/>
                      </a:pPr>
                      <a:r>
                        <a:rPr lang="en-GB" sz="1200" b="0">
                          <a:latin typeface="Arial"/>
                          <a:cs typeface="Arial"/>
                        </a:rPr>
                        <a:t>____________________________________________________</a:t>
                      </a:r>
                    </a:p>
                    <a:p>
                      <a:pPr lvl="0">
                        <a:lnSpc>
                          <a:spcPct val="150000"/>
                        </a:lnSpc>
                        <a:spcBef>
                          <a:spcPts val="0"/>
                        </a:spcBef>
                        <a:spcAft>
                          <a:spcPts val="0"/>
                        </a:spcAft>
                        <a:buNone/>
                      </a:pPr>
                      <a:r>
                        <a:rPr lang="en-GB" sz="1200" b="0">
                          <a:latin typeface="Arial"/>
                          <a:cs typeface="Arial"/>
                        </a:rPr>
                        <a:t>Where is he from?</a:t>
                      </a:r>
                      <a:endParaRPr lang="en-GB" sz="1200" b="0" dirty="0">
                        <a:latin typeface="Arial"/>
                        <a:cs typeface="Arial"/>
                      </a:endParaRPr>
                    </a:p>
                    <a:p>
                      <a:pPr lvl="0">
                        <a:lnSpc>
                          <a:spcPct val="150000"/>
                        </a:lnSpc>
                        <a:spcBef>
                          <a:spcPts val="0"/>
                        </a:spcBef>
                        <a:spcAft>
                          <a:spcPts val="0"/>
                        </a:spcAft>
                        <a:buNone/>
                      </a:pPr>
                      <a:r>
                        <a:rPr lang="en-GB" sz="1200" b="0">
                          <a:latin typeface="Arial"/>
                          <a:cs typeface="Arial"/>
                        </a:rPr>
                        <a:t>____________________________________________________</a:t>
                      </a:r>
                    </a:p>
                    <a:p>
                      <a:pPr lvl="0">
                        <a:lnSpc>
                          <a:spcPct val="150000"/>
                        </a:lnSpc>
                        <a:spcBef>
                          <a:spcPts val="0"/>
                        </a:spcBef>
                        <a:spcAft>
                          <a:spcPts val="0"/>
                        </a:spcAft>
                        <a:buNone/>
                      </a:pPr>
                      <a:r>
                        <a:rPr lang="en-GB" sz="1200" b="0">
                          <a:latin typeface="Arial"/>
                          <a:cs typeface="Arial"/>
                        </a:rPr>
                        <a:t>When did he live?</a:t>
                      </a:r>
                    </a:p>
                    <a:p>
                      <a:pPr lvl="0">
                        <a:lnSpc>
                          <a:spcPct val="150000"/>
                        </a:lnSpc>
                        <a:spcBef>
                          <a:spcPts val="0"/>
                        </a:spcBef>
                        <a:spcAft>
                          <a:spcPts val="0"/>
                        </a:spcAft>
                        <a:buNone/>
                      </a:pPr>
                      <a:r>
                        <a:rPr lang="en-GB" sz="1200" b="0">
                          <a:latin typeface="Arial"/>
                          <a:cs typeface="Arial"/>
                        </a:rPr>
                        <a:t>____________________________________________________</a:t>
                      </a:r>
                    </a:p>
                    <a:p>
                      <a:pPr lvl="0">
                        <a:lnSpc>
                          <a:spcPct val="150000"/>
                        </a:lnSpc>
                        <a:spcBef>
                          <a:spcPts val="0"/>
                        </a:spcBef>
                        <a:spcAft>
                          <a:spcPts val="0"/>
                        </a:spcAft>
                        <a:buNone/>
                      </a:pPr>
                      <a:r>
                        <a:rPr lang="en-GB" sz="1200" b="0">
                          <a:latin typeface="Arial"/>
                          <a:cs typeface="Arial"/>
                        </a:rPr>
                        <a:t>Why is he important today?</a:t>
                      </a:r>
                    </a:p>
                    <a:p>
                      <a:pPr lvl="0">
                        <a:lnSpc>
                          <a:spcPct val="150000"/>
                        </a:lnSpc>
                        <a:spcBef>
                          <a:spcPts val="0"/>
                        </a:spcBef>
                        <a:spcAft>
                          <a:spcPts val="0"/>
                        </a:spcAft>
                        <a:buNone/>
                      </a:pPr>
                      <a:r>
                        <a:rPr lang="en-GB" sz="1200" b="0">
                          <a:latin typeface="Arial"/>
                          <a:cs typeface="Arial"/>
                        </a:rPr>
                        <a:t>________________________________________________________________________________________________________</a:t>
                      </a:r>
                      <a:endParaRPr lang="en-GB" sz="1200" b="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891146">
                <a:tc rowSpan="2">
                  <a:txBody>
                    <a:bodyPr/>
                    <a:lstStyle/>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2. Label the picture with both Saint Augustine's view on the </a:t>
                      </a:r>
                      <a:endParaRPr lang="en-US" dirty="0"/>
                    </a:p>
                    <a:p>
                      <a:pPr marL="0" marR="0" lvl="0" indent="0" algn="l">
                        <a:lnSpc>
                          <a:spcPct val="150000"/>
                        </a:lnSpc>
                        <a:spcBef>
                          <a:spcPts val="0"/>
                        </a:spcBef>
                        <a:spcAft>
                          <a:spcPts val="0"/>
                        </a:spcAft>
                        <a:buClrTx/>
                        <a:buSzTx/>
                        <a:buFontTx/>
                        <a:buNone/>
                      </a:pPr>
                      <a:r>
                        <a:rPr lang="en-GB" sz="1200" b="1" baseline="0" dirty="0">
                          <a:latin typeface="Arial"/>
                          <a:cs typeface="Arial"/>
                        </a:rPr>
                        <a:t>    Trinity and which person of the Trinity each part is.</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nSpc>
                          <a:spcPct val="150000"/>
                        </a:lnSpc>
                        <a:spcBef>
                          <a:spcPts val="0"/>
                        </a:spcBef>
                        <a:spcAft>
                          <a:spcPts val="0"/>
                        </a:spcAft>
                      </a:pPr>
                      <a:endParaRPr lang="en-US" sz="1200" b="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5184444"/>
                  </a:ext>
                </a:extLst>
              </a:tr>
              <a:tr h="2771907">
                <a:tc vMerge="1">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GB" sz="1200" b="0" baseline="0" dirty="0">
                        <a:latin typeface="Arial" panose="020B0604020202020204" pitchFamily="34" charset="0"/>
                        <a:cs typeface="Arial" panose="020B0604020202020204" pitchFamily="34" charset="0"/>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12700" cmpd="sng">
                      <a:noFill/>
                      <a:prstDash val="solid"/>
                    </a:lnTlToBr>
                    <a:lnBlToTr w="12700" cmpd="sng">
                      <a:noFill/>
                      <a:prstDash val="solid"/>
                    </a:lnBlToTr>
                  </a:tcPr>
                </a:tc>
                <a:tc>
                  <a:txBody>
                    <a:bodyPr/>
                    <a:lstStyle/>
                    <a:p>
                      <a:pPr marL="0" lvl="0" indent="0">
                        <a:lnSpc>
                          <a:spcPct val="150000"/>
                        </a:lnSpc>
                        <a:spcBef>
                          <a:spcPts val="0"/>
                        </a:spcBef>
                        <a:spcAft>
                          <a:spcPts val="0"/>
                        </a:spcAft>
                        <a:buNone/>
                      </a:pPr>
                      <a:r>
                        <a:rPr lang="en-GB" sz="1200" b="1" baseline="0" dirty="0">
                          <a:latin typeface="Arial"/>
                          <a:cs typeface="Arial"/>
                        </a:rPr>
                        <a:t>4. Use the picture in task 3 to explain what Saint Augutine </a:t>
                      </a:r>
                    </a:p>
                    <a:p>
                      <a:pPr marL="0" lvl="0" indent="0">
                        <a:lnSpc>
                          <a:spcPct val="150000"/>
                        </a:lnSpc>
                        <a:spcBef>
                          <a:spcPts val="0"/>
                        </a:spcBef>
                        <a:spcAft>
                          <a:spcPts val="0"/>
                        </a:spcAft>
                        <a:buNone/>
                      </a:pPr>
                      <a:r>
                        <a:rPr lang="en-GB" sz="1200" b="1" baseline="0" dirty="0">
                          <a:latin typeface="Arial"/>
                          <a:cs typeface="Arial"/>
                        </a:rPr>
                        <a:t>    believes about the Trinity.</a:t>
                      </a:r>
                    </a:p>
                    <a:p>
                      <a:pPr marL="0" lvl="0" indent="0">
                        <a:lnSpc>
                          <a:spcPct val="150000"/>
                        </a:lnSpc>
                        <a:spcBef>
                          <a:spcPts val="0"/>
                        </a:spcBef>
                        <a:spcAft>
                          <a:spcPts val="0"/>
                        </a:spcAft>
                        <a:buNone/>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baseline="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4146579"/>
                  </a:ext>
                </a:extLst>
              </a:tr>
            </a:tbl>
          </a:graphicData>
        </a:graphic>
      </p:graphicFrame>
      <p:pic>
        <p:nvPicPr>
          <p:cNvPr id="2" name="Picture 2">
            <a:extLst>
              <a:ext uri="{FF2B5EF4-FFF2-40B4-BE49-F238E27FC236}">
                <a16:creationId xmlns:a16="http://schemas.microsoft.com/office/drawing/2014/main" id="{1BEC9848-DC70-4649-896D-A4FFB6E9180D}"/>
              </a:ext>
            </a:extLst>
          </p:cNvPr>
          <p:cNvPicPr>
            <a:picLocks noChangeAspect="1"/>
          </p:cNvPicPr>
          <p:nvPr/>
        </p:nvPicPr>
        <p:blipFill>
          <a:blip r:embed="rId2">
            <a:extLst>
              <a:ext uri="{BEBA8EAE-BF5A-486C-A8C5-ECC9F3942E4B}">
                <a14:imgProps xmlns:a14="http://schemas.microsoft.com/office/drawing/2010/main">
                  <a14:imgLayer r:embed="rId3">
                    <a14:imgEffect>
                      <a14:saturation sat="0"/>
                    </a14:imgEffect>
                    <a14:imgEffect>
                      <a14:brightnessContrast bright="40000" contrast="40000"/>
                    </a14:imgEffect>
                  </a14:imgLayer>
                </a14:imgProps>
              </a:ext>
            </a:extLst>
          </a:blip>
          <a:stretch>
            <a:fillRect/>
          </a:stretch>
        </p:blipFill>
        <p:spPr>
          <a:xfrm>
            <a:off x="1256695" y="3713342"/>
            <a:ext cx="2741382" cy="1912739"/>
          </a:xfrm>
          <a:prstGeom prst="rect">
            <a:avLst/>
          </a:prstGeom>
        </p:spPr>
      </p:pic>
      <p:cxnSp>
        <p:nvCxnSpPr>
          <p:cNvPr id="5" name="Straight Arrow Connector 4">
            <a:extLst>
              <a:ext uri="{FF2B5EF4-FFF2-40B4-BE49-F238E27FC236}">
                <a16:creationId xmlns:a16="http://schemas.microsoft.com/office/drawing/2014/main" id="{4C519B37-72AF-4B89-B30B-1CE774EC9438}"/>
              </a:ext>
            </a:extLst>
          </p:cNvPr>
          <p:cNvCxnSpPr>
            <a:cxnSpLocks/>
          </p:cNvCxnSpPr>
          <p:nvPr/>
        </p:nvCxnSpPr>
        <p:spPr>
          <a:xfrm flipH="1" flipV="1">
            <a:off x="3623405" y="4431578"/>
            <a:ext cx="470423" cy="4843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AE4AC895-AA17-4E4F-9679-239AE973F521}"/>
              </a:ext>
            </a:extLst>
          </p:cNvPr>
          <p:cNvCxnSpPr>
            <a:cxnSpLocks/>
          </p:cNvCxnSpPr>
          <p:nvPr/>
        </p:nvCxnSpPr>
        <p:spPr>
          <a:xfrm>
            <a:off x="1006679" y="3825380"/>
            <a:ext cx="368564" cy="29828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23FA48F4-BD17-4E27-B759-2D81223981ED}"/>
              </a:ext>
            </a:extLst>
          </p:cNvPr>
          <p:cNvCxnSpPr>
            <a:cxnSpLocks/>
          </p:cNvCxnSpPr>
          <p:nvPr/>
        </p:nvCxnSpPr>
        <p:spPr>
          <a:xfrm flipV="1">
            <a:off x="2526280" y="4713848"/>
            <a:ext cx="101106" cy="82443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8701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6</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4670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5                                       Genesis 1 and Genesis 2</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521422332"/>
              </p:ext>
            </p:extLst>
          </p:nvPr>
        </p:nvGraphicFramePr>
        <p:xfrm>
          <a:off x="319086" y="628650"/>
          <a:ext cx="9267828" cy="5945443"/>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2887472">
                <a:tc>
                  <a:txBody>
                    <a:bodyPr/>
                    <a:lstStyle/>
                    <a:p>
                      <a:pPr marL="0" indent="0">
                        <a:lnSpc>
                          <a:spcPct val="150000"/>
                        </a:lnSpc>
                        <a:spcBef>
                          <a:spcPts val="0"/>
                        </a:spcBef>
                        <a:spcAft>
                          <a:spcPts val="0"/>
                        </a:spcAft>
                        <a:buNone/>
                      </a:pPr>
                      <a:r>
                        <a:rPr lang="en-GB" sz="1200" b="1" baseline="0" dirty="0">
                          <a:latin typeface="Arial"/>
                          <a:cs typeface="Arial"/>
                        </a:rPr>
                        <a:t>1. Genesis 2 – Put the sentences in the correct order</a:t>
                      </a:r>
                      <a:endParaRPr lang="en-GB" sz="1200" b="1" baseline="0" dirty="0">
                        <a:latin typeface="Arial" panose="020B0604020202020204" pitchFamily="34" charset="0"/>
                        <a:cs typeface="Arial" panose="020B0604020202020204" pitchFamily="34" charset="0"/>
                      </a:endParaRPr>
                    </a:p>
                    <a:p>
                      <a:pPr marL="0" lvl="0" indent="0">
                        <a:lnSpc>
                          <a:spcPct val="150000"/>
                        </a:lnSpc>
                        <a:spcBef>
                          <a:spcPts val="0"/>
                        </a:spcBef>
                        <a:spcAft>
                          <a:spcPts val="0"/>
                        </a:spcAft>
                        <a:buNone/>
                      </a:pPr>
                      <a:endParaRPr lang="en-GB" sz="1200" b="1" baseline="0" dirty="0">
                        <a:latin typeface="Arial"/>
                        <a:cs typeface="Arial"/>
                      </a:endParaRPr>
                    </a:p>
                    <a:p>
                      <a:pPr marL="171450" lvl="0" indent="-171450">
                        <a:lnSpc>
                          <a:spcPct val="150000"/>
                        </a:lnSpc>
                        <a:spcBef>
                          <a:spcPts val="0"/>
                        </a:spcBef>
                        <a:spcAft>
                          <a:spcPts val="0"/>
                        </a:spcAft>
                        <a:buFont typeface="Arial"/>
                        <a:buChar char="•"/>
                      </a:pPr>
                      <a:r>
                        <a:rPr lang="en-GB" sz="1200" b="0" baseline="0" dirty="0">
                          <a:latin typeface="Arial"/>
                          <a:cs typeface="Arial"/>
                        </a:rPr>
                        <a:t>God breathed life into Adam's nostrils                         _____</a:t>
                      </a:r>
                      <a:endParaRPr lang="en-GB" sz="1200" b="1" baseline="0" dirty="0">
                        <a:latin typeface="Arial"/>
                        <a:cs typeface="Arial"/>
                      </a:endParaRPr>
                    </a:p>
                    <a:p>
                      <a:pPr marL="171450" lvl="0" indent="-171450">
                        <a:lnSpc>
                          <a:spcPct val="150000"/>
                        </a:lnSpc>
                        <a:spcBef>
                          <a:spcPts val="0"/>
                        </a:spcBef>
                        <a:spcAft>
                          <a:spcPts val="0"/>
                        </a:spcAft>
                        <a:buFont typeface="Arial"/>
                        <a:buChar char="•"/>
                      </a:pPr>
                      <a:r>
                        <a:rPr lang="en-GB" sz="1200" b="0" baseline="0" dirty="0">
                          <a:latin typeface="Arial"/>
                          <a:cs typeface="Arial"/>
                        </a:rPr>
                        <a:t>God placed him in the garden of Eden                        _____</a:t>
                      </a:r>
                    </a:p>
                    <a:p>
                      <a:pPr marL="171450" lvl="0" indent="-171450">
                        <a:lnSpc>
                          <a:spcPct val="150000"/>
                        </a:lnSpc>
                        <a:spcBef>
                          <a:spcPts val="0"/>
                        </a:spcBef>
                        <a:spcAft>
                          <a:spcPts val="0"/>
                        </a:spcAft>
                        <a:buFont typeface="Arial"/>
                        <a:buChar char="•"/>
                      </a:pPr>
                      <a:r>
                        <a:rPr lang="en-GB" sz="1200" b="0" baseline="0" dirty="0">
                          <a:latin typeface="Arial"/>
                          <a:cs typeface="Arial"/>
                        </a:rPr>
                        <a:t>Adam named all the animals                                       _____</a:t>
                      </a:r>
                    </a:p>
                    <a:p>
                      <a:pPr marL="171450" lvl="0" indent="-171450">
                        <a:lnSpc>
                          <a:spcPct val="150000"/>
                        </a:lnSpc>
                        <a:spcBef>
                          <a:spcPts val="0"/>
                        </a:spcBef>
                        <a:spcAft>
                          <a:spcPts val="0"/>
                        </a:spcAft>
                        <a:buFont typeface="Arial"/>
                        <a:buChar char="•"/>
                      </a:pPr>
                      <a:r>
                        <a:rPr lang="en-GB" sz="1200" b="0" baseline="0" dirty="0">
                          <a:latin typeface="Arial"/>
                          <a:cs typeface="Arial"/>
                        </a:rPr>
                        <a:t>Adam wanted a companion                                         _____</a:t>
                      </a:r>
                    </a:p>
                    <a:p>
                      <a:pPr marL="171450" lvl="0" indent="-171450">
                        <a:lnSpc>
                          <a:spcPct val="150000"/>
                        </a:lnSpc>
                        <a:spcBef>
                          <a:spcPts val="0"/>
                        </a:spcBef>
                        <a:spcAft>
                          <a:spcPts val="0"/>
                        </a:spcAft>
                        <a:buFont typeface="Arial"/>
                        <a:buChar char="•"/>
                      </a:pPr>
                      <a:r>
                        <a:rPr lang="en-GB" sz="1200" b="0" baseline="0" dirty="0">
                          <a:latin typeface="Arial"/>
                          <a:cs typeface="Arial"/>
                        </a:rPr>
                        <a:t>God made Adam out of the dust                                  _____</a:t>
                      </a:r>
                    </a:p>
                    <a:p>
                      <a:pPr marL="171450" lvl="0" indent="-171450">
                        <a:lnSpc>
                          <a:spcPct val="150000"/>
                        </a:lnSpc>
                        <a:spcBef>
                          <a:spcPts val="0"/>
                        </a:spcBef>
                        <a:spcAft>
                          <a:spcPts val="0"/>
                        </a:spcAft>
                        <a:buFont typeface="Arial"/>
                        <a:buChar char="•"/>
                      </a:pPr>
                      <a:r>
                        <a:rPr lang="en-GB" sz="1200" b="0" baseline="0" dirty="0">
                          <a:latin typeface="Arial"/>
                          <a:cs typeface="Arial"/>
                        </a:rPr>
                        <a:t>Eve and Adam became the first married couple          _____</a:t>
                      </a:r>
                    </a:p>
                    <a:p>
                      <a:pPr marL="171450" lvl="0" indent="-171450">
                        <a:lnSpc>
                          <a:spcPct val="150000"/>
                        </a:lnSpc>
                        <a:spcBef>
                          <a:spcPts val="0"/>
                        </a:spcBef>
                        <a:spcAft>
                          <a:spcPts val="0"/>
                        </a:spcAft>
                        <a:buFont typeface="Arial"/>
                        <a:buChar char="•"/>
                      </a:pPr>
                      <a:r>
                        <a:rPr lang="en-GB" sz="1200" b="0" baseline="0" dirty="0">
                          <a:latin typeface="Arial"/>
                          <a:cs typeface="Arial"/>
                        </a:rPr>
                        <a:t>God made Eve out of Adam's rib                                 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50000"/>
                        </a:lnSpc>
                        <a:spcBef>
                          <a:spcPts val="0"/>
                        </a:spcBef>
                        <a:spcAft>
                          <a:spcPts val="0"/>
                        </a:spcAft>
                      </a:pPr>
                      <a:r>
                        <a:rPr lang="en-GB" sz="1200" b="1" dirty="0">
                          <a:latin typeface="Arial"/>
                          <a:cs typeface="Arial"/>
                        </a:rPr>
                        <a:t> 3. Complete the table – with at least 3 points on each side.</a:t>
                      </a:r>
                      <a:endParaRPr lang="en-US" dirty="0"/>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endParaRPr lang="en-GB" sz="1200" b="1" dirty="0">
                        <a:latin typeface="Arial"/>
                        <a:cs typeface="Arial"/>
                      </a:endParaRPr>
                    </a:p>
                    <a:p>
                      <a:pPr lvl="0">
                        <a:lnSpc>
                          <a:spcPct val="150000"/>
                        </a:lnSpc>
                        <a:spcBef>
                          <a:spcPts val="0"/>
                        </a:spcBef>
                        <a:spcAft>
                          <a:spcPts val="0"/>
                        </a:spcAft>
                        <a:buNone/>
                      </a:pPr>
                      <a:r>
                        <a:rPr lang="en-GB" sz="1200" b="1" dirty="0">
                          <a:latin typeface="Arial"/>
                          <a:cs typeface="Arial"/>
                        </a:rPr>
                        <a:t>Are Genesis 1 and Genesis 2 different creation stories, or a continuation of the same story?  Why do you say this?</a:t>
                      </a:r>
                    </a:p>
                    <a:p>
                      <a:pPr lvl="0">
                        <a:lnSpc>
                          <a:spcPct val="150000"/>
                        </a:lnSpc>
                        <a:spcBef>
                          <a:spcPts val="0"/>
                        </a:spcBef>
                        <a:spcAft>
                          <a:spcPts val="0"/>
                        </a:spcAft>
                        <a:buNone/>
                      </a:pPr>
                      <a:r>
                        <a:rPr lang="en-GB" sz="1200" b="1"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2875153">
                <a:tc>
                  <a:txBody>
                    <a:bodyPr/>
                    <a:lstStyle/>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2. Answer the questions. </a:t>
                      </a:r>
                      <a:endParaRPr lang="en-GB" sz="1200" b="1" baseline="0" dirty="0">
                        <a:latin typeface="Arial" panose="020B0604020202020204" pitchFamily="34" charset="0"/>
                        <a:cs typeface="Arial" panose="020B0604020202020204" pitchFamily="34" charset="0"/>
                      </a:endParaRPr>
                    </a:p>
                    <a:p>
                      <a:pPr marL="0" marR="0" lvl="0" indent="0" algn="l">
                        <a:lnSpc>
                          <a:spcPct val="150000"/>
                        </a:lnSpc>
                        <a:spcBef>
                          <a:spcPts val="0"/>
                        </a:spcBef>
                        <a:spcAft>
                          <a:spcPts val="0"/>
                        </a:spcAft>
                        <a:buClrTx/>
                        <a:buSzTx/>
                        <a:buFontTx/>
                        <a:buNone/>
                      </a:pPr>
                      <a:r>
                        <a:rPr lang="en-GB" sz="1200" b="0" baseline="0" dirty="0">
                          <a:latin typeface="Arial"/>
                          <a:cs typeface="Arial"/>
                        </a:rPr>
                        <a:t>What is Stewardship?</a:t>
                      </a:r>
                    </a:p>
                    <a:p>
                      <a:pPr marL="0" marR="0" lvl="0" indent="0" algn="l">
                        <a:lnSpc>
                          <a:spcPct val="150000"/>
                        </a:lnSpc>
                        <a:spcBef>
                          <a:spcPts val="0"/>
                        </a:spcBef>
                        <a:spcAft>
                          <a:spcPts val="0"/>
                        </a:spcAft>
                        <a:buClrTx/>
                        <a:buSzTx/>
                        <a:buFontTx/>
                        <a:buNone/>
                      </a:pPr>
                      <a:r>
                        <a:rPr lang="en-GB" sz="1200" b="0" baseline="0" dirty="0">
                          <a:latin typeface="Arial"/>
                          <a:cs typeface="Arial"/>
                        </a:rPr>
                        <a:t>__________________________________________________________________________________________________________</a:t>
                      </a:r>
                    </a:p>
                    <a:p>
                      <a:pPr marL="0" marR="0" lvl="0" indent="0" algn="l">
                        <a:lnSpc>
                          <a:spcPct val="150000"/>
                        </a:lnSpc>
                        <a:spcBef>
                          <a:spcPts val="0"/>
                        </a:spcBef>
                        <a:spcAft>
                          <a:spcPts val="0"/>
                        </a:spcAft>
                        <a:buClrTx/>
                        <a:buSzTx/>
                        <a:buFontTx/>
                        <a:buNone/>
                      </a:pPr>
                      <a:r>
                        <a:rPr lang="en-GB" sz="1200" b="0" baseline="0" dirty="0">
                          <a:latin typeface="Arial"/>
                          <a:cs typeface="Arial"/>
                        </a:rPr>
                        <a:t>Where is stewardship shown in Genesis 2?</a:t>
                      </a:r>
                    </a:p>
                    <a:p>
                      <a:pPr marL="0" marR="0" lvl="0" indent="0" algn="l">
                        <a:lnSpc>
                          <a:spcPct val="150000"/>
                        </a:lnSpc>
                        <a:spcBef>
                          <a:spcPts val="0"/>
                        </a:spcBef>
                        <a:spcAft>
                          <a:spcPts val="0"/>
                        </a:spcAft>
                        <a:buClrTx/>
                        <a:buSzTx/>
                        <a:buFontTx/>
                        <a:buNone/>
                      </a:pPr>
                      <a:r>
                        <a:rPr lang="en-GB" sz="1200" b="0" baseline="0" dirty="0">
                          <a:latin typeface="Arial"/>
                          <a:cs typeface="Arial"/>
                        </a:rPr>
                        <a:t>__________________________________________________________________________________________________________</a:t>
                      </a:r>
                    </a:p>
                    <a:p>
                      <a:pPr marL="0" marR="0" lvl="0" indent="0" algn="l">
                        <a:lnSpc>
                          <a:spcPct val="150000"/>
                        </a:lnSpc>
                        <a:spcBef>
                          <a:spcPts val="0"/>
                        </a:spcBef>
                        <a:spcAft>
                          <a:spcPts val="0"/>
                        </a:spcAft>
                        <a:buClrTx/>
                        <a:buSzTx/>
                        <a:buFontTx/>
                        <a:buNone/>
                      </a:pPr>
                      <a:r>
                        <a:rPr lang="en-GB" sz="1200" b="0" baseline="0" dirty="0">
                          <a:latin typeface="Arial"/>
                          <a:cs typeface="Arial"/>
                        </a:rPr>
                        <a:t>What does Genesis 2 tell us about God?</a:t>
                      </a:r>
                    </a:p>
                    <a:p>
                      <a:pPr marL="0" marR="0" lvl="0" indent="0" algn="l">
                        <a:lnSpc>
                          <a:spcPct val="150000"/>
                        </a:lnSpc>
                        <a:spcBef>
                          <a:spcPts val="0"/>
                        </a:spcBef>
                        <a:spcAft>
                          <a:spcPts val="0"/>
                        </a:spcAft>
                        <a:buClrTx/>
                        <a:buSzTx/>
                        <a:buFontTx/>
                        <a:buNone/>
                      </a:pPr>
                      <a:r>
                        <a:rPr lang="en-GB" sz="1200" b="0" baseline="0" dirty="0">
                          <a:latin typeface="Arial"/>
                          <a:cs typeface="Arial"/>
                        </a:rPr>
                        <a:t>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5184444"/>
                  </a:ext>
                </a:extLst>
              </a:tr>
            </a:tbl>
          </a:graphicData>
        </a:graphic>
      </p:graphicFrame>
      <p:graphicFrame>
        <p:nvGraphicFramePr>
          <p:cNvPr id="8" name="Table 12">
            <a:extLst>
              <a:ext uri="{FF2B5EF4-FFF2-40B4-BE49-F238E27FC236}">
                <a16:creationId xmlns:a16="http://schemas.microsoft.com/office/drawing/2014/main" id="{F95A7A5A-FB70-4411-A786-1D2D744E4415}"/>
              </a:ext>
            </a:extLst>
          </p:cNvPr>
          <p:cNvGraphicFramePr>
            <a:graphicFrameLocks noGrp="1"/>
          </p:cNvGraphicFramePr>
          <p:nvPr>
            <p:extLst>
              <p:ext uri="{D42A27DB-BD31-4B8C-83A1-F6EECF244321}">
                <p14:modId xmlns:p14="http://schemas.microsoft.com/office/powerpoint/2010/main" val="1062860555"/>
              </p:ext>
            </p:extLst>
          </p:nvPr>
        </p:nvGraphicFramePr>
        <p:xfrm>
          <a:off x="4963535" y="921736"/>
          <a:ext cx="4606674" cy="3271695"/>
        </p:xfrm>
        <a:graphic>
          <a:graphicData uri="http://schemas.openxmlformats.org/drawingml/2006/table">
            <a:tbl>
              <a:tblPr firstRow="1" bandRow="1">
                <a:tableStyleId>{5C22544A-7EE6-4342-B048-85BDC9FD1C3A}</a:tableStyleId>
              </a:tblPr>
              <a:tblGrid>
                <a:gridCol w="2303337">
                  <a:extLst>
                    <a:ext uri="{9D8B030D-6E8A-4147-A177-3AD203B41FA5}">
                      <a16:colId xmlns:a16="http://schemas.microsoft.com/office/drawing/2014/main" val="2563892684"/>
                    </a:ext>
                  </a:extLst>
                </a:gridCol>
                <a:gridCol w="2303337">
                  <a:extLst>
                    <a:ext uri="{9D8B030D-6E8A-4147-A177-3AD203B41FA5}">
                      <a16:colId xmlns:a16="http://schemas.microsoft.com/office/drawing/2014/main" val="3748358635"/>
                    </a:ext>
                  </a:extLst>
                </a:gridCol>
              </a:tblGrid>
              <a:tr h="619935">
                <a:tc>
                  <a:txBody>
                    <a:bodyPr/>
                    <a:lstStyle/>
                    <a:p>
                      <a:r>
                        <a:rPr lang="en-GB" sz="1200" dirty="0">
                          <a:solidFill>
                            <a:schemeClr val="tx1"/>
                          </a:solidFill>
                        </a:rPr>
                        <a:t>Similarities between Genesis 1 and Genesis 2</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r>
                        <a:rPr lang="en-GB" sz="1200" dirty="0">
                          <a:solidFill>
                            <a:schemeClr val="tx1"/>
                          </a:solidFill>
                        </a:rPr>
                        <a:t>Differences between Genesis 1 and Genesis 2</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681602880"/>
                  </a:ext>
                </a:extLst>
              </a:tr>
              <a:tr h="619935">
                <a:tc>
                  <a:txBody>
                    <a:bodyPr/>
                    <a:lstStyle/>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927023319"/>
                  </a:ext>
                </a:extLst>
              </a:tr>
              <a:tr h="619935">
                <a:tc>
                  <a:txBody>
                    <a:bodyPr/>
                    <a:lstStyle/>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495592338"/>
                  </a:ext>
                </a:extLst>
              </a:tr>
              <a:tr h="619935">
                <a:tc>
                  <a:txBody>
                    <a:bodyPr/>
                    <a:lstStyle/>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endParaRPr lang="en-GB" sz="1200"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182369905"/>
                  </a:ext>
                </a:extLst>
              </a:tr>
            </a:tbl>
          </a:graphicData>
        </a:graphic>
      </p:graphicFrame>
    </p:spTree>
    <p:extLst>
      <p:ext uri="{BB962C8B-B14F-4D97-AF65-F5344CB8AC3E}">
        <p14:creationId xmlns:p14="http://schemas.microsoft.com/office/powerpoint/2010/main" val="264633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7</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8002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Advent 2 - Homework 6                                        Catholic views on creation</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626454195"/>
              </p:ext>
            </p:extLst>
          </p:nvPr>
        </p:nvGraphicFramePr>
        <p:xfrm>
          <a:off x="319086" y="561975"/>
          <a:ext cx="9267828" cy="5693521"/>
        </p:xfrm>
        <a:graphic>
          <a:graphicData uri="http://schemas.openxmlformats.org/drawingml/2006/table">
            <a:tbl>
              <a:tblPr firstRow="1" bandRow="1">
                <a:tableStyleId>{5940675A-B579-460E-94D1-54222C63F5DA}</a:tableStyleId>
              </a:tblPr>
              <a:tblGrid>
                <a:gridCol w="4633914">
                  <a:extLst>
                    <a:ext uri="{9D8B030D-6E8A-4147-A177-3AD203B41FA5}">
                      <a16:colId xmlns:a16="http://schemas.microsoft.com/office/drawing/2014/main" val="1663066600"/>
                    </a:ext>
                  </a:extLst>
                </a:gridCol>
                <a:gridCol w="4633914">
                  <a:extLst>
                    <a:ext uri="{9D8B030D-6E8A-4147-A177-3AD203B41FA5}">
                      <a16:colId xmlns:a16="http://schemas.microsoft.com/office/drawing/2014/main" val="2551129518"/>
                    </a:ext>
                  </a:extLst>
                </a:gridCol>
              </a:tblGrid>
              <a:tr h="2635550">
                <a:tc gridSpan="2">
                  <a:txBody>
                    <a:bodyPr/>
                    <a:lstStyle/>
                    <a:p>
                      <a:pPr marL="0" indent="0">
                        <a:lnSpc>
                          <a:spcPct val="150000"/>
                        </a:lnSpc>
                        <a:spcBef>
                          <a:spcPts val="0"/>
                        </a:spcBef>
                        <a:spcAft>
                          <a:spcPts val="0"/>
                        </a:spcAft>
                        <a:buNone/>
                      </a:pPr>
                      <a:r>
                        <a:rPr lang="en-GB" sz="1200" b="1" baseline="0" dirty="0">
                          <a:latin typeface="Arial"/>
                          <a:cs typeface="Arial"/>
                        </a:rPr>
                        <a:t>1. Show how the Big Bang Theory and Genesis 1 can work together.</a:t>
                      </a:r>
                      <a:endParaRPr lang="en-GB" sz="1200" b="1" baseline="0" dirty="0">
                        <a:latin typeface="Arial" panose="020B0604020202020204" pitchFamily="34" charset="0"/>
                        <a:cs typeface="Arial" panose="020B0604020202020204" pitchFamily="34" charset="0"/>
                      </a:endParaRPr>
                    </a:p>
                    <a:p>
                      <a:pPr marL="0" indent="0">
                        <a:lnSpc>
                          <a:spcPct val="150000"/>
                        </a:lnSpc>
                        <a:spcBef>
                          <a:spcPts val="0"/>
                        </a:spcBef>
                        <a:spcAft>
                          <a:spcPts val="0"/>
                        </a:spcAft>
                        <a:buNone/>
                      </a:pPr>
                      <a:endParaRPr lang="en-GB" sz="1200" b="0" baseline="0" dirty="0">
                        <a:latin typeface="Arial" panose="020B0604020202020204" pitchFamily="34" charset="0"/>
                        <a:cs typeface="Arial" panose="020B0604020202020204" pitchFamily="34" charset="0"/>
                      </a:endParaRPr>
                    </a:p>
                    <a:p>
                      <a:pPr>
                        <a:lnSpc>
                          <a:spcPct val="150000"/>
                        </a:lnSpc>
                        <a:spcBef>
                          <a:spcPts val="0"/>
                        </a:spcBef>
                        <a:spcAft>
                          <a:spcPts val="0"/>
                        </a:spcAft>
                      </a:pPr>
                      <a:endParaRPr lang="en-GB" sz="1200" b="0" baseline="0" dirty="0">
                        <a:latin typeface="Arial" panose="020B0604020202020204" pitchFamily="34" charset="0"/>
                        <a:cs typeface="Arial" panose="020B0604020202020204" pitchFamily="34" charset="0"/>
                      </a:endParaRPr>
                    </a:p>
                    <a:p>
                      <a:pPr>
                        <a:lnSpc>
                          <a:spcPct val="150000"/>
                        </a:lnSpc>
                        <a:spcBef>
                          <a:spcPts val="0"/>
                        </a:spcBef>
                        <a:spcAft>
                          <a:spcPts val="0"/>
                        </a:spcAft>
                      </a:pPr>
                      <a:endParaRPr lang="en-GB" sz="12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ct val="150000"/>
                        </a:lnSpc>
                        <a:spcBef>
                          <a:spcPts val="0"/>
                        </a:spcBef>
                        <a:spcAft>
                          <a:spcPts val="0"/>
                        </a:spcAft>
                      </a:pPr>
                      <a:endParaRPr lang="en-GB" sz="12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3019950">
                <a:tc>
                  <a:txBody>
                    <a:bodyPr/>
                    <a:lstStyle/>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2. What does Pope John Paul II say about Science and </a:t>
                      </a:r>
                    </a:p>
                    <a:p>
                      <a:pPr marL="0" marR="0" lvl="0" indent="0" algn="l" rtl="0" eaLnBrk="1" fontAlgn="auto" latinLnBrk="0" hangingPunct="1">
                        <a:lnSpc>
                          <a:spcPct val="150000"/>
                        </a:lnSpc>
                        <a:spcBef>
                          <a:spcPts val="0"/>
                        </a:spcBef>
                        <a:spcAft>
                          <a:spcPts val="0"/>
                        </a:spcAft>
                        <a:buClrTx/>
                        <a:buSzTx/>
                        <a:buFontTx/>
                        <a:buNone/>
                      </a:pPr>
                      <a:r>
                        <a:rPr lang="en-GB" sz="1200" b="1" baseline="0" dirty="0">
                          <a:latin typeface="Arial"/>
                          <a:cs typeface="Arial"/>
                        </a:rPr>
                        <a:t>    Religion?</a:t>
                      </a:r>
                    </a:p>
                    <a:p>
                      <a:pPr marL="0" marR="0" lvl="0" indent="0" algn="l">
                        <a:lnSpc>
                          <a:spcPct val="150000"/>
                        </a:lnSpc>
                        <a:spcBef>
                          <a:spcPts val="0"/>
                        </a:spcBef>
                        <a:spcAft>
                          <a:spcPts val="0"/>
                        </a:spcAft>
                        <a:buClrTx/>
                        <a:buSzTx/>
                        <a:buFontTx/>
                        <a:buNone/>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baseline="0" dirty="0">
                        <a:latin typeface="Arial"/>
                        <a:cs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spcBef>
                          <a:spcPts val="0"/>
                        </a:spcBef>
                        <a:spcAft>
                          <a:spcPts val="0"/>
                        </a:spcAft>
                      </a:pPr>
                      <a:r>
                        <a:rPr lang="en-GB" sz="1200" b="1" dirty="0">
                          <a:latin typeface="Arial"/>
                          <a:cs typeface="Arial"/>
                        </a:rPr>
                        <a:t>3.</a:t>
                      </a:r>
                      <a:r>
                        <a:rPr lang="en-GB" sz="1200" b="1" baseline="0" dirty="0">
                          <a:latin typeface="Arial"/>
                          <a:cs typeface="Arial"/>
                        </a:rPr>
                        <a:t> Using task 1 and 2 explain the Catholic view on the </a:t>
                      </a:r>
                    </a:p>
                    <a:p>
                      <a:pPr>
                        <a:lnSpc>
                          <a:spcPct val="150000"/>
                        </a:lnSpc>
                        <a:spcBef>
                          <a:spcPts val="0"/>
                        </a:spcBef>
                        <a:spcAft>
                          <a:spcPts val="0"/>
                        </a:spcAft>
                      </a:pPr>
                      <a:r>
                        <a:rPr lang="en-GB" sz="1200" b="1" baseline="0" dirty="0">
                          <a:latin typeface="Arial"/>
                          <a:cs typeface="Arial"/>
                        </a:rPr>
                        <a:t>    creation of the world.</a:t>
                      </a:r>
                    </a:p>
                    <a:p>
                      <a:pPr lvl="0">
                        <a:lnSpc>
                          <a:spcPct val="150000"/>
                        </a:lnSpc>
                        <a:spcBef>
                          <a:spcPts val="0"/>
                        </a:spcBef>
                        <a:spcAft>
                          <a:spcPts val="0"/>
                        </a:spcAft>
                        <a:buNone/>
                      </a:pPr>
                      <a:r>
                        <a:rPr lang="en-GB" sz="1200" b="0" baseline="0" dirty="0">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5184444"/>
                  </a:ext>
                </a:extLst>
              </a:tr>
            </a:tbl>
          </a:graphicData>
        </a:graphic>
      </p:graphicFrame>
      <p:graphicFrame>
        <p:nvGraphicFramePr>
          <p:cNvPr id="2" name="Diagram 2">
            <a:extLst>
              <a:ext uri="{FF2B5EF4-FFF2-40B4-BE49-F238E27FC236}">
                <a16:creationId xmlns:a16="http://schemas.microsoft.com/office/drawing/2014/main" id="{0942FE68-6BD2-438C-B535-5062BD4974FF}"/>
              </a:ext>
            </a:extLst>
          </p:cNvPr>
          <p:cNvGraphicFramePr/>
          <p:nvPr>
            <p:extLst>
              <p:ext uri="{D42A27DB-BD31-4B8C-83A1-F6EECF244321}">
                <p14:modId xmlns:p14="http://schemas.microsoft.com/office/powerpoint/2010/main" val="842561872"/>
              </p:ext>
            </p:extLst>
          </p:nvPr>
        </p:nvGraphicFramePr>
        <p:xfrm>
          <a:off x="313494" y="829340"/>
          <a:ext cx="9279012" cy="2381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6807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8</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Advent 2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437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CloudMigratorVersion xmlns="b0291392-46c3-446b-b4e2-e6b1ee46160b" xsi:nil="true"/>
    <CloudMigratorOriginId xmlns="b0291392-46c3-446b-b4e2-e6b1ee46160b" xsi:nil="true"/>
    <FileHash xmlns="b0291392-46c3-446b-b4e2-e6b1ee46160b" xsi:nil="true"/>
    <SharedWithUsers xmlns="55f71bee-26e1-45d7-9db5-e4529f37cebc">
      <UserInfo>
        <DisplayName/>
        <AccountId xsi:nil="true"/>
        <AccountType/>
      </UserInfo>
    </SharedWithUsers>
    <MediaLengthInSeconds xmlns="b0291392-46c3-446b-b4e2-e6b1ee46160b" xsi:nil="true"/>
  </documentManagement>
</p:properties>
</file>

<file path=customXml/itemProps1.xml><?xml version="1.0" encoding="utf-8"?>
<ds:datastoreItem xmlns:ds="http://schemas.openxmlformats.org/officeDocument/2006/customXml" ds:itemID="{89F821E4-B2F5-43F5-882D-CBDF1098540F}">
  <ds:schemaRefs>
    <ds:schemaRef ds:uri="http://schemas.microsoft.com/sharepoint/v3/contenttype/forms"/>
  </ds:schemaRefs>
</ds:datastoreItem>
</file>

<file path=customXml/itemProps2.xml><?xml version="1.0" encoding="utf-8"?>
<ds:datastoreItem xmlns:ds="http://schemas.openxmlformats.org/officeDocument/2006/customXml" ds:itemID="{FFFC3EAC-5DAE-41AC-88E1-870C17D10B43}"/>
</file>

<file path=customXml/itemProps3.xml><?xml version="1.0" encoding="utf-8"?>
<ds:datastoreItem xmlns:ds="http://schemas.openxmlformats.org/officeDocument/2006/customXml" ds:itemID="{C98A0A8D-A245-4C01-8343-251E8E8DADD0}">
  <ds:schemaRefs>
    <ds:schemaRef ds:uri="http://schemas.microsoft.com/office/2006/documentManagement/types"/>
    <ds:schemaRef ds:uri="f9736f50-92fd-4297-a9ab-95eeb04cbbb5"/>
    <ds:schemaRef ds:uri="http://schemas.openxmlformats.org/package/2006/metadata/core-properties"/>
    <ds:schemaRef ds:uri="http://purl.org/dc/elements/1.1/"/>
    <ds:schemaRef ds:uri="http://schemas.microsoft.com/office/infopath/2007/PartnerControls"/>
    <ds:schemaRef ds:uri="387b7e94-fb36-4fe3-8f20-6ec9cdff6d2e"/>
    <ds:schemaRef ds:uri="http://schemas.microsoft.com/office/2006/metadata/properties"/>
    <ds:schemaRef ds:uri="http://purl.org/dc/terms/"/>
    <ds:schemaRef ds:uri="http://www.w3.org/XML/1998/namespace"/>
    <ds:schemaRef ds:uri="http://purl.org/dc/dcmitype/"/>
    <ds:schemaRef ds:uri="b0291392-46c3-446b-b4e2-e6b1ee46160b"/>
    <ds:schemaRef ds:uri="55f71bee-26e1-45d7-9db5-e4529f37cebc"/>
  </ds:schemaRefs>
</ds:datastoreItem>
</file>

<file path=docProps/app.xml><?xml version="1.0" encoding="utf-8"?>
<Properties xmlns="http://schemas.openxmlformats.org/officeDocument/2006/extended-properties" xmlns:vt="http://schemas.openxmlformats.org/officeDocument/2006/docPropsVTypes">
  <Template>Office Theme</Template>
  <TotalTime>1723</TotalTime>
  <Words>977</Words>
  <Application>Microsoft Office PowerPoint</Application>
  <PresentationFormat>A4 Paper (210x297 mm)</PresentationFormat>
  <Paragraphs>179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G.Rowlands</dc:creator>
  <cp:lastModifiedBy>Joanne Rowlands</cp:lastModifiedBy>
  <cp:revision>380</cp:revision>
  <cp:lastPrinted>2021-03-01T13:48:26Z</cp:lastPrinted>
  <dcterms:created xsi:type="dcterms:W3CDTF">2021-03-01T13:31:38Z</dcterms:created>
  <dcterms:modified xsi:type="dcterms:W3CDTF">2022-09-22T12:34:56Z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150400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