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71" r:id="rId6"/>
    <p:sldId id="270" r:id="rId7"/>
    <p:sldId id="269" r:id="rId8"/>
    <p:sldId id="268" r:id="rId9"/>
    <p:sldId id="256" r:id="rId10"/>
    <p:sldId id="267" r:id="rId11"/>
    <p:sldId id="258" r:id="rId12"/>
    <p:sldId id="259" r:id="rId13"/>
    <p:sldId id="260" r:id="rId14"/>
    <p:sldId id="261" r:id="rId15"/>
    <p:sldId id="262" r:id="rId16"/>
    <p:sldId id="263" r:id="rId17"/>
    <p:sldId id="264" r:id="rId18"/>
    <p:sldId id="265" r:id="rId19"/>
    <p:sldId id="266" r:id="rId20"/>
    <p:sldId id="25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77D577-D847-D9E3-4F81-ACDB5AA5E2AA}" v="6748" dt="2019-10-14T10:59:04.524"/>
    <p1510:client id="{4F367E99-AE00-1F78-811F-07C40894F03E}" v="1669" dt="2019-09-24T19:43:21.361"/>
    <p1510:client id="{53596791-580C-9832-56A7-9C67698B3455}" v="23" dt="2021-06-21T10:43:47.421"/>
    <p1510:client id="{9F1A1244-90AB-1502-6A57-221BF0B16D92}" v="54" dt="2019-10-15T12:53:27.892"/>
    <p1510:client id="{E8DE84FD-39F9-2523-FB72-20CE9F0E8BA3}" v="1401" dt="2019-09-17T20:37:39.1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Peden" userId="S::mpeden@saintben.derby.sch.uk::9b77717e-8ce6-4767-a5c2-5e5640dd297e" providerId="AD" clId="Web-{0677D577-D847-D9E3-4F81-ACDB5AA5E2AA}"/>
    <pc:docChg chg="addSld modSld">
      <pc:chgData name="M.Peden" userId="S::mpeden@saintben.derby.sch.uk::9b77717e-8ce6-4767-a5c2-5e5640dd297e" providerId="AD" clId="Web-{0677D577-D847-D9E3-4F81-ACDB5AA5E2AA}" dt="2019-10-14T10:59:04.524" v="6728"/>
      <pc:docMkLst>
        <pc:docMk/>
      </pc:docMkLst>
      <pc:sldChg chg="modSp">
        <pc:chgData name="M.Peden" userId="S::mpeden@saintben.derby.sch.uk::9b77717e-8ce6-4767-a5c2-5e5640dd297e" providerId="AD" clId="Web-{0677D577-D847-D9E3-4F81-ACDB5AA5E2AA}" dt="2019-10-14T09:29:38.956" v="28"/>
        <pc:sldMkLst>
          <pc:docMk/>
          <pc:sldMk cId="4173858862" sldId="265"/>
        </pc:sldMkLst>
        <pc:graphicFrameChg chg="mod modGraphic">
          <ac:chgData name="M.Peden" userId="S::mpeden@saintben.derby.sch.uk::9b77717e-8ce6-4767-a5c2-5e5640dd297e" providerId="AD" clId="Web-{0677D577-D847-D9E3-4F81-ACDB5AA5E2AA}" dt="2019-10-14T09:29:38.956" v="28"/>
          <ac:graphicFrameMkLst>
            <pc:docMk/>
            <pc:sldMk cId="4173858862" sldId="265"/>
            <ac:graphicFrameMk id="5" creationId="{00000000-0000-0000-0000-000000000000}"/>
          </ac:graphicFrameMkLst>
        </pc:graphicFrameChg>
      </pc:sldChg>
      <pc:sldChg chg="addSp modSp add replId">
        <pc:chgData name="M.Peden" userId="S::mpeden@saintben.derby.sch.uk::9b77717e-8ce6-4767-a5c2-5e5640dd297e" providerId="AD" clId="Web-{0677D577-D847-D9E3-4F81-ACDB5AA5E2AA}" dt="2019-10-14T10:48:37.182" v="5202"/>
        <pc:sldMkLst>
          <pc:docMk/>
          <pc:sldMk cId="2869968771" sldId="271"/>
        </pc:sldMkLst>
        <pc:spChg chg="add mod">
          <ac:chgData name="M.Peden" userId="S::mpeden@saintben.derby.sch.uk::9b77717e-8ce6-4767-a5c2-5e5640dd297e" providerId="AD" clId="Web-{0677D577-D847-D9E3-4F81-ACDB5AA5E2AA}" dt="2019-10-14T09:27:00.845" v="2" actId="1076"/>
          <ac:spMkLst>
            <pc:docMk/>
            <pc:sldMk cId="2869968771" sldId="271"/>
            <ac:spMk id="2" creationId="{D7A67DA3-762D-4B50-ACAF-8CABBA7E3A12}"/>
          </ac:spMkLst>
        </pc:spChg>
        <pc:graphicFrameChg chg="mod modGraphic">
          <ac:chgData name="M.Peden" userId="S::mpeden@saintben.derby.sch.uk::9b77717e-8ce6-4767-a5c2-5e5640dd297e" providerId="AD" clId="Web-{0677D577-D847-D9E3-4F81-ACDB5AA5E2AA}" dt="2019-10-14T10:48:37.182" v="5202"/>
          <ac:graphicFrameMkLst>
            <pc:docMk/>
            <pc:sldMk cId="2869968771" sldId="271"/>
            <ac:graphicFrameMk id="5" creationId="{00000000-0000-0000-0000-000000000000}"/>
          </ac:graphicFrameMkLst>
        </pc:graphicFrameChg>
      </pc:sldChg>
      <pc:sldChg chg="addSp modSp add replId">
        <pc:chgData name="M.Peden" userId="S::mpeden@saintben.derby.sch.uk::9b77717e-8ce6-4767-a5c2-5e5640dd297e" providerId="AD" clId="Web-{0677D577-D847-D9E3-4F81-ACDB5AA5E2AA}" dt="2019-10-14T10:52:09.197" v="5704"/>
        <pc:sldMkLst>
          <pc:docMk/>
          <pc:sldMk cId="7348959" sldId="272"/>
        </pc:sldMkLst>
        <pc:spChg chg="add mod">
          <ac:chgData name="M.Peden" userId="S::mpeden@saintben.derby.sch.uk::9b77717e-8ce6-4767-a5c2-5e5640dd297e" providerId="AD" clId="Web-{0677D577-D847-D9E3-4F81-ACDB5AA5E2AA}" dt="2019-10-14T09:27:14.705" v="5" actId="1076"/>
          <ac:spMkLst>
            <pc:docMk/>
            <pc:sldMk cId="7348959" sldId="272"/>
            <ac:spMk id="3" creationId="{BADF5404-E3B1-49E5-B470-D60BCD42FF2D}"/>
          </ac:spMkLst>
        </pc:spChg>
        <pc:graphicFrameChg chg="mod modGraphic">
          <ac:chgData name="M.Peden" userId="S::mpeden@saintben.derby.sch.uk::9b77717e-8ce6-4767-a5c2-5e5640dd297e" providerId="AD" clId="Web-{0677D577-D847-D9E3-4F81-ACDB5AA5E2AA}" dt="2019-10-14T10:52:09.197" v="5704"/>
          <ac:graphicFrameMkLst>
            <pc:docMk/>
            <pc:sldMk cId="7348959" sldId="272"/>
            <ac:graphicFrameMk id="5" creationId="{00000000-0000-0000-0000-000000000000}"/>
          </ac:graphicFrameMkLst>
        </pc:graphicFrameChg>
      </pc:sldChg>
      <pc:sldChg chg="addSp modSp add replId">
        <pc:chgData name="M.Peden" userId="S::mpeden@saintben.derby.sch.uk::9b77717e-8ce6-4767-a5c2-5e5640dd297e" providerId="AD" clId="Web-{0677D577-D847-D9E3-4F81-ACDB5AA5E2AA}" dt="2019-10-14T10:59:04.524" v="6728"/>
        <pc:sldMkLst>
          <pc:docMk/>
          <pc:sldMk cId="3411595030" sldId="273"/>
        </pc:sldMkLst>
        <pc:spChg chg="add mod">
          <ac:chgData name="M.Peden" userId="S::mpeden@saintben.derby.sch.uk::9b77717e-8ce6-4767-a5c2-5e5640dd297e" providerId="AD" clId="Web-{0677D577-D847-D9E3-4F81-ACDB5AA5E2AA}" dt="2019-10-14T09:27:33.564" v="8" actId="1076"/>
          <ac:spMkLst>
            <pc:docMk/>
            <pc:sldMk cId="3411595030" sldId="273"/>
            <ac:spMk id="3" creationId="{75BFA820-FD00-4C90-9557-0FC184AD1480}"/>
          </ac:spMkLst>
        </pc:spChg>
        <pc:graphicFrameChg chg="mod modGraphic">
          <ac:chgData name="M.Peden" userId="S::mpeden@saintben.derby.sch.uk::9b77717e-8ce6-4767-a5c2-5e5640dd297e" providerId="AD" clId="Web-{0677D577-D847-D9E3-4F81-ACDB5AA5E2AA}" dt="2019-10-14T10:59:04.524" v="6728"/>
          <ac:graphicFrameMkLst>
            <pc:docMk/>
            <pc:sldMk cId="3411595030" sldId="273"/>
            <ac:graphicFrameMk id="5" creationId="{00000000-0000-0000-0000-000000000000}"/>
          </ac:graphicFrameMkLst>
        </pc:graphicFrameChg>
      </pc:sldChg>
      <pc:sldChg chg="addSp modSp add replId">
        <pc:chgData name="M.Peden" userId="S::mpeden@saintben.derby.sch.uk::9b77717e-8ce6-4767-a5c2-5e5640dd297e" providerId="AD" clId="Web-{0677D577-D847-D9E3-4F81-ACDB5AA5E2AA}" dt="2019-10-14T10:44:15.621" v="4502"/>
        <pc:sldMkLst>
          <pc:docMk/>
          <pc:sldMk cId="1687645317" sldId="274"/>
        </pc:sldMkLst>
        <pc:spChg chg="add mod">
          <ac:chgData name="M.Peden" userId="S::mpeden@saintben.derby.sch.uk::9b77717e-8ce6-4767-a5c2-5e5640dd297e" providerId="AD" clId="Web-{0677D577-D847-D9E3-4F81-ACDB5AA5E2AA}" dt="2019-10-14T09:28:39.752" v="11" actId="1076"/>
          <ac:spMkLst>
            <pc:docMk/>
            <pc:sldMk cId="1687645317" sldId="274"/>
            <ac:spMk id="2" creationId="{3CF69C79-7ACB-4AE1-B6FE-C922BA62651A}"/>
          </ac:spMkLst>
        </pc:spChg>
        <pc:graphicFrameChg chg="mod modGraphic">
          <ac:chgData name="M.Peden" userId="S::mpeden@saintben.derby.sch.uk::9b77717e-8ce6-4767-a5c2-5e5640dd297e" providerId="AD" clId="Web-{0677D577-D847-D9E3-4F81-ACDB5AA5E2AA}" dt="2019-10-14T10:44:15.621" v="4502"/>
          <ac:graphicFrameMkLst>
            <pc:docMk/>
            <pc:sldMk cId="1687645317" sldId="274"/>
            <ac:graphicFrameMk id="5" creationId="{00000000-0000-0000-0000-000000000000}"/>
          </ac:graphicFrameMkLst>
        </pc:graphicFrameChg>
      </pc:sldChg>
      <pc:sldChg chg="addSp modSp add replId">
        <pc:chgData name="M.Peden" userId="S::mpeden@saintben.derby.sch.uk::9b77717e-8ce6-4767-a5c2-5e5640dd297e" providerId="AD" clId="Web-{0677D577-D847-D9E3-4F81-ACDB5AA5E2AA}" dt="2019-10-14T10:40:47.965" v="4212"/>
        <pc:sldMkLst>
          <pc:docMk/>
          <pc:sldMk cId="2590853720" sldId="275"/>
        </pc:sldMkLst>
        <pc:spChg chg="add mod">
          <ac:chgData name="M.Peden" userId="S::mpeden@saintben.derby.sch.uk::9b77717e-8ce6-4767-a5c2-5e5640dd297e" providerId="AD" clId="Web-{0677D577-D847-D9E3-4F81-ACDB5AA5E2AA}" dt="2019-10-14T09:28:59.034" v="14" actId="1076"/>
          <ac:spMkLst>
            <pc:docMk/>
            <pc:sldMk cId="2590853720" sldId="275"/>
            <ac:spMk id="2" creationId="{95DE4EBD-F46B-4086-8D1D-FA219D9B5180}"/>
          </ac:spMkLst>
        </pc:spChg>
        <pc:spChg chg="add mod">
          <ac:chgData name="M.Peden" userId="S::mpeden@saintben.derby.sch.uk::9b77717e-8ce6-4767-a5c2-5e5640dd297e" providerId="AD" clId="Web-{0677D577-D847-D9E3-4F81-ACDB5AA5E2AA}" dt="2019-10-14T10:38:50.575" v="4158" actId="14100"/>
          <ac:spMkLst>
            <pc:docMk/>
            <pc:sldMk cId="2590853720" sldId="275"/>
            <ac:spMk id="6" creationId="{D6448A0A-FE6D-4F24-9A85-D968D1D939F6}"/>
          </ac:spMkLst>
        </pc:spChg>
        <pc:graphicFrameChg chg="mod modGraphic">
          <ac:chgData name="M.Peden" userId="S::mpeden@saintben.derby.sch.uk::9b77717e-8ce6-4767-a5c2-5e5640dd297e" providerId="AD" clId="Web-{0677D577-D847-D9E3-4F81-ACDB5AA5E2AA}" dt="2019-10-14T10:40:47.965" v="4212"/>
          <ac:graphicFrameMkLst>
            <pc:docMk/>
            <pc:sldMk cId="2590853720" sldId="275"/>
            <ac:graphicFrameMk id="5" creationId="{00000000-0000-0000-0000-000000000000}"/>
          </ac:graphicFrameMkLst>
        </pc:graphicFrameChg>
      </pc:sldChg>
      <pc:sldChg chg="addSp modSp add replId">
        <pc:chgData name="M.Peden" userId="S::mpeden@saintben.derby.sch.uk::9b77717e-8ce6-4767-a5c2-5e5640dd297e" providerId="AD" clId="Web-{0677D577-D847-D9E3-4F81-ACDB5AA5E2AA}" dt="2019-10-14T10:34:34.498" v="3814"/>
        <pc:sldMkLst>
          <pc:docMk/>
          <pc:sldMk cId="980144019" sldId="276"/>
        </pc:sldMkLst>
        <pc:spChg chg="add mod">
          <ac:chgData name="M.Peden" userId="S::mpeden@saintben.derby.sch.uk::9b77717e-8ce6-4767-a5c2-5e5640dd297e" providerId="AD" clId="Web-{0677D577-D847-D9E3-4F81-ACDB5AA5E2AA}" dt="2019-10-14T09:29:13.566" v="17" actId="1076"/>
          <ac:spMkLst>
            <pc:docMk/>
            <pc:sldMk cId="980144019" sldId="276"/>
            <ac:spMk id="3" creationId="{47BC3738-B84E-4FDE-8A7F-3A997C079981}"/>
          </ac:spMkLst>
        </pc:spChg>
        <pc:graphicFrameChg chg="mod modGraphic">
          <ac:chgData name="M.Peden" userId="S::mpeden@saintben.derby.sch.uk::9b77717e-8ce6-4767-a5c2-5e5640dd297e" providerId="AD" clId="Web-{0677D577-D847-D9E3-4F81-ACDB5AA5E2AA}" dt="2019-10-14T10:34:34.498" v="3814"/>
          <ac:graphicFrameMkLst>
            <pc:docMk/>
            <pc:sldMk cId="980144019" sldId="276"/>
            <ac:graphicFrameMk id="5" creationId="{00000000-0000-0000-0000-000000000000}"/>
          </ac:graphicFrameMkLst>
        </pc:graphicFrameChg>
      </pc:sldChg>
      <pc:sldChg chg="addSp modSp add replId">
        <pc:chgData name="M.Peden" userId="S::mpeden@saintben.derby.sch.uk::9b77717e-8ce6-4767-a5c2-5e5640dd297e" providerId="AD" clId="Web-{0677D577-D847-D9E3-4F81-ACDB5AA5E2AA}" dt="2019-10-14T10:23:43.799" v="3006"/>
        <pc:sldMkLst>
          <pc:docMk/>
          <pc:sldMk cId="2300772710" sldId="277"/>
        </pc:sldMkLst>
        <pc:spChg chg="add mod">
          <ac:chgData name="M.Peden" userId="S::mpeden@saintben.derby.sch.uk::9b77717e-8ce6-4767-a5c2-5e5640dd297e" providerId="AD" clId="Web-{0677D577-D847-D9E3-4F81-ACDB5AA5E2AA}" dt="2019-10-14T09:29:29.534" v="20" actId="1076"/>
          <ac:spMkLst>
            <pc:docMk/>
            <pc:sldMk cId="2300772710" sldId="277"/>
            <ac:spMk id="2" creationId="{C0F8524F-7B7C-4E60-BF23-9BB7815F297E}"/>
          </ac:spMkLst>
        </pc:spChg>
        <pc:graphicFrameChg chg="mod modGraphic">
          <ac:chgData name="M.Peden" userId="S::mpeden@saintben.derby.sch.uk::9b77717e-8ce6-4767-a5c2-5e5640dd297e" providerId="AD" clId="Web-{0677D577-D847-D9E3-4F81-ACDB5AA5E2AA}" dt="2019-10-14T10:23:43.799" v="3006"/>
          <ac:graphicFrameMkLst>
            <pc:docMk/>
            <pc:sldMk cId="2300772710" sldId="277"/>
            <ac:graphicFrameMk id="5" creationId="{00000000-0000-0000-0000-000000000000}"/>
          </ac:graphicFrameMkLst>
        </pc:graphicFrameChg>
      </pc:sldChg>
      <pc:sldChg chg="addSp modSp add replId">
        <pc:chgData name="M.Peden" userId="S::mpeden@saintben.derby.sch.uk::9b77717e-8ce6-4767-a5c2-5e5640dd297e" providerId="AD" clId="Web-{0677D577-D847-D9E3-4F81-ACDB5AA5E2AA}" dt="2019-10-14T09:54:57.190" v="1684"/>
        <pc:sldMkLst>
          <pc:docMk/>
          <pc:sldMk cId="2042047777" sldId="278"/>
        </pc:sldMkLst>
        <pc:spChg chg="add mod">
          <ac:chgData name="M.Peden" userId="S::mpeden@saintben.derby.sch.uk::9b77717e-8ce6-4767-a5c2-5e5640dd297e" providerId="AD" clId="Web-{0677D577-D847-D9E3-4F81-ACDB5AA5E2AA}" dt="2019-10-14T09:30:02.800" v="31" actId="14100"/>
          <ac:spMkLst>
            <pc:docMk/>
            <pc:sldMk cId="2042047777" sldId="278"/>
            <ac:spMk id="2" creationId="{4302D380-9D51-4EAD-929B-43F0B430DE66}"/>
          </ac:spMkLst>
        </pc:spChg>
        <pc:graphicFrameChg chg="mod modGraphic">
          <ac:chgData name="M.Peden" userId="S::mpeden@saintben.derby.sch.uk::9b77717e-8ce6-4767-a5c2-5e5640dd297e" providerId="AD" clId="Web-{0677D577-D847-D9E3-4F81-ACDB5AA5E2AA}" dt="2019-10-14T09:54:57.190" v="1684"/>
          <ac:graphicFrameMkLst>
            <pc:docMk/>
            <pc:sldMk cId="2042047777" sldId="278"/>
            <ac:graphicFrameMk id="5" creationId="{00000000-0000-0000-0000-000000000000}"/>
          </ac:graphicFrameMkLst>
        </pc:graphicFrameChg>
      </pc:sldChg>
      <pc:sldChg chg="addSp modSp add replId">
        <pc:chgData name="M.Peden" userId="S::mpeden@saintben.derby.sch.uk::9b77717e-8ce6-4767-a5c2-5e5640dd297e" providerId="AD" clId="Web-{0677D577-D847-D9E3-4F81-ACDB5AA5E2AA}" dt="2019-10-14T09:35:42.506" v="652"/>
        <pc:sldMkLst>
          <pc:docMk/>
          <pc:sldMk cId="236835601" sldId="279"/>
        </pc:sldMkLst>
        <pc:spChg chg="add mod">
          <ac:chgData name="M.Peden" userId="S::mpeden@saintben.derby.sch.uk::9b77717e-8ce6-4767-a5c2-5e5640dd297e" providerId="AD" clId="Web-{0677D577-D847-D9E3-4F81-ACDB5AA5E2AA}" dt="2019-10-14T09:30:47.269" v="50" actId="1076"/>
          <ac:spMkLst>
            <pc:docMk/>
            <pc:sldMk cId="236835601" sldId="279"/>
            <ac:spMk id="2" creationId="{86420F5E-D657-4AEC-AA62-B2CA0F4E2359}"/>
          </ac:spMkLst>
        </pc:spChg>
        <pc:graphicFrameChg chg="mod modGraphic">
          <ac:chgData name="M.Peden" userId="S::mpeden@saintben.derby.sch.uk::9b77717e-8ce6-4767-a5c2-5e5640dd297e" providerId="AD" clId="Web-{0677D577-D847-D9E3-4F81-ACDB5AA5E2AA}" dt="2019-10-14T09:35:42.506" v="652"/>
          <ac:graphicFrameMkLst>
            <pc:docMk/>
            <pc:sldMk cId="236835601" sldId="279"/>
            <ac:graphicFrameMk id="5" creationId="{00000000-0000-0000-0000-000000000000}"/>
          </ac:graphicFrameMkLst>
        </pc:graphicFrameChg>
      </pc:sldChg>
    </pc:docChg>
  </pc:docChgLst>
  <pc:docChgLst>
    <pc:chgData name="O.Wallace" userId="S::owallace@saintben.derby.sch.uk::430e2fb9-ff9b-47cf-a823-e9aef9775bc3" providerId="AD" clId="Web-{9F1A1244-90AB-1502-6A57-221BF0B16D92}"/>
    <pc:docChg chg="modSld">
      <pc:chgData name="O.Wallace" userId="S::owallace@saintben.derby.sch.uk::430e2fb9-ff9b-47cf-a823-e9aef9775bc3" providerId="AD" clId="Web-{9F1A1244-90AB-1502-6A57-221BF0B16D92}" dt="2019-10-15T12:53:15.767" v="46"/>
      <pc:docMkLst>
        <pc:docMk/>
      </pc:docMkLst>
      <pc:sldChg chg="modSp">
        <pc:chgData name="O.Wallace" userId="S::owallace@saintben.derby.sch.uk::430e2fb9-ff9b-47cf-a823-e9aef9775bc3" providerId="AD" clId="Web-{9F1A1244-90AB-1502-6A57-221BF0B16D92}" dt="2019-10-15T12:52:25.783" v="0" actId="1076"/>
        <pc:sldMkLst>
          <pc:docMk/>
          <pc:sldMk cId="4194032743" sldId="270"/>
        </pc:sldMkLst>
        <pc:spChg chg="mod">
          <ac:chgData name="O.Wallace" userId="S::owallace@saintben.derby.sch.uk::430e2fb9-ff9b-47cf-a823-e9aef9775bc3" providerId="AD" clId="Web-{9F1A1244-90AB-1502-6A57-221BF0B16D92}" dt="2019-10-15T12:52:25.783" v="0" actId="1076"/>
          <ac:spMkLst>
            <pc:docMk/>
            <pc:sldMk cId="4194032743" sldId="270"/>
            <ac:spMk id="3" creationId="{763746F0-6083-44B3-A550-F4D8461F782F}"/>
          </ac:spMkLst>
        </pc:spChg>
      </pc:sldChg>
      <pc:sldChg chg="modSp">
        <pc:chgData name="O.Wallace" userId="S::owallace@saintben.derby.sch.uk::430e2fb9-ff9b-47cf-a823-e9aef9775bc3" providerId="AD" clId="Web-{9F1A1244-90AB-1502-6A57-221BF0B16D92}" dt="2019-10-15T12:53:15.767" v="46"/>
        <pc:sldMkLst>
          <pc:docMk/>
          <pc:sldMk cId="2869968771" sldId="271"/>
        </pc:sldMkLst>
        <pc:graphicFrameChg chg="mod modGraphic">
          <ac:chgData name="O.Wallace" userId="S::owallace@saintben.derby.sch.uk::430e2fb9-ff9b-47cf-a823-e9aef9775bc3" providerId="AD" clId="Web-{9F1A1244-90AB-1502-6A57-221BF0B16D92}" dt="2019-10-15T12:53:15.767" v="46"/>
          <ac:graphicFrameMkLst>
            <pc:docMk/>
            <pc:sldMk cId="2869968771" sldId="271"/>
            <ac:graphicFrameMk id="5" creationId="{00000000-0000-0000-0000-000000000000}"/>
          </ac:graphicFrameMkLst>
        </pc:graphicFrameChg>
      </pc:sldChg>
    </pc:docChg>
  </pc:docChgLst>
  <pc:docChgLst>
    <pc:chgData name="M.Peden" userId="S::mpeden@saintben.derby.sch.uk::9b77717e-8ce6-4767-a5c2-5e5640dd297e" providerId="AD" clId="Web-{4F367E99-AE00-1F78-811F-07C40894F03E}"/>
    <pc:docChg chg="addSld modSld">
      <pc:chgData name="M.Peden" userId="S::mpeden@saintben.derby.sch.uk::9b77717e-8ce6-4767-a5c2-5e5640dd297e" providerId="AD" clId="Web-{4F367E99-AE00-1F78-811F-07C40894F03E}" dt="2019-09-24T19:39:11.749" v="1657"/>
      <pc:docMkLst>
        <pc:docMk/>
      </pc:docMkLst>
      <pc:sldChg chg="addSp delSp modSp">
        <pc:chgData name="M.Peden" userId="S::mpeden@saintben.derby.sch.uk::9b77717e-8ce6-4767-a5c2-5e5640dd297e" providerId="AD" clId="Web-{4F367E99-AE00-1F78-811F-07C40894F03E}" dt="2019-09-24T19:26:46.806" v="7"/>
        <pc:sldMkLst>
          <pc:docMk/>
          <pc:sldMk cId="1659316811" sldId="267"/>
        </pc:sldMkLst>
        <pc:spChg chg="add del mod">
          <ac:chgData name="M.Peden" userId="S::mpeden@saintben.derby.sch.uk::9b77717e-8ce6-4767-a5c2-5e5640dd297e" providerId="AD" clId="Web-{4F367E99-AE00-1F78-811F-07C40894F03E}" dt="2019-09-24T19:26:46.806" v="7"/>
          <ac:spMkLst>
            <pc:docMk/>
            <pc:sldMk cId="1659316811" sldId="267"/>
            <ac:spMk id="2" creationId="{4D153B87-902B-410C-97D8-304828C35AE2}"/>
          </ac:spMkLst>
        </pc:spChg>
      </pc:sldChg>
      <pc:sldChg chg="addSp modSp add replId">
        <pc:chgData name="M.Peden" userId="S::mpeden@saintben.derby.sch.uk::9b77717e-8ce6-4767-a5c2-5e5640dd297e" providerId="AD" clId="Web-{4F367E99-AE00-1F78-811F-07C40894F03E}" dt="2019-09-24T19:32:20.449" v="550"/>
        <pc:sldMkLst>
          <pc:docMk/>
          <pc:sldMk cId="2545151744" sldId="269"/>
        </pc:sldMkLst>
        <pc:spChg chg="add mod">
          <ac:chgData name="M.Peden" userId="S::mpeden@saintben.derby.sch.uk::9b77717e-8ce6-4767-a5c2-5e5640dd297e" providerId="AD" clId="Web-{4F367E99-AE00-1F78-811F-07C40894F03E}" dt="2019-09-24T19:27:12.541" v="12" actId="14100"/>
          <ac:spMkLst>
            <pc:docMk/>
            <pc:sldMk cId="2545151744" sldId="269"/>
            <ac:spMk id="2" creationId="{17639CF0-DF7A-428D-A4DA-E30D90198F27}"/>
          </ac:spMkLst>
        </pc:spChg>
        <pc:spChg chg="add mod">
          <ac:chgData name="M.Peden" userId="S::mpeden@saintben.derby.sch.uk::9b77717e-8ce6-4767-a5c2-5e5640dd297e" providerId="AD" clId="Web-{4F367E99-AE00-1F78-811F-07C40894F03E}" dt="2019-09-24T19:27:26.728" v="16" actId="14100"/>
          <ac:spMkLst>
            <pc:docMk/>
            <pc:sldMk cId="2545151744" sldId="269"/>
            <ac:spMk id="3" creationId="{5F6C7CDA-1E2D-41DE-A955-0D3983B89EF7}"/>
          </ac:spMkLst>
        </pc:spChg>
        <pc:spChg chg="add mod">
          <ac:chgData name="M.Peden" userId="S::mpeden@saintben.derby.sch.uk::9b77717e-8ce6-4767-a5c2-5e5640dd297e" providerId="AD" clId="Web-{4F367E99-AE00-1F78-811F-07C40894F03E}" dt="2019-09-24T19:27:31.572" v="18" actId="1076"/>
          <ac:spMkLst>
            <pc:docMk/>
            <pc:sldMk cId="2545151744" sldId="269"/>
            <ac:spMk id="8" creationId="{F5CA91DC-6BFD-48BA-AE26-3947D4124F68}"/>
          </ac:spMkLst>
        </pc:spChg>
        <pc:spChg chg="add mod">
          <ac:chgData name="M.Peden" userId="S::mpeden@saintben.derby.sch.uk::9b77717e-8ce6-4767-a5c2-5e5640dd297e" providerId="AD" clId="Web-{4F367E99-AE00-1F78-811F-07C40894F03E}" dt="2019-09-24T19:27:35.400" v="20" actId="1076"/>
          <ac:spMkLst>
            <pc:docMk/>
            <pc:sldMk cId="2545151744" sldId="269"/>
            <ac:spMk id="9" creationId="{4565D0E3-0328-43A0-A3A7-EA3B5E3E8ABA}"/>
          </ac:spMkLst>
        </pc:spChg>
        <pc:graphicFrameChg chg="mod modGraphic">
          <ac:chgData name="M.Peden" userId="S::mpeden@saintben.derby.sch.uk::9b77717e-8ce6-4767-a5c2-5e5640dd297e" providerId="AD" clId="Web-{4F367E99-AE00-1F78-811F-07C40894F03E}" dt="2019-09-24T19:32:20.449" v="550"/>
          <ac:graphicFrameMkLst>
            <pc:docMk/>
            <pc:sldMk cId="2545151744" sldId="269"/>
            <ac:graphicFrameMk id="5" creationId="{00000000-0000-0000-0000-000000000000}"/>
          </ac:graphicFrameMkLst>
        </pc:graphicFrameChg>
      </pc:sldChg>
      <pc:sldChg chg="addSp modSp add replId">
        <pc:chgData name="M.Peden" userId="S::mpeden@saintben.derby.sch.uk::9b77717e-8ce6-4767-a5c2-5e5640dd297e" providerId="AD" clId="Web-{4F367E99-AE00-1F78-811F-07C40894F03E}" dt="2019-09-24T19:39:11.749" v="1657"/>
        <pc:sldMkLst>
          <pc:docMk/>
          <pc:sldMk cId="4194032743" sldId="270"/>
        </pc:sldMkLst>
        <pc:spChg chg="add">
          <ac:chgData name="M.Peden" userId="S::mpeden@saintben.derby.sch.uk::9b77717e-8ce6-4767-a5c2-5e5640dd297e" providerId="AD" clId="Web-{4F367E99-AE00-1F78-811F-07C40894F03E}" dt="2019-09-24T19:35:02.075" v="987"/>
          <ac:spMkLst>
            <pc:docMk/>
            <pc:sldMk cId="4194032743" sldId="270"/>
            <ac:spMk id="2" creationId="{5FD4F6A2-45D1-43F1-AD0A-6BAC00E20C0C}"/>
          </ac:spMkLst>
        </pc:spChg>
        <pc:spChg chg="add mod">
          <ac:chgData name="M.Peden" userId="S::mpeden@saintben.derby.sch.uk::9b77717e-8ce6-4767-a5c2-5e5640dd297e" providerId="AD" clId="Web-{4F367E99-AE00-1F78-811F-07C40894F03E}" dt="2019-09-24T19:35:17.169" v="991" actId="14100"/>
          <ac:spMkLst>
            <pc:docMk/>
            <pc:sldMk cId="4194032743" sldId="270"/>
            <ac:spMk id="3" creationId="{763746F0-6083-44B3-A550-F4D8461F782F}"/>
          </ac:spMkLst>
        </pc:spChg>
        <pc:graphicFrameChg chg="mod modGraphic">
          <ac:chgData name="M.Peden" userId="S::mpeden@saintben.derby.sch.uk::9b77717e-8ce6-4767-a5c2-5e5640dd297e" providerId="AD" clId="Web-{4F367E99-AE00-1F78-811F-07C40894F03E}" dt="2019-09-24T19:39:11.749" v="1657"/>
          <ac:graphicFrameMkLst>
            <pc:docMk/>
            <pc:sldMk cId="4194032743" sldId="270"/>
            <ac:graphicFrameMk id="5" creationId="{00000000-0000-0000-0000-000000000000}"/>
          </ac:graphicFrameMkLst>
        </pc:graphicFrameChg>
      </pc:sldChg>
    </pc:docChg>
  </pc:docChgLst>
  <pc:docChgLst>
    <pc:chgData name="M.Peden" userId="S::mpeden@saintben.derby.sch.uk::9b77717e-8ce6-4767-a5c2-5e5640dd297e" providerId="AD" clId="Web-{E8DE84FD-39F9-2523-FB72-20CE9F0E8BA3}"/>
    <pc:docChg chg="addSld modSld">
      <pc:chgData name="M.Peden" userId="S::mpeden@saintben.derby.sch.uk::9b77717e-8ce6-4767-a5c2-5e5640dd297e" providerId="AD" clId="Web-{E8DE84FD-39F9-2523-FB72-20CE9F0E8BA3}" dt="2019-09-17T20:37:36.920" v="1394"/>
      <pc:docMkLst>
        <pc:docMk/>
      </pc:docMkLst>
      <pc:sldChg chg="addSp modSp add replId">
        <pc:chgData name="M.Peden" userId="S::mpeden@saintben.derby.sch.uk::9b77717e-8ce6-4767-a5c2-5e5640dd297e" providerId="AD" clId="Web-{E8DE84FD-39F9-2523-FB72-20CE9F0E8BA3}" dt="2019-09-17T20:37:36.920" v="1394"/>
        <pc:sldMkLst>
          <pc:docMk/>
          <pc:sldMk cId="470879216" sldId="268"/>
        </pc:sldMkLst>
        <pc:spChg chg="add mod">
          <ac:chgData name="M.Peden" userId="S::mpeden@saintben.derby.sch.uk::9b77717e-8ce6-4767-a5c2-5e5640dd297e" providerId="AD" clId="Web-{E8DE84FD-39F9-2523-FB72-20CE9F0E8BA3}" dt="2019-09-17T20:05:24.009" v="8" actId="1076"/>
          <ac:spMkLst>
            <pc:docMk/>
            <pc:sldMk cId="470879216" sldId="268"/>
            <ac:spMk id="2" creationId="{2C525A0C-029C-4202-9290-B053646C91DB}"/>
          </ac:spMkLst>
        </pc:spChg>
        <pc:graphicFrameChg chg="mod modGraphic">
          <ac:chgData name="M.Peden" userId="S::mpeden@saintben.derby.sch.uk::9b77717e-8ce6-4767-a5c2-5e5640dd297e" providerId="AD" clId="Web-{E8DE84FD-39F9-2523-FB72-20CE9F0E8BA3}" dt="2019-09-17T20:37:36.920" v="1394"/>
          <ac:graphicFrameMkLst>
            <pc:docMk/>
            <pc:sldMk cId="470879216" sldId="268"/>
            <ac:graphicFrameMk id="5" creationId="{00000000-0000-0000-0000-000000000000}"/>
          </ac:graphicFrameMkLst>
        </pc:graphicFrameChg>
      </pc:sldChg>
    </pc:docChg>
  </pc:docChgLst>
  <pc:docChgLst>
    <pc:chgData name="M.Peden" userId="S::mpeden@saintben.derby.sch.uk::9b77717e-8ce6-4767-a5c2-5e5640dd297e" providerId="AD" clId="Web-{53596791-580C-9832-56A7-9C67698B3455}"/>
    <pc:docChg chg="addSld delSld modSld sldOrd addMainMaster">
      <pc:chgData name="M.Peden" userId="S::mpeden@saintben.derby.sch.uk::9b77717e-8ce6-4767-a5c2-5e5640dd297e" providerId="AD" clId="Web-{53596791-580C-9832-56A7-9C67698B3455}" dt="2021-06-21T10:43:41.968" v="18" actId="20577"/>
      <pc:docMkLst>
        <pc:docMk/>
      </pc:docMkLst>
      <pc:sldChg chg="ord">
        <pc:chgData name="M.Peden" userId="S::mpeden@saintben.derby.sch.uk::9b77717e-8ce6-4767-a5c2-5e5640dd297e" providerId="AD" clId="Web-{53596791-580C-9832-56A7-9C67698B3455}" dt="2021-06-21T10:43:34.905" v="16"/>
        <pc:sldMkLst>
          <pc:docMk/>
          <pc:sldMk cId="3470680795" sldId="256"/>
        </pc:sldMkLst>
      </pc:sldChg>
      <pc:sldChg chg="del">
        <pc:chgData name="M.Peden" userId="S::mpeden@saintben.derby.sch.uk::9b77717e-8ce6-4767-a5c2-5e5640dd297e" providerId="AD" clId="Web-{53596791-580C-9832-56A7-9C67698B3455}" dt="2021-06-21T10:30:54.509" v="0"/>
        <pc:sldMkLst>
          <pc:docMk/>
          <pc:sldMk cId="470879216" sldId="268"/>
        </pc:sldMkLst>
      </pc:sldChg>
      <pc:sldChg chg="add">
        <pc:chgData name="M.Peden" userId="S::mpeden@saintben.derby.sch.uk::9b77717e-8ce6-4767-a5c2-5e5640dd297e" providerId="AD" clId="Web-{53596791-580C-9832-56A7-9C67698B3455}" dt="2021-06-21T10:43:27.405" v="12"/>
        <pc:sldMkLst>
          <pc:docMk/>
          <pc:sldMk cId="4022478831" sldId="268"/>
        </pc:sldMkLst>
      </pc:sldChg>
      <pc:sldChg chg="del">
        <pc:chgData name="M.Peden" userId="S::mpeden@saintben.derby.sch.uk::9b77717e-8ce6-4767-a5c2-5e5640dd297e" providerId="AD" clId="Web-{53596791-580C-9832-56A7-9C67698B3455}" dt="2021-06-21T10:30:56.696" v="1"/>
        <pc:sldMkLst>
          <pc:docMk/>
          <pc:sldMk cId="2545151744" sldId="269"/>
        </pc:sldMkLst>
      </pc:sldChg>
      <pc:sldChg chg="add">
        <pc:chgData name="M.Peden" userId="S::mpeden@saintben.derby.sch.uk::9b77717e-8ce6-4767-a5c2-5e5640dd297e" providerId="AD" clId="Web-{53596791-580C-9832-56A7-9C67698B3455}" dt="2021-06-21T10:43:27.483" v="13"/>
        <pc:sldMkLst>
          <pc:docMk/>
          <pc:sldMk cId="2822077516" sldId="269"/>
        </pc:sldMkLst>
      </pc:sldChg>
      <pc:sldChg chg="add">
        <pc:chgData name="M.Peden" userId="S::mpeden@saintben.derby.sch.uk::9b77717e-8ce6-4767-a5c2-5e5640dd297e" providerId="AD" clId="Web-{53596791-580C-9832-56A7-9C67698B3455}" dt="2021-06-21T10:43:27.545" v="14"/>
        <pc:sldMkLst>
          <pc:docMk/>
          <pc:sldMk cId="1452356645" sldId="270"/>
        </pc:sldMkLst>
      </pc:sldChg>
      <pc:sldChg chg="del">
        <pc:chgData name="M.Peden" userId="S::mpeden@saintben.derby.sch.uk::9b77717e-8ce6-4767-a5c2-5e5640dd297e" providerId="AD" clId="Web-{53596791-580C-9832-56A7-9C67698B3455}" dt="2021-06-21T10:38:18.506" v="2"/>
        <pc:sldMkLst>
          <pc:docMk/>
          <pc:sldMk cId="4194032743" sldId="270"/>
        </pc:sldMkLst>
      </pc:sldChg>
      <pc:sldChg chg="modSp add">
        <pc:chgData name="M.Peden" userId="S::mpeden@saintben.derby.sch.uk::9b77717e-8ce6-4767-a5c2-5e5640dd297e" providerId="AD" clId="Web-{53596791-580C-9832-56A7-9C67698B3455}" dt="2021-06-21T10:43:41.968" v="18" actId="20577"/>
        <pc:sldMkLst>
          <pc:docMk/>
          <pc:sldMk cId="1100246575" sldId="271"/>
        </pc:sldMkLst>
        <pc:spChg chg="mod">
          <ac:chgData name="M.Peden" userId="S::mpeden@saintben.derby.sch.uk::9b77717e-8ce6-4767-a5c2-5e5640dd297e" providerId="AD" clId="Web-{53596791-580C-9832-56A7-9C67698B3455}" dt="2021-06-21T10:43:41.968" v="18" actId="20577"/>
          <ac:spMkLst>
            <pc:docMk/>
            <pc:sldMk cId="1100246575" sldId="271"/>
            <ac:spMk id="3" creationId="{C25CDF2E-525D-4A43-8E4E-9A0272DC171D}"/>
          </ac:spMkLst>
        </pc:spChg>
      </pc:sldChg>
      <pc:sldChg chg="del">
        <pc:chgData name="M.Peden" userId="S::mpeden@saintben.derby.sch.uk::9b77717e-8ce6-4767-a5c2-5e5640dd297e" providerId="AD" clId="Web-{53596791-580C-9832-56A7-9C67698B3455}" dt="2021-06-21T10:38:26.553" v="3"/>
        <pc:sldMkLst>
          <pc:docMk/>
          <pc:sldMk cId="2869968771" sldId="271"/>
        </pc:sldMkLst>
      </pc:sldChg>
      <pc:sldChg chg="del">
        <pc:chgData name="M.Peden" userId="S::mpeden@saintben.derby.sch.uk::9b77717e-8ce6-4767-a5c2-5e5640dd297e" providerId="AD" clId="Web-{53596791-580C-9832-56A7-9C67698B3455}" dt="2021-06-21T10:38:42.772" v="4"/>
        <pc:sldMkLst>
          <pc:docMk/>
          <pc:sldMk cId="7348959" sldId="272"/>
        </pc:sldMkLst>
      </pc:sldChg>
      <pc:sldChg chg="del">
        <pc:chgData name="M.Peden" userId="S::mpeden@saintben.derby.sch.uk::9b77717e-8ce6-4767-a5c2-5e5640dd297e" providerId="AD" clId="Web-{53596791-580C-9832-56A7-9C67698B3455}" dt="2021-06-21T10:39:34.336" v="5"/>
        <pc:sldMkLst>
          <pc:docMk/>
          <pc:sldMk cId="3411595030" sldId="273"/>
        </pc:sldMkLst>
      </pc:sldChg>
      <pc:sldChg chg="del">
        <pc:chgData name="M.Peden" userId="S::mpeden@saintben.derby.sch.uk::9b77717e-8ce6-4767-a5c2-5e5640dd297e" providerId="AD" clId="Web-{53596791-580C-9832-56A7-9C67698B3455}" dt="2021-06-21T10:39:38.258" v="6"/>
        <pc:sldMkLst>
          <pc:docMk/>
          <pc:sldMk cId="1687645317" sldId="274"/>
        </pc:sldMkLst>
      </pc:sldChg>
      <pc:sldChg chg="del">
        <pc:chgData name="M.Peden" userId="S::mpeden@saintben.derby.sch.uk::9b77717e-8ce6-4767-a5c2-5e5640dd297e" providerId="AD" clId="Web-{53596791-580C-9832-56A7-9C67698B3455}" dt="2021-06-21T10:39:38.273" v="7"/>
        <pc:sldMkLst>
          <pc:docMk/>
          <pc:sldMk cId="2590853720" sldId="275"/>
        </pc:sldMkLst>
      </pc:sldChg>
      <pc:sldChg chg="del">
        <pc:chgData name="M.Peden" userId="S::mpeden@saintben.derby.sch.uk::9b77717e-8ce6-4767-a5c2-5e5640dd297e" providerId="AD" clId="Web-{53596791-580C-9832-56A7-9C67698B3455}" dt="2021-06-21T10:40:54.119" v="8"/>
        <pc:sldMkLst>
          <pc:docMk/>
          <pc:sldMk cId="980144019" sldId="276"/>
        </pc:sldMkLst>
      </pc:sldChg>
      <pc:sldChg chg="del">
        <pc:chgData name="M.Peden" userId="S::mpeden@saintben.derby.sch.uk::9b77717e-8ce6-4767-a5c2-5e5640dd297e" providerId="AD" clId="Web-{53596791-580C-9832-56A7-9C67698B3455}" dt="2021-06-21T10:40:56.244" v="9"/>
        <pc:sldMkLst>
          <pc:docMk/>
          <pc:sldMk cId="2300772710" sldId="277"/>
        </pc:sldMkLst>
      </pc:sldChg>
      <pc:sldChg chg="del">
        <pc:chgData name="M.Peden" userId="S::mpeden@saintben.derby.sch.uk::9b77717e-8ce6-4767-a5c2-5e5640dd297e" providerId="AD" clId="Web-{53596791-580C-9832-56A7-9C67698B3455}" dt="2021-06-21T10:40:58.744" v="10"/>
        <pc:sldMkLst>
          <pc:docMk/>
          <pc:sldMk cId="2042047777" sldId="278"/>
        </pc:sldMkLst>
      </pc:sldChg>
      <pc:sldChg chg="del">
        <pc:chgData name="M.Peden" userId="S::mpeden@saintben.derby.sch.uk::9b77717e-8ce6-4767-a5c2-5e5640dd297e" providerId="AD" clId="Web-{53596791-580C-9832-56A7-9C67698B3455}" dt="2021-06-21T10:41:00.854" v="11"/>
        <pc:sldMkLst>
          <pc:docMk/>
          <pc:sldMk cId="236835601" sldId="279"/>
        </pc:sldMkLst>
      </pc:sldChg>
      <pc:sldMasterChg chg="add addSldLayout">
        <pc:chgData name="M.Peden" userId="S::mpeden@saintben.derby.sch.uk::9b77717e-8ce6-4767-a5c2-5e5640dd297e" providerId="AD" clId="Web-{53596791-580C-9832-56A7-9C67698B3455}" dt="2021-06-21T10:43:27.405" v="12"/>
        <pc:sldMasterMkLst>
          <pc:docMk/>
          <pc:sldMasterMk cId="2460954070" sldId="2147483660"/>
        </pc:sldMasterMkLst>
        <pc:sldLayoutChg chg="add">
          <pc:chgData name="M.Peden" userId="S::mpeden@saintben.derby.sch.uk::9b77717e-8ce6-4767-a5c2-5e5640dd297e" providerId="AD" clId="Web-{53596791-580C-9832-56A7-9C67698B3455}" dt="2021-06-21T10:43:27.405" v="12"/>
          <pc:sldLayoutMkLst>
            <pc:docMk/>
            <pc:sldMasterMk cId="2460954070" sldId="2147483660"/>
            <pc:sldLayoutMk cId="2385387890" sldId="2147483661"/>
          </pc:sldLayoutMkLst>
        </pc:sldLayoutChg>
        <pc:sldLayoutChg chg="add">
          <pc:chgData name="M.Peden" userId="S::mpeden@saintben.derby.sch.uk::9b77717e-8ce6-4767-a5c2-5e5640dd297e" providerId="AD" clId="Web-{53596791-580C-9832-56A7-9C67698B3455}" dt="2021-06-21T10:43:27.405" v="12"/>
          <pc:sldLayoutMkLst>
            <pc:docMk/>
            <pc:sldMasterMk cId="2460954070" sldId="2147483660"/>
            <pc:sldLayoutMk cId="949138452" sldId="2147483662"/>
          </pc:sldLayoutMkLst>
        </pc:sldLayoutChg>
        <pc:sldLayoutChg chg="add">
          <pc:chgData name="M.Peden" userId="S::mpeden@saintben.derby.sch.uk::9b77717e-8ce6-4767-a5c2-5e5640dd297e" providerId="AD" clId="Web-{53596791-580C-9832-56A7-9C67698B3455}" dt="2021-06-21T10:43:27.405" v="12"/>
          <pc:sldLayoutMkLst>
            <pc:docMk/>
            <pc:sldMasterMk cId="2460954070" sldId="2147483660"/>
            <pc:sldLayoutMk cId="2591524520" sldId="2147483663"/>
          </pc:sldLayoutMkLst>
        </pc:sldLayoutChg>
        <pc:sldLayoutChg chg="add">
          <pc:chgData name="M.Peden" userId="S::mpeden@saintben.derby.sch.uk::9b77717e-8ce6-4767-a5c2-5e5640dd297e" providerId="AD" clId="Web-{53596791-580C-9832-56A7-9C67698B3455}" dt="2021-06-21T10:43:27.405" v="12"/>
          <pc:sldLayoutMkLst>
            <pc:docMk/>
            <pc:sldMasterMk cId="2460954070" sldId="2147483660"/>
            <pc:sldLayoutMk cId="1203092039" sldId="2147483664"/>
          </pc:sldLayoutMkLst>
        </pc:sldLayoutChg>
        <pc:sldLayoutChg chg="add">
          <pc:chgData name="M.Peden" userId="S::mpeden@saintben.derby.sch.uk::9b77717e-8ce6-4767-a5c2-5e5640dd297e" providerId="AD" clId="Web-{53596791-580C-9832-56A7-9C67698B3455}" dt="2021-06-21T10:43:27.405" v="12"/>
          <pc:sldLayoutMkLst>
            <pc:docMk/>
            <pc:sldMasterMk cId="2460954070" sldId="2147483660"/>
            <pc:sldLayoutMk cId="3733172339" sldId="2147483665"/>
          </pc:sldLayoutMkLst>
        </pc:sldLayoutChg>
        <pc:sldLayoutChg chg="add">
          <pc:chgData name="M.Peden" userId="S::mpeden@saintben.derby.sch.uk::9b77717e-8ce6-4767-a5c2-5e5640dd297e" providerId="AD" clId="Web-{53596791-580C-9832-56A7-9C67698B3455}" dt="2021-06-21T10:43:27.405" v="12"/>
          <pc:sldLayoutMkLst>
            <pc:docMk/>
            <pc:sldMasterMk cId="2460954070" sldId="2147483660"/>
            <pc:sldLayoutMk cId="3210312558" sldId="2147483666"/>
          </pc:sldLayoutMkLst>
        </pc:sldLayoutChg>
        <pc:sldLayoutChg chg="add">
          <pc:chgData name="M.Peden" userId="S::mpeden@saintben.derby.sch.uk::9b77717e-8ce6-4767-a5c2-5e5640dd297e" providerId="AD" clId="Web-{53596791-580C-9832-56A7-9C67698B3455}" dt="2021-06-21T10:43:27.405" v="12"/>
          <pc:sldLayoutMkLst>
            <pc:docMk/>
            <pc:sldMasterMk cId="2460954070" sldId="2147483660"/>
            <pc:sldLayoutMk cId="3146388984" sldId="2147483667"/>
          </pc:sldLayoutMkLst>
        </pc:sldLayoutChg>
        <pc:sldLayoutChg chg="add">
          <pc:chgData name="M.Peden" userId="S::mpeden@saintben.derby.sch.uk::9b77717e-8ce6-4767-a5c2-5e5640dd297e" providerId="AD" clId="Web-{53596791-580C-9832-56A7-9C67698B3455}" dt="2021-06-21T10:43:27.405" v="12"/>
          <pc:sldLayoutMkLst>
            <pc:docMk/>
            <pc:sldMasterMk cId="2460954070" sldId="2147483660"/>
            <pc:sldLayoutMk cId="3171841454" sldId="2147483668"/>
          </pc:sldLayoutMkLst>
        </pc:sldLayoutChg>
        <pc:sldLayoutChg chg="add">
          <pc:chgData name="M.Peden" userId="S::mpeden@saintben.derby.sch.uk::9b77717e-8ce6-4767-a5c2-5e5640dd297e" providerId="AD" clId="Web-{53596791-580C-9832-56A7-9C67698B3455}" dt="2021-06-21T10:43:27.405" v="12"/>
          <pc:sldLayoutMkLst>
            <pc:docMk/>
            <pc:sldMasterMk cId="2460954070" sldId="2147483660"/>
            <pc:sldLayoutMk cId="1718958274" sldId="2147483669"/>
          </pc:sldLayoutMkLst>
        </pc:sldLayoutChg>
        <pc:sldLayoutChg chg="add">
          <pc:chgData name="M.Peden" userId="S::mpeden@saintben.derby.sch.uk::9b77717e-8ce6-4767-a5c2-5e5640dd297e" providerId="AD" clId="Web-{53596791-580C-9832-56A7-9C67698B3455}" dt="2021-06-21T10:43:27.405" v="12"/>
          <pc:sldLayoutMkLst>
            <pc:docMk/>
            <pc:sldMasterMk cId="2460954070" sldId="2147483660"/>
            <pc:sldLayoutMk cId="2202905451" sldId="2147483670"/>
          </pc:sldLayoutMkLst>
        </pc:sldLayoutChg>
        <pc:sldLayoutChg chg="add">
          <pc:chgData name="M.Peden" userId="S::mpeden@saintben.derby.sch.uk::9b77717e-8ce6-4767-a5c2-5e5640dd297e" providerId="AD" clId="Web-{53596791-580C-9832-56A7-9C67698B3455}" dt="2021-06-21T10:43:27.405" v="12"/>
          <pc:sldLayoutMkLst>
            <pc:docMk/>
            <pc:sldMasterMk cId="2460954070" sldId="2147483660"/>
            <pc:sldLayoutMk cId="3479445657" sldId="2147483671"/>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21/06/2021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21/06/2021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21/06/2021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21/06/2021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21/06/2021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21/06/2021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21/06/2021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1122363"/>
            <a:ext cx="9144000" cy="1223034"/>
          </a:xfrm>
          <a:solidFill>
            <a:schemeClr val="bg1">
              <a:lumMod val="85000"/>
            </a:schemeClr>
          </a:solidFill>
        </p:spPr>
        <p:txBody>
          <a:bodyPr/>
          <a:lstStyle/>
          <a:p>
            <a:r>
              <a:rPr lang="en-GB" dirty="0">
                <a:cs typeface="Calibri Light"/>
              </a:rPr>
              <a:t>Weekly Homework Grids</a:t>
            </a:r>
            <a:endParaRPr lang="en-GB" dirty="0"/>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lnSpcReduction="10000"/>
          </a:bodyPr>
          <a:lstStyle/>
          <a:p>
            <a:r>
              <a:rPr lang="en-US" b="1" dirty="0">
                <a:ea typeface="+mn-lt"/>
                <a:cs typeface="+mn-lt"/>
              </a:rPr>
              <a:t>YEAR 8 BOOKLET 1</a:t>
            </a:r>
            <a:endParaRPr lang="en-US" dirty="0">
              <a:ea typeface="+mn-lt"/>
              <a:cs typeface="+mn-lt"/>
            </a:endParaRPr>
          </a:p>
          <a:p>
            <a:endParaRPr lang="en-US" dirty="0">
              <a:ea typeface="+mn-lt"/>
              <a:cs typeface="+mn-lt"/>
            </a:endParaRPr>
          </a:p>
          <a:p>
            <a:r>
              <a:rPr lang="en-US" b="1" dirty="0">
                <a:ea typeface="+mn-lt"/>
                <a:cs typeface="+mn-lt"/>
              </a:rPr>
              <a:t>AUTUMN</a:t>
            </a:r>
            <a:endParaRPr lang="en-US" dirty="0">
              <a:ea typeface="+mn-lt"/>
              <a:cs typeface="+mn-lt"/>
            </a:endParaRPr>
          </a:p>
          <a:p>
            <a:endParaRPr lang="en-US" dirty="0">
              <a:ea typeface="+mn-lt"/>
              <a:cs typeface="+mn-lt"/>
            </a:endParaRPr>
          </a:p>
          <a:p>
            <a:endParaRPr lang="en-US" dirty="0">
              <a:ea typeface="+mn-lt"/>
              <a:cs typeface="+mn-lt"/>
            </a:endParaRPr>
          </a:p>
          <a:p>
            <a:pPr algn="l"/>
            <a:r>
              <a:rPr lang="en-US" dirty="0">
                <a:ea typeface="+mn-lt"/>
                <a:cs typeface="+mn-lt"/>
              </a:rPr>
              <a:t>Name: _____________________________</a:t>
            </a:r>
          </a:p>
          <a:p>
            <a:pPr algn="l"/>
            <a:r>
              <a:rPr lang="en-US" dirty="0">
                <a:ea typeface="+mn-lt"/>
                <a:cs typeface="+mn-lt"/>
              </a:rPr>
              <a:t>Teacher: ____________________________</a:t>
            </a:r>
          </a:p>
          <a:p>
            <a:pPr algn="l"/>
            <a:r>
              <a:rPr lang="en-US" dirty="0">
                <a:ea typeface="+mn-lt"/>
                <a:cs typeface="+mn-lt"/>
              </a:rPr>
              <a:t>Room: ______________________________</a:t>
            </a:r>
          </a:p>
          <a:p>
            <a:endParaRPr lang="en-GB" dirty="0">
              <a:cs typeface="Calibri"/>
            </a:endParaRPr>
          </a:p>
        </p:txBody>
      </p:sp>
    </p:spTree>
    <p:extLst>
      <p:ext uri="{BB962C8B-B14F-4D97-AF65-F5344CB8AC3E}">
        <p14:creationId xmlns:p14="http://schemas.microsoft.com/office/powerpoint/2010/main" val="1100246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Autumn 1.6</a:t>
            </a:r>
          </a:p>
        </p:txBody>
      </p:sp>
      <p:graphicFrame>
        <p:nvGraphicFramePr>
          <p:cNvPr id="5" name="Table 4"/>
          <p:cNvGraphicFramePr>
            <a:graphicFrameLocks noGrp="1"/>
          </p:cNvGraphicFramePr>
          <p:nvPr>
            <p:extLst>
              <p:ext uri="{D42A27DB-BD31-4B8C-83A1-F6EECF244321}">
                <p14:modId xmlns:p14="http://schemas.microsoft.com/office/powerpoint/2010/main" val="1212562252"/>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a:t>Weird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0" err="1"/>
                        <a:t>Wierd</a:t>
                      </a:r>
                      <a:endParaRPr lang="en-GB" sz="2400" b="1" i="0"/>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Write</a:t>
                      </a:r>
                      <a:r>
                        <a:rPr lang="en-GB" sz="1600" baseline="0"/>
                        <a:t> a description of yourself using two simple, one compound and one complex sentence: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Poverty</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How has the writer used language to present the woman?</a:t>
                      </a:r>
                    </a:p>
                    <a:p>
                      <a:endParaRPr lang="en-GB" sz="1600" baseline="0"/>
                    </a:p>
                    <a:p>
                      <a:pPr algn="ctr"/>
                      <a:r>
                        <a:rPr lang="en-GB" sz="1600" i="1"/>
                        <a:t>‘She was dressed in rich materials - satins, and lace, and silks - all of white.’</a:t>
                      </a:r>
                      <a:endParaRPr lang="en-GB" sz="1600"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She has a heart</a:t>
                      </a:r>
                      <a:r>
                        <a:rPr lang="en-GB" sz="1600" b="1" i="1" baseline="0"/>
                        <a:t> of gold.</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r>
                        <a:rPr lang="en-GB" sz="1600"/>
                        <a:t>Rank order these three characters in order of</a:t>
                      </a:r>
                      <a:r>
                        <a:rPr lang="en-GB" sz="1600" baseline="0"/>
                        <a:t> who you feel most sorry for: Frankenstein’s monster, The Watercress Girl, Tom from the Water Babies. Explain your top choice.</a:t>
                      </a:r>
                      <a:endParaRPr lang="en-GB" sz="1600"/>
                    </a:p>
                  </a:txBody>
                  <a:tcPr/>
                </a:tc>
                <a:extLst>
                  <a:ext uri="{0D108BD9-81ED-4DB2-BD59-A6C34878D82A}">
                    <a16:rowId xmlns:a16="http://schemas.microsoft.com/office/drawing/2014/main" val="765756520"/>
                  </a:ext>
                </a:extLst>
              </a:tr>
            </a:tbl>
          </a:graphicData>
        </a:graphic>
      </p:graphicFrame>
      <p:sp>
        <p:nvSpPr>
          <p:cNvPr id="2" name="Isosceles Triangle 1"/>
          <p:cNvSpPr/>
          <p:nvPr/>
        </p:nvSpPr>
        <p:spPr>
          <a:xfrm>
            <a:off x="8610600" y="4572000"/>
            <a:ext cx="2692400" cy="2088492"/>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6" name="Straight Connector 5"/>
          <p:cNvCxnSpPr/>
          <p:nvPr/>
        </p:nvCxnSpPr>
        <p:spPr>
          <a:xfrm flipV="1">
            <a:off x="9423400" y="5391808"/>
            <a:ext cx="1092200" cy="1270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V="1">
            <a:off x="9029700" y="6026150"/>
            <a:ext cx="1854200" cy="317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94025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Homework Grid							Autumn 1.7</a:t>
            </a:r>
          </a:p>
        </p:txBody>
      </p:sp>
      <p:graphicFrame>
        <p:nvGraphicFramePr>
          <p:cNvPr id="5" name="Table 4"/>
          <p:cNvGraphicFramePr>
            <a:graphicFrameLocks noGrp="1"/>
          </p:cNvGraphicFramePr>
          <p:nvPr>
            <p:extLst>
              <p:ext uri="{D42A27DB-BD31-4B8C-83A1-F6EECF244321}">
                <p14:modId xmlns:p14="http://schemas.microsoft.com/office/powerpoint/2010/main" val="2796166331"/>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2400" b="1"/>
                        <a:t>TONGE</a:t>
                      </a:r>
                    </a:p>
                    <a:p>
                      <a:pPr algn="ctr"/>
                      <a:endParaRPr lang="en-GB" sz="2400" b="1"/>
                    </a:p>
                    <a:p>
                      <a:pPr algn="ctr"/>
                      <a:r>
                        <a:rPr lang="en-GB" sz="2400" b="1"/>
                        <a:t>TONGUE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in all of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a:solidFill>
                            <a:srgbClr val="333333"/>
                          </a:solidFill>
                          <a:effectLst/>
                          <a:latin typeface="+mn-lt"/>
                        </a:rPr>
                        <a:t>Tradition is doing things because </a:t>
                      </a:r>
                      <a:r>
                        <a:rPr lang="en-US" sz="1800" b="0" i="0" err="1">
                          <a:solidFill>
                            <a:srgbClr val="333333"/>
                          </a:solidFill>
                          <a:effectLst/>
                          <a:latin typeface="+mn-lt"/>
                        </a:rPr>
                        <a:t>theyve</a:t>
                      </a:r>
                      <a:r>
                        <a:rPr lang="en-US" sz="1800" b="0" i="0">
                          <a:solidFill>
                            <a:srgbClr val="333333"/>
                          </a:solidFill>
                          <a:effectLst/>
                          <a:latin typeface="+mn-lt"/>
                        </a:rPr>
                        <a:t> always been done</a:t>
                      </a:r>
                      <a:r>
                        <a:rPr lang="en-US" sz="1800" b="0" i="0" baseline="0">
                          <a:solidFill>
                            <a:srgbClr val="333333"/>
                          </a:solidFill>
                          <a:effectLst/>
                          <a:latin typeface="+mn-lt"/>
                        </a:rPr>
                        <a:t> i</a:t>
                      </a:r>
                      <a:r>
                        <a:rPr lang="en-US" sz="1800" b="0" i="0">
                          <a:solidFill>
                            <a:srgbClr val="333333"/>
                          </a:solidFill>
                          <a:effectLst/>
                          <a:latin typeface="+mn-lt"/>
                        </a:rPr>
                        <a:t>t is excluding because others will think less of you if you </a:t>
                      </a:r>
                      <a:r>
                        <a:rPr lang="en-US" sz="1800" b="0" i="0" err="1">
                          <a:solidFill>
                            <a:srgbClr val="333333"/>
                          </a:solidFill>
                          <a:effectLst/>
                          <a:latin typeface="+mn-lt"/>
                        </a:rPr>
                        <a:t>dont</a:t>
                      </a:r>
                      <a:r>
                        <a:rPr lang="en-US" sz="1800" b="0" i="0">
                          <a:solidFill>
                            <a:srgbClr val="333333"/>
                          </a:solidFill>
                          <a:effectLst/>
                          <a:latin typeface="+mn-lt"/>
                        </a:rPr>
                        <a:t> follow them it is dead because people have stopped asking why they </a:t>
                      </a:r>
                      <a:r>
                        <a:rPr lang="en-US" sz="1800" b="0" i="0" err="1">
                          <a:solidFill>
                            <a:srgbClr val="333333"/>
                          </a:solidFill>
                          <a:effectLst/>
                          <a:latin typeface="+mn-lt"/>
                        </a:rPr>
                        <a:t>honour</a:t>
                      </a:r>
                      <a:r>
                        <a:rPr lang="en-US" sz="1800" b="0" i="0">
                          <a:solidFill>
                            <a:srgbClr val="333333"/>
                          </a:solidFill>
                          <a:effectLst/>
                          <a:latin typeface="+mn-lt"/>
                        </a:rPr>
                        <a:t> those traditions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Morality</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a:t>4.</a:t>
                      </a:r>
                      <a:r>
                        <a:rPr lang="en-GB" sz="1600" b="1" baseline="0"/>
                        <a:t> Reading Comprehension.</a:t>
                      </a:r>
                      <a:r>
                        <a:rPr lang="en-GB" sz="1800" b="0" i="0" kern="1200">
                          <a:solidFill>
                            <a:schemeClr val="tx1"/>
                          </a:solidFill>
                          <a:effectLst/>
                          <a:latin typeface="+mn-lt"/>
                          <a:ea typeface="+mn-ea"/>
                          <a:cs typeface="+mn-cs"/>
                        </a:rPr>
                        <a:t> </a:t>
                      </a:r>
                    </a:p>
                    <a:p>
                      <a:endParaRPr lang="en-GB" sz="1800" b="0" i="0" kern="1200">
                        <a:solidFill>
                          <a:schemeClr val="tx1"/>
                        </a:solidFill>
                        <a:effectLst/>
                        <a:latin typeface="+mn-lt"/>
                        <a:ea typeface="+mn-ea"/>
                        <a:cs typeface="+mn-cs"/>
                      </a:endParaRPr>
                    </a:p>
                    <a:p>
                      <a:pPr algn="ctr"/>
                      <a:r>
                        <a:rPr lang="en-GB" sz="1800" b="0" i="0" kern="1200">
                          <a:solidFill>
                            <a:schemeClr val="tx1"/>
                          </a:solidFill>
                          <a:effectLst/>
                          <a:latin typeface="+mn-lt"/>
                          <a:ea typeface="+mn-ea"/>
                          <a:cs typeface="+mn-cs"/>
                        </a:rPr>
                        <a:t>“You couldn't be a Surplus if you were needed by someone else. You couldn't be a Surplus if you were loved.” </a:t>
                      </a:r>
                      <a:endParaRPr lang="en-GB" sz="1600" b="1" baseline="0"/>
                    </a:p>
                    <a:p>
                      <a:endParaRPr lang="en-GB" sz="1600" b="1" baseline="0"/>
                    </a:p>
                    <a:p>
                      <a:r>
                        <a:rPr lang="en-GB" sz="1600" b="1" baseline="0"/>
                        <a:t>What can you infer about the word ‘Surplus’ from this quote?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Cheese is the</a:t>
                      </a:r>
                      <a:r>
                        <a:rPr lang="en-GB" sz="1600" b="1" i="1" baseline="0"/>
                        <a:t> single greatest thing in the history of humanity!</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sentence into an image: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en-US" sz="1200" i="1"/>
                        <a:t>I ask you, what would you do if you had two tongues in your mouth, and lost the first one, the mother tongue, and could not really know the other, the foreign tongue.</a:t>
                      </a:r>
                      <a:br>
                        <a:rPr lang="en-GB" altLang="en-US" sz="1600"/>
                      </a:br>
                      <a:endParaRPr lang="en-GB" sz="1600" b="1" i="1"/>
                    </a:p>
                    <a:p>
                      <a:endParaRPr lang="en-GB" sz="160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720849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Homework Grid							Autumn 1.8</a:t>
            </a:r>
          </a:p>
        </p:txBody>
      </p:sp>
      <p:graphicFrame>
        <p:nvGraphicFramePr>
          <p:cNvPr id="5" name="Table 4"/>
          <p:cNvGraphicFramePr>
            <a:graphicFrameLocks noGrp="1"/>
          </p:cNvGraphicFramePr>
          <p:nvPr>
            <p:extLst>
              <p:ext uri="{D42A27DB-BD31-4B8C-83A1-F6EECF244321}">
                <p14:modId xmlns:p14="http://schemas.microsoft.com/office/powerpoint/2010/main" val="1738856798"/>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a:t>Identity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b="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err="1"/>
                        <a:t>Identitie</a:t>
                      </a:r>
                      <a:endParaRPr lang="en-GB" sz="2800" b="1"/>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Circle the compound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Whilst reading a poem to her class</a:t>
                      </a:r>
                      <a:r>
                        <a:rPr lang="en-GB" sz="1600" baseline="0"/>
                        <a:t>, Miss Peden burst into tears.</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Orla went to the gym then she treated herself to a cake.</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Bilingual</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nchor="ct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endParaRPr lang="en-GB" sz="1600" b="1" i="1" baseline="0"/>
                    </a:p>
                    <a:p>
                      <a:pPr algn="ctr"/>
                      <a:r>
                        <a:rPr lang="en-GB" sz="1800" b="0" i="1" kern="1200">
                          <a:solidFill>
                            <a:schemeClr val="tx1"/>
                          </a:solidFill>
                          <a:effectLst/>
                          <a:latin typeface="+mn-lt"/>
                          <a:ea typeface="+mn-ea"/>
                          <a:cs typeface="+mn-cs"/>
                        </a:rPr>
                        <a:t>‘Conor blinked </a:t>
                      </a:r>
                      <a:r>
                        <a:rPr lang="en-GB" sz="1800" b="1" i="1" u="sng" kern="1200">
                          <a:solidFill>
                            <a:schemeClr val="tx1"/>
                          </a:solidFill>
                          <a:effectLst/>
                          <a:latin typeface="+mn-lt"/>
                          <a:ea typeface="+mn-ea"/>
                          <a:cs typeface="+mn-cs"/>
                        </a:rPr>
                        <a:t>groggily</a:t>
                      </a:r>
                      <a:r>
                        <a:rPr lang="en-GB" sz="1800" b="0" i="1" kern="1200">
                          <a:solidFill>
                            <a:schemeClr val="tx1"/>
                          </a:solidFill>
                          <a:effectLst/>
                          <a:latin typeface="+mn-lt"/>
                          <a:ea typeface="+mn-ea"/>
                          <a:cs typeface="+mn-cs"/>
                        </a:rPr>
                        <a:t> at his room, then he frowned.’</a:t>
                      </a:r>
                    </a:p>
                    <a:p>
                      <a:pPr algn="ctr"/>
                      <a:endParaRPr lang="en-GB" sz="1800" b="0" i="1" kern="1200" baseline="0">
                        <a:solidFill>
                          <a:schemeClr val="tx1"/>
                        </a:solidFill>
                        <a:effectLst/>
                        <a:latin typeface="+mn-lt"/>
                        <a:ea typeface="+mn-ea"/>
                        <a:cs typeface="+mn-cs"/>
                      </a:endParaRPr>
                    </a:p>
                    <a:p>
                      <a:pPr algn="l"/>
                      <a:r>
                        <a:rPr lang="en-GB" sz="1800" b="0" i="0" kern="1200" baseline="0">
                          <a:solidFill>
                            <a:schemeClr val="tx1"/>
                          </a:solidFill>
                          <a:effectLst/>
                          <a:latin typeface="+mn-lt"/>
                          <a:ea typeface="+mn-ea"/>
                          <a:cs typeface="+mn-cs"/>
                        </a:rPr>
                        <a:t>What does the adverb suggest about Conor?</a:t>
                      </a:r>
                      <a:endParaRPr lang="en-GB" sz="1600" b="1"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a:t>Crash</a:t>
                      </a:r>
                      <a:r>
                        <a:rPr lang="en-GB" sz="1600" b="1" i="1" baseline="0"/>
                        <a:t> went the lightening. Boom went the thunder.</a:t>
                      </a:r>
                      <a:endParaRPr lang="en-GB" sz="1600" b="1" i="1"/>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805979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Homework Grid							Autumn 1.9</a:t>
            </a:r>
          </a:p>
        </p:txBody>
      </p:sp>
      <p:graphicFrame>
        <p:nvGraphicFramePr>
          <p:cNvPr id="5" name="Table 4"/>
          <p:cNvGraphicFramePr>
            <a:graphicFrameLocks noGrp="1"/>
          </p:cNvGraphicFramePr>
          <p:nvPr>
            <p:extLst>
              <p:ext uri="{D42A27DB-BD31-4B8C-83A1-F6EECF244321}">
                <p14:modId xmlns:p14="http://schemas.microsoft.com/office/powerpoint/2010/main" val="3416540324"/>
              </p:ext>
            </p:extLst>
          </p:nvPr>
        </p:nvGraphicFramePr>
        <p:xfrm>
          <a:off x="165100" y="605366"/>
          <a:ext cx="11836401" cy="624840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a:t>Went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err="1"/>
                        <a:t>Whent</a:t>
                      </a:r>
                      <a:endParaRPr lang="en-GB" sz="1600"/>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Correct/replace</a:t>
                      </a:r>
                      <a:r>
                        <a:rPr lang="en-GB" sz="1600" baseline="0"/>
                        <a:t> the incorrect commas: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0" i="0" kern="1200">
                          <a:solidFill>
                            <a:schemeClr val="tx1"/>
                          </a:solidFill>
                          <a:effectLst/>
                          <a:latin typeface="+mn-lt"/>
                          <a:ea typeface="+mn-ea"/>
                          <a:cs typeface="+mn-cs"/>
                        </a:rPr>
                        <a:t>All right it wasn't the wind, it was definitely a voice but not one he recognized, it wasn't his mother's that was for sure, it wasn't a woman's voice at all and he wondered for a crazy moment if his dad had somehow made a surprise trip from America</a:t>
                      </a:r>
                      <a:endParaRPr lang="en-GB" sz="1600" baseline="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Stereotype</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What can you infer about the place from this extract?</a:t>
                      </a:r>
                    </a:p>
                    <a:p>
                      <a:pPr algn="ctr"/>
                      <a:r>
                        <a:rPr lang="en-GB" sz="1200" b="0" i="1" kern="1200">
                          <a:solidFill>
                            <a:schemeClr val="tx1"/>
                          </a:solidFill>
                          <a:effectLst/>
                          <a:latin typeface="+mn-lt"/>
                          <a:ea typeface="+mn-ea"/>
                          <a:cs typeface="+mn-cs"/>
                        </a:rPr>
                        <a:t>In the pale half-light of the moon, he could clearly see the church tower up on the small hill behind his house, the one with the train tracks curving beside it, two hard steel lines glowing dully in the night. The moon shone, too, on the graveyard attached to the church, filled with tombstones you could hardly read anymore. </a:t>
                      </a:r>
                      <a:endParaRPr lang="en-GB" sz="1200" b="1" i="1" baseline="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a:t>Stop it now! Stop it now!</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endParaRPr lang="en-GB" sz="1600"/>
                    </a:p>
                    <a:p>
                      <a:endParaRPr lang="en-GB" sz="1600"/>
                    </a:p>
                    <a:p>
                      <a:endParaRPr lang="en-GB" sz="1600"/>
                    </a:p>
                    <a:p>
                      <a:endParaRPr lang="en-GB" sz="1600"/>
                    </a:p>
                    <a:p>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extLst>
                  <a:ext uri="{0D108BD9-81ED-4DB2-BD59-A6C34878D82A}">
                    <a16:rowId xmlns:a16="http://schemas.microsoft.com/office/drawing/2014/main" val="765756520"/>
                  </a:ext>
                </a:extLst>
              </a:tr>
            </a:tbl>
          </a:graphicData>
        </a:graphic>
      </p:graphicFrame>
      <p:pic>
        <p:nvPicPr>
          <p:cNvPr id="2" name="Picture 1" descr="ex-ceed: The Unrequited Nature of Los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7100" y="3943794"/>
            <a:ext cx="2946400" cy="1599756"/>
          </a:xfrm>
          <a:prstGeom prst="rect">
            <a:avLst/>
          </a:prstGeom>
        </p:spPr>
      </p:pic>
    </p:spTree>
    <p:extLst>
      <p:ext uri="{BB962C8B-B14F-4D97-AF65-F5344CB8AC3E}">
        <p14:creationId xmlns:p14="http://schemas.microsoft.com/office/powerpoint/2010/main" val="1647027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Homework Grid							Autumn 1.10</a:t>
            </a:r>
          </a:p>
        </p:txBody>
      </p:sp>
      <p:graphicFrame>
        <p:nvGraphicFramePr>
          <p:cNvPr id="5" name="Table 4"/>
          <p:cNvGraphicFramePr>
            <a:graphicFrameLocks noGrp="1"/>
          </p:cNvGraphicFramePr>
          <p:nvPr>
            <p:extLst>
              <p:ext uri="{D42A27DB-BD31-4B8C-83A1-F6EECF244321}">
                <p14:modId xmlns:p14="http://schemas.microsoft.com/office/powerpoint/2010/main" val="3893009690"/>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2800" b="1"/>
                        <a:t>Friend</a:t>
                      </a:r>
                    </a:p>
                    <a:p>
                      <a:pPr algn="ctr"/>
                      <a:endParaRPr lang="en-GB" sz="2800" b="1"/>
                    </a:p>
                    <a:p>
                      <a:pPr algn="ctr"/>
                      <a:r>
                        <a:rPr lang="en-GB" sz="2800" b="1" err="1"/>
                        <a:t>Freind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r>
                        <a:rPr lang="en-GB" sz="1600"/>
                        <a:t>Create</a:t>
                      </a:r>
                      <a:r>
                        <a:rPr lang="en-GB" sz="1600" baseline="0"/>
                        <a:t> a compound sentence:</a:t>
                      </a:r>
                    </a:p>
                    <a:p>
                      <a:endParaRPr lang="en-GB" sz="1600" baseline="0"/>
                    </a:p>
                    <a:p>
                      <a:pPr algn="ctr"/>
                      <a:r>
                        <a:rPr lang="en-GB" sz="1600" b="1" i="1" baseline="0"/>
                        <a:t>House + but + fire</a:t>
                      </a:r>
                    </a:p>
                    <a:p>
                      <a:pPr algn="ctr"/>
                      <a:endParaRPr lang="en-GB" sz="1600" b="1" i="1" baseline="0"/>
                    </a:p>
                    <a:p>
                      <a:pPr algn="ctr"/>
                      <a:r>
                        <a:rPr lang="en-GB" sz="1600" b="0" i="0" baseline="0"/>
                        <a:t>_______________________________________________________________________________________________________________</a:t>
                      </a:r>
                      <a:endParaRPr lang="en-GB" sz="1600" b="0"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Nationality</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nchor="ct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algn="l"/>
                      <a:r>
                        <a:rPr lang="en-GB" sz="1600" i="1"/>
                        <a:t>I remembered years ago when </a:t>
                      </a:r>
                      <a:r>
                        <a:rPr lang="en-GB" sz="1600" i="1" err="1"/>
                        <a:t>Sephy</a:t>
                      </a:r>
                      <a:r>
                        <a:rPr lang="en-GB" sz="1600" i="1"/>
                        <a:t> had snuck me my first taste of orange juice. It was icy-cold and oh, so sweet and I held each sip in my mouth until it became warm because I was so loath to swallow.</a:t>
                      </a:r>
                    </a:p>
                    <a:p>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What</a:t>
                      </a:r>
                      <a:r>
                        <a:rPr lang="en-GB" sz="1600" kern="1200" baseline="0">
                          <a:solidFill>
                            <a:schemeClr val="tx1"/>
                          </a:solidFill>
                          <a:effectLst/>
                          <a:latin typeface="+mn-lt"/>
                          <a:ea typeface="+mn-ea"/>
                          <a:cs typeface="+mn-cs"/>
                        </a:rPr>
                        <a:t> can you infer about the speaker from the 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baseline="0">
                          <a:solidFill>
                            <a:schemeClr val="tx1"/>
                          </a:solidFill>
                          <a:effectLst/>
                          <a:latin typeface="+mn-lt"/>
                          <a:ea typeface="+mn-ea"/>
                          <a:cs typeface="+mn-cs"/>
                        </a:rPr>
                        <a:t>_</a:t>
                      </a: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The</a:t>
                      </a:r>
                      <a:r>
                        <a:rPr lang="en-GB" sz="1600" b="1" i="1" baseline="0"/>
                        <a:t> innocent girl was brutally murdered.</a:t>
                      </a:r>
                      <a:endParaRPr lang="en-GB" sz="1600" b="1" i="1"/>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r>
                        <a:rPr lang="en-GB" sz="1600"/>
                        <a:t>Can you think of better</a:t>
                      </a:r>
                      <a:r>
                        <a:rPr lang="en-GB" sz="1600" baseline="0"/>
                        <a:t> synonyms for the word ‘happy’?</a:t>
                      </a:r>
                      <a:endParaRPr lang="en-GB" sz="1600"/>
                    </a:p>
                  </a:txBody>
                  <a:tcPr/>
                </a:tc>
                <a:extLst>
                  <a:ext uri="{0D108BD9-81ED-4DB2-BD59-A6C34878D82A}">
                    <a16:rowId xmlns:a16="http://schemas.microsoft.com/office/drawing/2014/main" val="765756520"/>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3265" y="4603231"/>
            <a:ext cx="1092335" cy="1092335"/>
          </a:xfrm>
          <a:prstGeom prst="rect">
            <a:avLst/>
          </a:prstGeom>
        </p:spPr>
      </p:pic>
    </p:spTree>
    <p:extLst>
      <p:ext uri="{BB962C8B-B14F-4D97-AF65-F5344CB8AC3E}">
        <p14:creationId xmlns:p14="http://schemas.microsoft.com/office/powerpoint/2010/main" val="4173858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Homework Grid							Autumn 1.11</a:t>
            </a:r>
          </a:p>
        </p:txBody>
      </p:sp>
      <p:graphicFrame>
        <p:nvGraphicFramePr>
          <p:cNvPr id="5" name="Table 4"/>
          <p:cNvGraphicFramePr>
            <a:graphicFrameLocks noGrp="1"/>
          </p:cNvGraphicFramePr>
          <p:nvPr>
            <p:extLst>
              <p:ext uri="{D42A27DB-BD31-4B8C-83A1-F6EECF244321}">
                <p14:modId xmlns:p14="http://schemas.microsoft.com/office/powerpoint/2010/main" val="3374962573"/>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Circle</a:t>
                      </a:r>
                      <a:r>
                        <a:rPr lang="en-GB" sz="1600" baseline="0"/>
                        <a:t> the incorrect spelling, then correct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a:t>Frodo began to except his fate.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a:t>
                      </a:r>
                      <a:endParaRPr lang="en-GB" sz="1600"/>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Create two complex sentences,</a:t>
                      </a:r>
                      <a:r>
                        <a:rPr lang="en-GB" sz="1600" baseline="0"/>
                        <a:t> suing the following words: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a:t>Homework + Holiday</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baseline="0"/>
                        <a:t>__________________________________________________________________________</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a:t>Share + Enemy</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baseline="0"/>
                        <a:t>__________________________________________________________________________</a:t>
                      </a:r>
                      <a:endParaRPr lang="en-GB" sz="1600" b="0"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Dialect</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algn="ctr"/>
                      <a:r>
                        <a:rPr lang="en-GB" sz="1200" i="1"/>
                        <a:t>I looked across the open grassland towards the house which dominated the view for kilometres around. My parents' country house. Seven bedrooms and five reception rooms for four people. What a waste. Four people in such a vast house - four lonely peas rolling about in a can. We were still some distance from it but it rose like an all-seeing giant above us.</a:t>
                      </a:r>
                      <a:endParaRPr lang="en-GB" sz="1400" b="1" i="1"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What</a:t>
                      </a:r>
                      <a:r>
                        <a:rPr lang="en-GB" sz="1600" kern="1200" baseline="0">
                          <a:solidFill>
                            <a:schemeClr val="tx1"/>
                          </a:solidFill>
                          <a:effectLst/>
                          <a:latin typeface="+mn-lt"/>
                          <a:ea typeface="+mn-ea"/>
                          <a:cs typeface="+mn-cs"/>
                        </a:rPr>
                        <a:t> can you infer about the house from the 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baseline="0">
                          <a:solidFill>
                            <a:schemeClr val="tx1"/>
                          </a:solidFill>
                          <a:effectLst/>
                          <a:latin typeface="+mn-lt"/>
                          <a:ea typeface="+mn-ea"/>
                          <a:cs typeface="+mn-cs"/>
                        </a:rPr>
                        <a:t>_</a:t>
                      </a: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b="1" i="1" baseline="0"/>
                        <a:t>The rose smelled sweet and fragrant.</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solidFill>
                            <a:prstClr val="black"/>
                          </a:solidFill>
                        </a:rPr>
                        <a:t>Prioritise: </a:t>
                      </a:r>
                      <a:r>
                        <a:rPr lang="en-GB" sz="1600">
                          <a:solidFill>
                            <a:prstClr val="black"/>
                          </a:solidFill>
                        </a:rPr>
                        <a:t>What is the </a:t>
                      </a:r>
                      <a:r>
                        <a:rPr lang="en-GB" sz="1600" b="1" i="1">
                          <a:solidFill>
                            <a:prstClr val="black"/>
                          </a:solidFill>
                        </a:rPr>
                        <a:t>single most important </a:t>
                      </a:r>
                      <a:r>
                        <a:rPr lang="en-GB" sz="1600">
                          <a:solidFill>
                            <a:prstClr val="black"/>
                          </a:solidFill>
                        </a:rPr>
                        <a:t>sentence here? Explain your thinking.</a:t>
                      </a:r>
                    </a:p>
                    <a:p>
                      <a:endParaRPr lang="en-GB" sz="1600"/>
                    </a:p>
                    <a:p>
                      <a:pPr algn="ctr"/>
                      <a:r>
                        <a:rPr lang="en-GB" sz="1200" b="0" i="1" kern="1200">
                          <a:solidFill>
                            <a:schemeClr val="tx1"/>
                          </a:solidFill>
                          <a:effectLst/>
                          <a:latin typeface="+mn-lt"/>
                          <a:ea typeface="+mn-ea"/>
                          <a:cs typeface="+mn-cs"/>
                        </a:rPr>
                        <a:t>If I found a magic lamp and I could have one wish, I would wish that I had a normal face that no one ever noticed at all. I would wish that I could walk down the street without people seeing me and then doing that look-away thing. Here’s what I think: the only reason I’m not ordinary is that no one else sees me that way.</a:t>
                      </a:r>
                    </a:p>
                    <a:p>
                      <a:pPr algn="ctr"/>
                      <a:endParaRPr lang="en-GB" sz="1200" b="0" i="1" kern="1200">
                        <a:solidFill>
                          <a:schemeClr val="tx1"/>
                        </a:solidFill>
                        <a:effectLst/>
                        <a:latin typeface="+mn-lt"/>
                        <a:ea typeface="+mn-ea"/>
                        <a:cs typeface="+mn-cs"/>
                      </a:endParaRPr>
                    </a:p>
                    <a:p>
                      <a:pPr algn="ctr"/>
                      <a:r>
                        <a:rPr lang="en-GB" sz="1600" baseline="0"/>
                        <a:t>____________________________________________________________________________________________________________________________________________________</a:t>
                      </a:r>
                      <a:endParaRPr lang="en-GB" sz="1600" i="1"/>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711417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Homework Grid							Autumn 1.12</a:t>
            </a:r>
          </a:p>
        </p:txBody>
      </p:sp>
      <p:graphicFrame>
        <p:nvGraphicFramePr>
          <p:cNvPr id="5" name="Table 4"/>
          <p:cNvGraphicFramePr>
            <a:graphicFrameLocks noGrp="1"/>
          </p:cNvGraphicFramePr>
          <p:nvPr>
            <p:extLst>
              <p:ext uri="{D42A27DB-BD31-4B8C-83A1-F6EECF244321}">
                <p14:modId xmlns:p14="http://schemas.microsoft.com/office/powerpoint/2010/main" val="901397106"/>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2400" b="1" err="1"/>
                        <a:t>Definately</a:t>
                      </a:r>
                      <a:endParaRPr lang="en-GB" sz="2400" b="1"/>
                    </a:p>
                    <a:p>
                      <a:pPr algn="ctr"/>
                      <a:endParaRPr lang="en-GB" sz="2400" b="1"/>
                    </a:p>
                    <a:p>
                      <a:pPr algn="ctr"/>
                      <a:r>
                        <a:rPr lang="en-GB" sz="2400" b="1"/>
                        <a:t>Definitely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a:t>
                      </a:r>
                      <a:r>
                        <a:rPr lang="en-GB" sz="1600" baseline="0"/>
                        <a:t> the capital letters in the correct places: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i="1" baseline="0" err="1"/>
                        <a:t>erika</a:t>
                      </a:r>
                      <a:r>
                        <a:rPr lang="en-GB" sz="2400" i="1" baseline="0"/>
                        <a:t> and </a:t>
                      </a:r>
                      <a:r>
                        <a:rPr lang="en-GB" sz="2400" i="1" baseline="0" err="1"/>
                        <a:t>alex</a:t>
                      </a:r>
                      <a:r>
                        <a:rPr lang="en-GB" sz="2400" i="1" baseline="0"/>
                        <a:t> went to park farm for a dominoes pizza.</a:t>
                      </a:r>
                      <a:endParaRPr lang="en-GB" sz="2400"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Expectation</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nchor="ct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algn="ctr"/>
                      <a:r>
                        <a:rPr lang="en-GB" sz="1200" b="0" i="1" kern="1200">
                          <a:solidFill>
                            <a:schemeClr val="tx1"/>
                          </a:solidFill>
                          <a:effectLst/>
                          <a:latin typeface="+mn-lt"/>
                          <a:ea typeface="+mn-ea"/>
                          <a:cs typeface="+mn-cs"/>
                        </a:rPr>
                        <a:t>My name is August, by the way. I won’t describe what I look like. Whatever you’re thinking, it’s probably worse. Next week I start fifth grade. Since I’ve never been to a real school before, I am pretty much totally and completely petrified. People think I haven’t gone to school because of the way I look, but it’s not that. It’s because of all the surgeries I’ve had.</a:t>
                      </a:r>
                    </a:p>
                    <a:p>
                      <a:pPr algn="ctr"/>
                      <a:endParaRPr lang="en-GB" sz="1200" b="1" i="1" baseline="0"/>
                    </a:p>
                    <a:p>
                      <a:pPr marL="0" marR="0" lvl="0" indent="0" algn="l" defTabSz="914400" rtl="0" eaLnBrk="1" fontAlgn="auto" latinLnBrk="0" hangingPunct="1">
                        <a:lnSpc>
                          <a:spcPct val="150000"/>
                        </a:lnSpc>
                        <a:spcBef>
                          <a:spcPts val="0"/>
                        </a:spcBef>
                        <a:spcAft>
                          <a:spcPts val="0"/>
                        </a:spcAft>
                        <a:buClrTx/>
                        <a:buSzTx/>
                        <a:buFontTx/>
                        <a:buNone/>
                        <a:tabLst/>
                        <a:defRPr/>
                      </a:pPr>
                      <a:r>
                        <a:rPr lang="en-GB" sz="1400" baseline="0"/>
                        <a:t>List four things that you learn about August:</a:t>
                      </a:r>
                      <a:endParaRPr lang="en-GB" sz="11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endParaRPr lang="en-GB" sz="1600" baseline="0"/>
                    </a:p>
                    <a:p>
                      <a:pPr algn="ctr"/>
                      <a:r>
                        <a:rPr lang="en-GB" sz="1600" b="1" i="1" baseline="0"/>
                        <a:t>Slowly, cautiously, she leaned forward.</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Rank order the poems in order of</a:t>
                      </a:r>
                      <a:r>
                        <a:rPr lang="en-GB" sz="1600" baseline="0"/>
                        <a:t> which has had the greatest impact on you: </a:t>
                      </a:r>
                      <a:r>
                        <a:rPr lang="en-GB" sz="1600" i="1" baseline="0"/>
                        <a:t>Search for my tongue, Unrelated incidents, Futility</a:t>
                      </a:r>
                      <a:r>
                        <a:rPr lang="en-GB" sz="1600" baseline="0"/>
                        <a:t>. Explain your top choice.</a:t>
                      </a:r>
                      <a:endParaRPr lang="en-GB" sz="1600"/>
                    </a:p>
                  </a:txBody>
                  <a:tcPr/>
                </a:tc>
                <a:extLst>
                  <a:ext uri="{0D108BD9-81ED-4DB2-BD59-A6C34878D82A}">
                    <a16:rowId xmlns:a16="http://schemas.microsoft.com/office/drawing/2014/main" val="765756520"/>
                  </a:ext>
                </a:extLst>
              </a:tr>
            </a:tbl>
          </a:graphicData>
        </a:graphic>
      </p:graphicFrame>
      <p:sp>
        <p:nvSpPr>
          <p:cNvPr id="6" name="Isosceles Triangle 5"/>
          <p:cNvSpPr/>
          <p:nvPr/>
        </p:nvSpPr>
        <p:spPr>
          <a:xfrm>
            <a:off x="8610600" y="4572000"/>
            <a:ext cx="2692400" cy="2088492"/>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7" name="Straight Connector 6"/>
          <p:cNvCxnSpPr/>
          <p:nvPr/>
        </p:nvCxnSpPr>
        <p:spPr>
          <a:xfrm flipV="1">
            <a:off x="9423400" y="5391808"/>
            <a:ext cx="1092200" cy="1270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flipV="1">
            <a:off x="9029700" y="6026150"/>
            <a:ext cx="1854200" cy="317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95149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dirty="0">
                <a:cs typeface="Calibri"/>
              </a:rPr>
              <a:t>How to complete the homework grids (Tasks 1-3)</a:t>
            </a:r>
          </a:p>
        </p:txBody>
      </p:sp>
      <p:graphicFrame>
        <p:nvGraphicFramePr>
          <p:cNvPr id="5" name="Table 4"/>
          <p:cNvGraphicFramePr>
            <a:graphicFrameLocks noGrp="1"/>
          </p:cNvGraphicFramePr>
          <p:nvPr>
            <p:extLst>
              <p:ext uri="{D42A27DB-BD31-4B8C-83A1-F6EECF244321}">
                <p14:modId xmlns:p14="http://schemas.microsoft.com/office/powerpoint/2010/main" val="395167011"/>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Pupils will see two words: one spelled correctly, the other is a common way of misspelling it. They should circle or highlight the </a:t>
                      </a:r>
                      <a:r>
                        <a:rPr lang="en-GB" sz="1600" b="1"/>
                        <a:t>correct</a:t>
                      </a:r>
                      <a:r>
                        <a:rPr lang="en-GB" sz="1600"/>
                        <a:t> spelling. </a:t>
                      </a:r>
                      <a:endParaRPr lang="en-GB"/>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defTabSz="914400">
                        <a:buClrTx/>
                        <a:buSzTx/>
                        <a:tabLst/>
                        <a:defRPr/>
                      </a:pP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This task will check pupils general knowledge of how to proof-read and correctly structure sentences. They might need to add missing capital letters and punctuation, or create sentences using key words.</a:t>
                      </a:r>
                      <a:endParaRPr lang="en-GB"/>
                    </a:p>
                    <a:p>
                      <a:pPr marL="0" marR="0" lvl="0" indent="0" algn="l">
                        <a:lnSpc>
                          <a:spcPct val="100000"/>
                        </a:lnSpc>
                        <a:spcBef>
                          <a:spcPts val="0"/>
                        </a:spcBef>
                        <a:spcAft>
                          <a:spcPts val="0"/>
                        </a:spcAft>
                        <a:buFontTx/>
                        <a:buNone/>
                      </a:pPr>
                      <a:endParaRPr lang="en-GB"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r>
                        <a:rPr lang="en-GB" sz="1600" baseline="0"/>
                        <a:t>Pupils will be asked to find out the definition of a word. This word will be linked to the topic being studied in English. They can copy a definition from the dictionary or write it in their own words.</a:t>
                      </a:r>
                      <a:endParaRPr lang="en-GB"/>
                    </a:p>
                  </a:txBody>
                  <a:tcPr/>
                </a:tc>
                <a:extLst>
                  <a:ext uri="{0D108BD9-81ED-4DB2-BD59-A6C34878D82A}">
                    <a16:rowId xmlns:a16="http://schemas.microsoft.com/office/drawing/2014/main" val="3075240843"/>
                  </a:ext>
                </a:extLst>
              </a:tr>
              <a:tr h="3410608">
                <a:tc>
                  <a:txBody>
                    <a:bodyPr/>
                    <a:lstStyle/>
                    <a:p>
                      <a:r>
                        <a:rPr lang="en-GB" sz="1600" b="1" i="1" kern="1200">
                          <a:solidFill>
                            <a:schemeClr val="tx1"/>
                          </a:solidFill>
                          <a:effectLst/>
                          <a:latin typeface="+mn-lt"/>
                          <a:ea typeface="+mn-ea"/>
                          <a:cs typeface="+mn-cs"/>
                        </a:rPr>
                        <a:t>Example:</a:t>
                      </a:r>
                    </a:p>
                    <a:p>
                      <a:pPr lvl="0">
                        <a:buNone/>
                      </a:pPr>
                      <a:endParaRPr lang="en-GB" sz="1600" kern="1200">
                        <a:solidFill>
                          <a:schemeClr val="tx1"/>
                        </a:solidFill>
                        <a:effectLst/>
                        <a:latin typeface="+mn-lt"/>
                        <a:ea typeface="+mn-ea"/>
                        <a:cs typeface="+mn-cs"/>
                      </a:endParaRPr>
                    </a:p>
                    <a:p>
                      <a:pPr lvl="0">
                        <a:buNone/>
                      </a:pPr>
                      <a:endParaRPr lang="en-GB" sz="16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School</a:t>
                      </a:r>
                    </a:p>
                    <a:p>
                      <a:pPr lvl="0" algn="ctr">
                        <a:buNone/>
                      </a:pPr>
                      <a:endParaRPr lang="en-GB" sz="2000" kern="1200">
                        <a:solidFill>
                          <a:schemeClr val="tx1"/>
                        </a:solidFill>
                        <a:effectLst/>
                        <a:latin typeface="+mn-lt"/>
                        <a:ea typeface="+mn-ea"/>
                        <a:cs typeface="+mn-cs"/>
                      </a:endParaRPr>
                    </a:p>
                    <a:p>
                      <a:pPr lvl="0" algn="ctr">
                        <a:buNone/>
                      </a:pPr>
                      <a:endParaRPr lang="en-GB" sz="20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Skool</a:t>
                      </a:r>
                    </a:p>
                  </a:txBody>
                  <a:tcPr/>
                </a:tc>
                <a:tc>
                  <a:txBody>
                    <a:bodyPr/>
                    <a:lstStyle/>
                    <a:p>
                      <a:pPr marL="0" marR="0" lvl="0" indent="0" algn="l">
                        <a:lnSpc>
                          <a:spcPct val="100000"/>
                        </a:lnSpc>
                        <a:spcBef>
                          <a:spcPts val="0"/>
                        </a:spcBef>
                        <a:spcAft>
                          <a:spcPts val="0"/>
                        </a:spcAft>
                        <a:buNone/>
                      </a:pPr>
                      <a:r>
                        <a:rPr lang="en-GB" sz="1600" b="1" i="1" u="none" strike="noStrike" baseline="0" noProof="0">
                          <a:latin typeface="Calibri"/>
                        </a:rPr>
                        <a:t>Key terms:</a:t>
                      </a:r>
                      <a:endParaRPr lang="en-US" sz="1600" b="1" i="1"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complex sentence has a </a:t>
                      </a:r>
                      <a:r>
                        <a:rPr lang="en-GB" sz="1400" b="0" i="0" u="none" strike="noStrike" baseline="0" noProof="0">
                          <a:solidFill>
                            <a:srgbClr val="FF0000"/>
                          </a:solidFill>
                          <a:latin typeface="Calibri"/>
                        </a:rPr>
                        <a:t>major</a:t>
                      </a:r>
                      <a:r>
                        <a:rPr lang="en-GB" sz="1400" b="0" i="0" u="none" strike="noStrike" baseline="0" noProof="0">
                          <a:latin typeface="Calibri"/>
                        </a:rPr>
                        <a:t> and </a:t>
                      </a:r>
                      <a:r>
                        <a:rPr lang="en-GB" sz="1400" b="0" i="0" u="none" strike="noStrike" baseline="0" noProof="0">
                          <a:solidFill>
                            <a:srgbClr val="00B0F0"/>
                          </a:solidFill>
                          <a:latin typeface="Calibri"/>
                        </a:rPr>
                        <a:t>minor</a:t>
                      </a:r>
                      <a:r>
                        <a:rPr lang="en-GB" sz="1400" b="0" i="0" u="none" strike="noStrike" baseline="0" noProof="0">
                          <a:latin typeface="Calibri"/>
                        </a:rPr>
                        <a:t> clause or part. The </a:t>
                      </a:r>
                      <a:r>
                        <a:rPr lang="en-GB" sz="1400" b="0" i="0" u="none" strike="noStrike" baseline="0" noProof="0">
                          <a:solidFill>
                            <a:srgbClr val="00B0F0"/>
                          </a:solidFill>
                          <a:latin typeface="Calibri"/>
                        </a:rPr>
                        <a:t>minor </a:t>
                      </a:r>
                      <a:r>
                        <a:rPr lang="en-GB" sz="1400" b="0" i="0" u="none" strike="noStrike" baseline="0" noProof="0">
                          <a:latin typeface="Calibri"/>
                        </a:rPr>
                        <a:t>clause won't make sense without the </a:t>
                      </a:r>
                      <a:r>
                        <a:rPr lang="en-GB" sz="1400" b="0" i="0" u="none" strike="noStrike" baseline="0" noProof="0">
                          <a:solidFill>
                            <a:srgbClr val="FF0000"/>
                          </a:solidFill>
                          <a:latin typeface="Calibri"/>
                        </a:rPr>
                        <a:t>major</a:t>
                      </a:r>
                      <a:r>
                        <a:rPr lang="en-GB" sz="1400" b="0" i="0" u="none" strike="noStrike" baseline="0" noProof="0">
                          <a:latin typeface="Calibri"/>
                        </a:rPr>
                        <a:t> clause.</a:t>
                      </a:r>
                      <a:endParaRPr lang="en-US" sz="1400" b="0" i="0"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F0"/>
                          </a:solidFill>
                          <a:latin typeface="Calibri"/>
                        </a:rPr>
                        <a:t>Although it was raining,</a:t>
                      </a:r>
                      <a:r>
                        <a:rPr lang="en-GB" sz="1400" b="0" i="0" u="none" strike="noStrike" baseline="0" noProof="0">
                          <a:latin typeface="Calibri"/>
                        </a:rPr>
                        <a:t> </a:t>
                      </a:r>
                      <a:r>
                        <a:rPr lang="en-GB" sz="1400" b="0" i="0" u="none" strike="noStrike" baseline="0" noProof="0">
                          <a:solidFill>
                            <a:srgbClr val="FF0000"/>
                          </a:solidFill>
                          <a:latin typeface="Calibri"/>
                        </a:rPr>
                        <a:t>Laura didn't put her hood up.</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compound sentence is when </a:t>
                      </a:r>
                      <a:r>
                        <a:rPr lang="en-GB" sz="1400" b="0" i="0" u="none" strike="noStrike" baseline="0" noProof="0">
                          <a:solidFill>
                            <a:srgbClr val="00B050"/>
                          </a:solidFill>
                          <a:latin typeface="Calibri"/>
                        </a:rPr>
                        <a:t>two clauses</a:t>
                      </a:r>
                      <a:r>
                        <a:rPr lang="en-GB" sz="1400" b="0" i="0" u="none" strike="noStrike" baseline="0" noProof="0">
                          <a:latin typeface="Calibri"/>
                        </a:rPr>
                        <a:t> are joined by a </a:t>
                      </a:r>
                      <a:r>
                        <a:rPr lang="en-GB" sz="1400" b="0" i="0" u="none" strike="noStrike" baseline="0" noProof="0">
                          <a:solidFill>
                            <a:srgbClr val="7030A0"/>
                          </a:solidFill>
                          <a:latin typeface="Calibri"/>
                        </a:rPr>
                        <a:t>connective</a:t>
                      </a:r>
                      <a:r>
                        <a:rPr lang="en-GB" sz="1400" b="0" i="0" u="none" strike="noStrike" baseline="0" noProof="0">
                          <a:latin typeface="Calibri"/>
                        </a:rPr>
                        <a:t>. These do make sense on their own.</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50"/>
                          </a:solidFill>
                          <a:latin typeface="Calibri"/>
                        </a:rPr>
                        <a:t>Laura brought her umbrella</a:t>
                      </a:r>
                      <a:r>
                        <a:rPr lang="en-GB" sz="1400" b="0" i="0" u="none" strike="noStrike" baseline="0" noProof="0">
                          <a:latin typeface="Calibri"/>
                        </a:rPr>
                        <a:t> </a:t>
                      </a:r>
                      <a:r>
                        <a:rPr lang="en-GB" sz="1400" b="0" i="0" u="none" strike="noStrike" baseline="0" noProof="0">
                          <a:solidFill>
                            <a:srgbClr val="7030A0"/>
                          </a:solidFill>
                          <a:latin typeface="Calibri"/>
                        </a:rPr>
                        <a:t>so</a:t>
                      </a:r>
                      <a:r>
                        <a:rPr lang="en-GB" sz="1400" b="0" i="0" u="none" strike="noStrike" baseline="0" noProof="0">
                          <a:latin typeface="Calibri"/>
                        </a:rPr>
                        <a:t> </a:t>
                      </a:r>
                      <a:r>
                        <a:rPr lang="en-GB" sz="1400" b="0" i="0" u="none" strike="noStrike" baseline="0" noProof="0">
                          <a:solidFill>
                            <a:srgbClr val="00B050"/>
                          </a:solidFill>
                          <a:latin typeface="Calibri"/>
                        </a:rPr>
                        <a:t>she didn't need to wear her hood.</a:t>
                      </a:r>
                      <a:endParaRPr lang="en-GB" sz="1400">
                        <a:solidFill>
                          <a:srgbClr val="00B050"/>
                        </a:solidFill>
                      </a:endParaRPr>
                    </a:p>
                  </a:txBody>
                  <a:tcPr/>
                </a:tc>
                <a:tc>
                  <a:txBody>
                    <a:bodyPr/>
                    <a:lstStyle/>
                    <a:p>
                      <a:pPr defTabSz="914400">
                        <a:buClrTx/>
                        <a:buSzTx/>
                        <a:tabLst/>
                        <a:defRPr/>
                      </a:pPr>
                      <a:r>
                        <a:rPr lang="en-GB" sz="1600" b="1" i="1"/>
                        <a:t>Example:</a:t>
                      </a:r>
                    </a:p>
                    <a:p>
                      <a:pPr lvl="0">
                        <a:buNone/>
                      </a:pPr>
                      <a:endParaRPr lang="en-GB" sz="1600" b="1" i="1"/>
                    </a:p>
                    <a:p>
                      <a:pPr lvl="0">
                        <a:buNone/>
                      </a:pPr>
                      <a:r>
                        <a:rPr lang="en-GB" sz="1600" b="0" i="0"/>
                        <a:t>As you can see from the example below, pupils must state the word type as well as the </a:t>
                      </a:r>
                      <a:r>
                        <a:rPr lang="en-GB" sz="1600" b="0" i="0" err="1"/>
                        <a:t>defintion</a:t>
                      </a:r>
                      <a:r>
                        <a:rPr lang="en-GB" sz="1600" b="0" i="0"/>
                        <a:t>:</a:t>
                      </a:r>
                      <a:endParaRPr lang="en-GB" sz="1600" b="1" i="1"/>
                    </a:p>
                    <a:p>
                      <a:pPr lvl="0">
                        <a:buNone/>
                      </a:pPr>
                      <a:endParaRPr lang="en-GB" sz="1600" b="1" i="1"/>
                    </a:p>
                    <a:p>
                      <a:pPr lvl="0">
                        <a:buNone/>
                      </a:pPr>
                      <a:r>
                        <a:rPr lang="en-GB" sz="1600" b="1" i="1"/>
                        <a:t>Education </a:t>
                      </a:r>
                      <a:r>
                        <a:rPr lang="en-GB" sz="1600" b="0" i="0" u="sng">
                          <a:solidFill>
                            <a:schemeClr val="accent2"/>
                          </a:solidFill>
                        </a:rPr>
                        <a:t>noun</a:t>
                      </a:r>
                    </a:p>
                    <a:p>
                      <a:pPr lvl="0">
                        <a:buNone/>
                      </a:pPr>
                      <a:endParaRPr lang="en-GB" sz="1600" b="0" i="0" u="sng"/>
                    </a:p>
                    <a:p>
                      <a:pPr lvl="0">
                        <a:buNone/>
                      </a:pPr>
                      <a:r>
                        <a:rPr lang="en-GB" sz="1600" b="0" i="0" u="sng">
                          <a:solidFill>
                            <a:schemeClr val="accent2"/>
                          </a:solidFill>
                        </a:rPr>
                        <a:t>This means </a:t>
                      </a:r>
                      <a:r>
                        <a:rPr lang="en-GB" sz="1600" b="0" i="0" u="sng" strike="noStrike" noProof="0">
                          <a:solidFill>
                            <a:schemeClr val="accent2"/>
                          </a:solidFill>
                          <a:latin typeface="Calibri"/>
                        </a:rPr>
                        <a:t>the process of receiving or giving systematic instruction, especially at a school or university, in order to learn.</a:t>
                      </a:r>
                      <a:endParaRPr lang="en-GB" sz="1600" b="0" i="0" u="sng">
                        <a:solidFill>
                          <a:schemeClr val="accent2"/>
                        </a:solidFill>
                      </a:endParaRPr>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794BE5E3-ECFF-4D0A-A26E-BC949AF28A41}"/>
              </a:ext>
            </a:extLst>
          </p:cNvPr>
          <p:cNvSpPr/>
          <p:nvPr/>
        </p:nvSpPr>
        <p:spPr>
          <a:xfrm>
            <a:off x="4410500" y="3743242"/>
            <a:ext cx="1440740" cy="545911"/>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CD385F62-90F3-4319-9972-833D781B66A3}"/>
              </a:ext>
            </a:extLst>
          </p:cNvPr>
          <p:cNvSpPr/>
          <p:nvPr/>
        </p:nvSpPr>
        <p:spPr>
          <a:xfrm>
            <a:off x="3567684"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811B12EC-77D3-429A-8B4C-02E14F68FDB3}"/>
              </a:ext>
            </a:extLst>
          </p:cNvPr>
          <p:cNvSpPr/>
          <p:nvPr/>
        </p:nvSpPr>
        <p:spPr>
          <a:xfrm>
            <a:off x="7492702" y="2954172"/>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47EFA480-B481-484C-B3BA-F560FC034C71}"/>
              </a:ext>
            </a:extLst>
          </p:cNvPr>
          <p:cNvSpPr/>
          <p:nvPr/>
        </p:nvSpPr>
        <p:spPr>
          <a:xfrm>
            <a:off x="11518363"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235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dirty="0">
                <a:ea typeface="+mn-lt"/>
                <a:cs typeface="+mn-lt"/>
              </a:rPr>
              <a:t>How to complete the homework grids (Tasks 4-6)</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27364496"/>
              </p:ext>
            </p:extLst>
          </p:nvPr>
        </p:nvGraphicFramePr>
        <p:xfrm>
          <a:off x="165100" y="605366"/>
          <a:ext cx="11836401" cy="62788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884795">
                <a:tc>
                  <a:txBody>
                    <a:bodyPr/>
                    <a:lstStyle/>
                    <a:p>
                      <a:r>
                        <a:rPr lang="en-GB" sz="1600" b="1" i="1"/>
                        <a:t>4.</a:t>
                      </a:r>
                      <a:r>
                        <a:rPr lang="en-GB" sz="1600" b="1" i="1" baseline="0"/>
                        <a:t> Reading Comprehension</a:t>
                      </a:r>
                    </a:p>
                    <a:p>
                      <a:pPr lvl="0">
                        <a:buNone/>
                      </a:pPr>
                      <a:endParaRPr lang="en-GB" sz="1600" baseline="0"/>
                    </a:p>
                    <a:p>
                      <a:pPr lvl="0">
                        <a:buNone/>
                      </a:pPr>
                      <a:endParaRPr lang="en-GB" sz="1600" baseline="0"/>
                    </a:p>
                    <a:p>
                      <a:pPr lvl="0">
                        <a:buNone/>
                      </a:pPr>
                      <a:r>
                        <a:rPr lang="en-GB" sz="1600" baseline="0"/>
                        <a:t>Pupils will be required to read a passage from a text related to their English studies. They should read the passage then answer the question underneath it.</a:t>
                      </a:r>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a:lnSpc>
                          <a:spcPct val="100000"/>
                        </a:lnSpc>
                        <a:spcBef>
                          <a:spcPts val="0"/>
                        </a:spcBef>
                        <a:spcAft>
                          <a:spcPts val="0"/>
                        </a:spcAft>
                        <a:buFontTx/>
                        <a:buNone/>
                      </a:pPr>
                      <a:r>
                        <a:rPr lang="en-GB" sz="1600"/>
                        <a:t>Pupils will be given a brief sentence or quote from a familiar text studied in class. The will need to work out what language technique has been used in the sentence/quote and write this in the space provided.</a:t>
                      </a:r>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The challenge task will require them to think about what is suggested by the technique and explain what it helps them to imagine or feel. (</a:t>
                      </a:r>
                      <a:r>
                        <a:rPr lang="en-GB" sz="1600" b="1"/>
                        <a:t>Please note</a:t>
                      </a:r>
                      <a:r>
                        <a:rPr lang="en-GB" sz="1600"/>
                        <a:t>: challenge tasks are NOT compulsory).</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r>
                        <a:rPr lang="en-GB" sz="1600"/>
                        <a:t>This final homework task will require pupils to complete a random task aimed at stretching and challenging them. The tasks will be a selection of the following:</a:t>
                      </a:r>
                      <a:endParaRPr lang="en-GB"/>
                    </a:p>
                    <a:p>
                      <a:pPr marL="285750" marR="0" lvl="0" indent="-285750" algn="l">
                        <a:lnSpc>
                          <a:spcPct val="100000"/>
                        </a:lnSpc>
                        <a:spcBef>
                          <a:spcPts val="0"/>
                        </a:spcBef>
                        <a:spcAft>
                          <a:spcPts val="0"/>
                        </a:spcAft>
                        <a:buFont typeface="Arial"/>
                        <a:buChar char="•"/>
                      </a:pPr>
                      <a:r>
                        <a:rPr lang="en-GB" sz="1600" b="1">
                          <a:solidFill>
                            <a:srgbClr val="7030A0"/>
                          </a:solidFill>
                        </a:rPr>
                        <a:t>Transformation</a:t>
                      </a:r>
                      <a:r>
                        <a:rPr lang="en-GB" sz="1600"/>
                        <a:t> – turn a piece of text into a simple image/turn an image into a description.</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Connections Map</a:t>
                      </a:r>
                      <a:r>
                        <a:rPr lang="en-GB" sz="1600"/>
                        <a:t> – make links between the given words and explain how they link.</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Triangle</a:t>
                      </a:r>
                      <a:r>
                        <a:rPr lang="en-GB" sz="1600"/>
                        <a:t> – rank order the given subject from best to worst, first to last, etc.</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Link to learning</a:t>
                      </a:r>
                      <a:r>
                        <a:rPr lang="en-GB" sz="1600"/>
                        <a:t> – identify the task that links to a previous English lesson and explain the link.</a:t>
                      </a:r>
                    </a:p>
                    <a:p>
                      <a:pPr marL="0" marR="0" lvl="0" indent="0" algn="l">
                        <a:lnSpc>
                          <a:spcPct val="100000"/>
                        </a:lnSpc>
                        <a:spcBef>
                          <a:spcPts val="0"/>
                        </a:spcBef>
                        <a:spcAft>
                          <a:spcPts val="0"/>
                        </a:spcAft>
                        <a:buNone/>
                      </a:pPr>
                      <a:endParaRPr lang="en-GB" sz="1600"/>
                    </a:p>
                    <a:p>
                      <a:endParaRPr lang="en-GB" sz="1600"/>
                    </a:p>
                    <a:p>
                      <a:endParaRPr lang="en-GB" sz="1600" baseline="0"/>
                    </a:p>
                    <a:p>
                      <a:endParaRPr lang="en-GB" sz="1600"/>
                    </a:p>
                  </a:txBody>
                  <a:tcPr/>
                </a:tc>
                <a:extLst>
                  <a:ext uri="{0D108BD9-81ED-4DB2-BD59-A6C34878D82A}">
                    <a16:rowId xmlns:a16="http://schemas.microsoft.com/office/drawing/2014/main" val="765756520"/>
                  </a:ext>
                </a:extLst>
              </a:tr>
              <a:tr h="2884795">
                <a:tc>
                  <a:txBody>
                    <a:bodyPr/>
                    <a:lstStyle/>
                    <a:p>
                      <a:pPr lvl="0">
                        <a:buNone/>
                      </a:pPr>
                      <a:r>
                        <a:rPr lang="en-GB" sz="1600" b="1" i="1" baseline="0"/>
                        <a:t>Key terms:</a:t>
                      </a:r>
                    </a:p>
                    <a:p>
                      <a:pPr lvl="0">
                        <a:buNone/>
                      </a:pPr>
                      <a:endParaRPr lang="en-GB" sz="1600" b="1" baseline="0"/>
                    </a:p>
                    <a:p>
                      <a:pPr lvl="0">
                        <a:buNone/>
                      </a:pPr>
                      <a:r>
                        <a:rPr lang="en-GB" sz="1600" b="1" baseline="0">
                          <a:solidFill>
                            <a:srgbClr val="00B050"/>
                          </a:solidFill>
                        </a:rPr>
                        <a:t>Infer</a:t>
                      </a:r>
                      <a:r>
                        <a:rPr lang="en-GB" sz="1600" b="0" baseline="0"/>
                        <a:t> – this means to read between the lines and make sensible guesses based on the evidence in the text.</a:t>
                      </a:r>
                    </a:p>
                    <a:p>
                      <a:pPr lvl="0">
                        <a:buNone/>
                      </a:pPr>
                      <a:endParaRPr lang="en-GB" sz="1600" b="0" baseline="0"/>
                    </a:p>
                    <a:p>
                      <a:pPr lvl="0">
                        <a:buNone/>
                      </a:pPr>
                      <a:r>
                        <a:rPr lang="en-GB" sz="1600" b="1" baseline="0">
                          <a:solidFill>
                            <a:srgbClr val="FF0000"/>
                          </a:solidFill>
                        </a:rPr>
                        <a:t>Analyse</a:t>
                      </a:r>
                      <a:r>
                        <a:rPr lang="en-GB" sz="1600" b="0" baseline="0"/>
                        <a:t> – this means your child will need to work out the effect or impact of the writers' language choices.</a:t>
                      </a:r>
                    </a:p>
                    <a:p>
                      <a:pPr lvl="0">
                        <a:buNone/>
                      </a:pPr>
                      <a:endParaRPr lang="en-GB" sz="1600" b="0" baseline="0"/>
                    </a:p>
                    <a:p>
                      <a:pPr lvl="0">
                        <a:buNone/>
                      </a:pPr>
                      <a:r>
                        <a:rPr lang="en-GB" sz="1600" b="1" baseline="0">
                          <a:solidFill>
                            <a:srgbClr val="00B0F0"/>
                          </a:solidFill>
                        </a:rPr>
                        <a:t>Listing</a:t>
                      </a:r>
                      <a:r>
                        <a:rPr lang="en-GB" sz="1600" b="0" baseline="0"/>
                        <a:t> – Pupils will need to select four key details from the text based on the question focus.</a:t>
                      </a:r>
                    </a:p>
                  </a:txBody>
                  <a:tcPr/>
                </a:tc>
                <a:tc>
                  <a:txBody>
                    <a:bodyPr/>
                    <a:lstStyle/>
                    <a:p>
                      <a:pPr lvl="0">
                        <a:buNone/>
                      </a:pPr>
                      <a:r>
                        <a:rPr lang="en-GB" sz="1600" b="1" i="1" baseline="0"/>
                        <a:t>Example:</a:t>
                      </a:r>
                    </a:p>
                    <a:p>
                      <a:pPr lvl="0">
                        <a:buNone/>
                      </a:pPr>
                      <a:endParaRPr lang="en-GB" sz="1600" b="1" baseline="0"/>
                    </a:p>
                    <a:p>
                      <a:pPr lvl="0" algn="ctr">
                        <a:buNone/>
                      </a:pPr>
                      <a:r>
                        <a:rPr lang="en-GB" sz="1600" b="1" i="1" u="none" strike="noStrike" baseline="0" noProof="0">
                          <a:latin typeface="Calibri"/>
                        </a:rPr>
                        <a:t>The cat fell heavily onto the mat.</a:t>
                      </a:r>
                    </a:p>
                    <a:p>
                      <a:pPr lvl="0">
                        <a:buNone/>
                      </a:pPr>
                      <a:endParaRPr lang="en-GB" sz="1600" b="0" i="0" u="none" strike="noStrike" baseline="0" noProof="0">
                        <a:latin typeface="Calibri"/>
                      </a:endParaRPr>
                    </a:p>
                    <a:p>
                      <a:pPr lvl="0">
                        <a:buNone/>
                      </a:pPr>
                      <a:r>
                        <a:rPr lang="en-GB" sz="1600" b="0" i="0" u="none" strike="noStrike" baseline="0" noProof="0">
                          <a:latin typeface="Calibri"/>
                        </a:rPr>
                        <a:t>What is this technique? </a:t>
                      </a:r>
                      <a:r>
                        <a:rPr lang="en-GB" sz="1600" b="0" i="0" u="sng" strike="noStrike" baseline="0" noProof="0">
                          <a:solidFill>
                            <a:schemeClr val="accent2"/>
                          </a:solidFill>
                          <a:latin typeface="Calibri"/>
                        </a:rPr>
                        <a:t>adverb</a:t>
                      </a:r>
                      <a:endParaRPr lang="en-US" sz="1600" b="0" i="0" u="sng" strike="noStrike" baseline="0" noProof="0">
                        <a:solidFill>
                          <a:schemeClr val="accent2"/>
                        </a:solidFill>
                        <a:latin typeface="Calibri"/>
                      </a:endParaRPr>
                    </a:p>
                    <a:p>
                      <a:pPr lvl="0">
                        <a:buNone/>
                      </a:pPr>
                      <a:endParaRPr lang="en-GB" sz="1600" b="0" i="0" u="none" strike="noStrike" baseline="0" noProof="0">
                        <a:latin typeface="Calibri"/>
                      </a:endParaRPr>
                    </a:p>
                    <a:p>
                      <a:pPr lvl="0">
                        <a:buNone/>
                      </a:pPr>
                      <a:r>
                        <a:rPr lang="en-GB" sz="1600" b="0" i="0" u="none" strike="noStrike" baseline="0" noProof="0">
                          <a:latin typeface="Calibri"/>
                        </a:rPr>
                        <a:t>Challenge: what is the effect?</a:t>
                      </a:r>
                      <a:endParaRPr lang="en-GB"/>
                    </a:p>
                    <a:p>
                      <a:pPr lvl="0">
                        <a:buNone/>
                      </a:pPr>
                      <a:r>
                        <a:rPr lang="en-GB" sz="1600" b="0" i="0" u="sng" strike="noStrike" baseline="0" noProof="0">
                          <a:solidFill>
                            <a:schemeClr val="accent2"/>
                          </a:solidFill>
                          <a:latin typeface="Calibri"/>
                        </a:rPr>
                        <a:t>The word heavily makes me imagine a very tired cat, who cannot walk any further. The fact that the cat fell, rather than sat or lay, suggests that it had no control over lowering its body, and the word heavily reinforces this lack of control.</a:t>
                      </a:r>
                    </a:p>
                  </a:txBody>
                  <a:tcPr/>
                </a:tc>
                <a:tc vMerge="1">
                  <a:txBody>
                    <a:bodyPr/>
                    <a:lstStyle/>
                    <a:p>
                      <a:endParaRPr lang="en-US"/>
                    </a:p>
                  </a:txBody>
                  <a:tcPr/>
                </a:tc>
                <a:extLst>
                  <a:ext uri="{0D108BD9-81ED-4DB2-BD59-A6C34878D82A}">
                    <a16:rowId xmlns:a16="http://schemas.microsoft.com/office/drawing/2014/main" val="628249912"/>
                  </a:ext>
                </a:extLst>
              </a:tr>
            </a:tbl>
          </a:graphicData>
        </a:graphic>
      </p:graphicFrame>
      <p:sp>
        <p:nvSpPr>
          <p:cNvPr id="2" name="Oval 1">
            <a:extLst>
              <a:ext uri="{FF2B5EF4-FFF2-40B4-BE49-F238E27FC236}">
                <a16:creationId xmlns:a16="http://schemas.microsoft.com/office/drawing/2014/main" id="{1403A37A-7CD0-4549-9079-7E442BAE132F}"/>
              </a:ext>
            </a:extLst>
          </p:cNvPr>
          <p:cNvSpPr/>
          <p:nvPr/>
        </p:nvSpPr>
        <p:spPr>
          <a:xfrm>
            <a:off x="5589444" y="3930147"/>
            <a:ext cx="736249" cy="445270"/>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AFC6433D-CCE9-42DE-B60E-8C7C29BA8F9D}"/>
              </a:ext>
            </a:extLst>
          </p:cNvPr>
          <p:cNvSpPr/>
          <p:nvPr/>
        </p:nvSpPr>
        <p:spPr>
          <a:xfrm>
            <a:off x="3567684" y="3198588"/>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E5FB28C-322A-4DA8-9075-07380FBF8807}"/>
              </a:ext>
            </a:extLst>
          </p:cNvPr>
          <p:cNvSpPr/>
          <p:nvPr/>
        </p:nvSpPr>
        <p:spPr>
          <a:xfrm>
            <a:off x="7558838" y="3235969"/>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2077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E5F8E-BEBE-49AE-9E09-E5819FF0C81D}"/>
              </a:ext>
            </a:extLst>
          </p:cNvPr>
          <p:cNvSpPr>
            <a:spLocks noGrp="1"/>
          </p:cNvSpPr>
          <p:nvPr>
            <p:ph type="title"/>
          </p:nvPr>
        </p:nvSpPr>
        <p:spPr>
          <a:xfrm>
            <a:off x="831850" y="1709738"/>
            <a:ext cx="10515600" cy="1285605"/>
          </a:xfrm>
        </p:spPr>
        <p:txBody>
          <a:bodyPr/>
          <a:lstStyle/>
          <a:p>
            <a:r>
              <a:rPr lang="en-GB" dirty="0">
                <a:cs typeface="Calibri Light"/>
              </a:rPr>
              <a:t>Homework Grids</a:t>
            </a:r>
            <a:endParaRPr lang="en-GB" dirty="0"/>
          </a:p>
        </p:txBody>
      </p:sp>
      <p:sp>
        <p:nvSpPr>
          <p:cNvPr id="4" name="TextBox 1">
            <a:extLst>
              <a:ext uri="{FF2B5EF4-FFF2-40B4-BE49-F238E27FC236}">
                <a16:creationId xmlns:a16="http://schemas.microsoft.com/office/drawing/2014/main" id="{61373B23-D147-43C1-AF4D-04D46F8E755F}"/>
              </a:ext>
            </a:extLst>
          </p:cNvPr>
          <p:cNvSpPr txBox="1"/>
          <p:nvPr/>
        </p:nvSpPr>
        <p:spPr>
          <a:xfrm>
            <a:off x="829762" y="3237282"/>
            <a:ext cx="10513972" cy="1711366"/>
          </a:xfrm>
          <a:prstGeom prst="rect">
            <a:avLst/>
          </a:prstGeom>
          <a:solidFill>
            <a:schemeClr val="bg1">
              <a:lumMod val="95000"/>
            </a:schemeClr>
          </a:solid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GB" b="1" dirty="0"/>
              <a:t>Expectations</a:t>
            </a:r>
          </a:p>
          <a:p>
            <a:pPr marL="285750" indent="-285750">
              <a:lnSpc>
                <a:spcPct val="150000"/>
              </a:lnSpc>
              <a:buFontTx/>
              <a:buChar char="-"/>
            </a:pPr>
            <a:r>
              <a:rPr lang="en-GB" dirty="0"/>
              <a:t>Firstly, complete the homework grid assigned.</a:t>
            </a:r>
            <a:endParaRPr lang="en-GB" dirty="0">
              <a:cs typeface="Calibri"/>
            </a:endParaRPr>
          </a:p>
          <a:p>
            <a:pPr marL="285750" indent="-285750">
              <a:lnSpc>
                <a:spcPct val="150000"/>
              </a:lnSpc>
              <a:buFontTx/>
              <a:buChar char="-"/>
            </a:pPr>
            <a:r>
              <a:rPr lang="en-GB" dirty="0"/>
              <a:t>Secondly, use your Knowledge Book of the 'how to' pages the front to help you.</a:t>
            </a:r>
            <a:endParaRPr lang="en-GB" dirty="0">
              <a:cs typeface="Calibri"/>
            </a:endParaRPr>
          </a:p>
          <a:p>
            <a:pPr marL="285750" indent="-285750">
              <a:lnSpc>
                <a:spcPct val="150000"/>
              </a:lnSpc>
              <a:buFontTx/>
              <a:buChar char="-"/>
            </a:pPr>
            <a:r>
              <a:rPr lang="en-GB" dirty="0"/>
              <a:t>Thirdly, email your teacher BEFORE the day it's due of you are struggling.</a:t>
            </a:r>
            <a:endParaRPr lang="en-GB" dirty="0">
              <a:cs typeface="Calibri" panose="020F0502020204030204"/>
            </a:endParaRPr>
          </a:p>
        </p:txBody>
      </p:sp>
    </p:spTree>
    <p:extLst>
      <p:ext uri="{BB962C8B-B14F-4D97-AF65-F5344CB8AC3E}">
        <p14:creationId xmlns:p14="http://schemas.microsoft.com/office/powerpoint/2010/main" val="4022478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Autumn 1.1</a:t>
            </a:r>
          </a:p>
        </p:txBody>
      </p:sp>
      <p:graphicFrame>
        <p:nvGraphicFramePr>
          <p:cNvPr id="5" name="Table 4"/>
          <p:cNvGraphicFramePr>
            <a:graphicFrameLocks noGrp="1"/>
          </p:cNvGraphicFramePr>
          <p:nvPr>
            <p:extLst>
              <p:ext uri="{D42A27DB-BD31-4B8C-83A1-F6EECF244321}">
                <p14:modId xmlns:p14="http://schemas.microsoft.com/office/powerpoint/2010/main" val="504169780"/>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a:t>A</a:t>
                      </a:r>
                      <a:r>
                        <a:rPr lang="en-GB" sz="2000" b="1" i="1" baseline="0"/>
                        <a:t> lot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err="1"/>
                        <a:t>Alot</a:t>
                      </a:r>
                      <a:endParaRPr lang="en-GB" sz="2000" b="1" i="1"/>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the apostrophe: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r>
                        <a:rPr lang="en-GB" sz="2000"/>
                        <a:t>The mothers bags</a:t>
                      </a:r>
                      <a:r>
                        <a:rPr lang="en-GB" sz="2000" baseline="0"/>
                        <a:t> were very heavy. The </a:t>
                      </a:r>
                      <a:r>
                        <a:rPr lang="en-GB" sz="2000" baseline="0" err="1"/>
                        <a:t>childs</a:t>
                      </a:r>
                      <a:r>
                        <a:rPr lang="en-GB" sz="2000" baseline="0"/>
                        <a:t> face glowered when she asked him to carry some.</a:t>
                      </a:r>
                      <a:endParaRPr lang="en-GB"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Capitalism</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What can you infer about the place and people from this extract?</a:t>
                      </a:r>
                    </a:p>
                    <a:p>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It contained several large streets all very like each other, and many small streets still more like one another, inhabited by people equally like one another, who all went in and out at the same hours, with the same sound upon the same pavements, to do the same work, and to whom everyday was the same as yesterday and tomorrow…</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b="1" i="1"/>
                        <a:t>The</a:t>
                      </a:r>
                      <a:r>
                        <a:rPr lang="en-GB" sz="1600" b="1" i="1" baseline="0"/>
                        <a:t> sun was as bright as a burning torch.</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3470680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Autumn 1.2</a:t>
            </a:r>
          </a:p>
        </p:txBody>
      </p:sp>
      <p:graphicFrame>
        <p:nvGraphicFramePr>
          <p:cNvPr id="5" name="Table 4"/>
          <p:cNvGraphicFramePr>
            <a:graphicFrameLocks noGrp="1"/>
          </p:cNvGraphicFramePr>
          <p:nvPr>
            <p:extLst>
              <p:ext uri="{D42A27DB-BD31-4B8C-83A1-F6EECF244321}">
                <p14:modId xmlns:p14="http://schemas.microsoft.com/office/powerpoint/2010/main" val="1013405044"/>
              </p:ext>
            </p:extLst>
          </p:nvPr>
        </p:nvGraphicFramePr>
        <p:xfrm>
          <a:off x="165100" y="605366"/>
          <a:ext cx="11836401" cy="618974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err="1"/>
                        <a:t>Precense</a:t>
                      </a: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a:t>Presence</a:t>
                      </a:r>
                      <a:endParaRPr lang="en-GB" sz="2000" b="1" i="1"/>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a:t>
                      </a:r>
                      <a:r>
                        <a:rPr lang="en-GB" sz="1600" baseline="0"/>
                        <a:t> the incorrect apostrophes: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aseline="0"/>
                        <a:t>Ben’s leg’s were tired after the race. His brother’s </a:t>
                      </a:r>
                      <a:r>
                        <a:rPr lang="en-GB" sz="2000" baseline="0" err="1"/>
                        <a:t>werent</a:t>
                      </a:r>
                      <a:r>
                        <a:rPr lang="en-GB" sz="2000" baseline="0"/>
                        <a:t> very sympathetic </a:t>
                      </a:r>
                      <a:r>
                        <a:rPr lang="en-GB" sz="2000" baseline="0" err="1"/>
                        <a:t>toward’s</a:t>
                      </a:r>
                      <a:r>
                        <a:rPr lang="en-GB" sz="2000" baseline="0"/>
                        <a:t> him.</a:t>
                      </a:r>
                      <a:endParaRPr lang="en-GB" sz="28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Prometheus</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indent="0">
                        <a:lnSpc>
                          <a:spcPct val="150000"/>
                        </a:lnSpc>
                        <a:buNone/>
                      </a:pPr>
                      <a:r>
                        <a:rPr lang="en-GB" sz="1200">
                          <a:solidFill>
                            <a:schemeClr val="tx1"/>
                          </a:solidFill>
                        </a:rPr>
                        <a:t>His yellow skin scarcely covered the work of muscles and arteries beneath; his hair was of a lustrous black, and flowing; his teeth of a pearly whiteness; but these </a:t>
                      </a:r>
                      <a:r>
                        <a:rPr lang="en-GB" sz="1200" err="1">
                          <a:solidFill>
                            <a:schemeClr val="tx1"/>
                          </a:solidFill>
                        </a:rPr>
                        <a:t>luxuriances</a:t>
                      </a:r>
                      <a:r>
                        <a:rPr lang="en-GB" sz="1200">
                          <a:solidFill>
                            <a:schemeClr val="tx1"/>
                          </a:solidFill>
                        </a:rPr>
                        <a:t> only formed a more horrid contrast with his watery eyes, that seemed almost of the same colour as the dun-white sockets in which they were set, his shrivelled complexion and straight black lips.</a:t>
                      </a:r>
                    </a:p>
                    <a:p>
                      <a:pPr marL="0" marR="0" lvl="0" indent="0" algn="l" defTabSz="914400" rtl="0" eaLnBrk="1" fontAlgn="auto" latinLnBrk="0" hangingPunct="1">
                        <a:lnSpc>
                          <a:spcPct val="150000"/>
                        </a:lnSpc>
                        <a:spcBef>
                          <a:spcPts val="0"/>
                        </a:spcBef>
                        <a:spcAft>
                          <a:spcPts val="0"/>
                        </a:spcAft>
                        <a:buClrTx/>
                        <a:buSzTx/>
                        <a:buFontTx/>
                        <a:buNone/>
                        <a:tabLst/>
                        <a:defRPr/>
                      </a:pPr>
                      <a:r>
                        <a:rPr lang="en-GB" sz="1400" baseline="0"/>
                        <a:t>List four things that you learn about the Monster:</a:t>
                      </a:r>
                      <a:endParaRPr lang="en-GB" sz="11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b="1" i="1"/>
                        <a:t>The flowers wept under the heat of the sun.</a:t>
                      </a:r>
                      <a:endParaRPr lang="en-GB" sz="1600" b="1" i="1" baseline="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sentence into an image: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400" kern="1200">
                          <a:solidFill>
                            <a:schemeClr val="tx1"/>
                          </a:solidFill>
                          <a:effectLst/>
                          <a:latin typeface="+mn-lt"/>
                          <a:ea typeface="+mn-ea"/>
                          <a:cs typeface="+mn-cs"/>
                        </a:rPr>
                        <a:t>‘They were in an opening in front of a large factory, from which men and women were streaming for their mid day meal.’</a:t>
                      </a:r>
                      <a:endParaRPr lang="en-GB" sz="120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1659316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Autumn 1.3</a:t>
            </a:r>
          </a:p>
        </p:txBody>
      </p:sp>
      <p:graphicFrame>
        <p:nvGraphicFramePr>
          <p:cNvPr id="5" name="Table 4"/>
          <p:cNvGraphicFramePr>
            <a:graphicFrameLocks noGrp="1"/>
          </p:cNvGraphicFramePr>
          <p:nvPr>
            <p:extLst>
              <p:ext uri="{D42A27DB-BD31-4B8C-83A1-F6EECF244321}">
                <p14:modId xmlns:p14="http://schemas.microsoft.com/office/powerpoint/2010/main" val="830646757"/>
              </p:ext>
            </p:extLst>
          </p:nvPr>
        </p:nvGraphicFramePr>
        <p:xfrm>
          <a:off x="165100" y="605366"/>
          <a:ext cx="11836401" cy="632690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err="1"/>
                        <a:t>Similie</a:t>
                      </a: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a:t>Simile</a:t>
                      </a:r>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Circle the complex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D</a:t>
                      </a:r>
                      <a:r>
                        <a:rPr lang="en-GB" sz="1600" baseline="0"/>
                        <a:t>uring her morning break, </a:t>
                      </a:r>
                      <a:r>
                        <a:rPr lang="en-GB" sz="1600"/>
                        <a:t>Carolina ate her bagel</a:t>
                      </a:r>
                      <a:r>
                        <a:rPr lang="en-GB" sz="1600" baseline="0"/>
                        <a:t>.</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Laura</a:t>
                      </a:r>
                      <a:r>
                        <a:rPr lang="en-GB" sz="1600" baseline="0"/>
                        <a:t> buttered her bagel then she added cream cheese.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Inequality</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200" b="0" i="0" kern="1200">
                          <a:solidFill>
                            <a:schemeClr val="tx1"/>
                          </a:solidFill>
                          <a:effectLst/>
                          <a:latin typeface="+mn-lt"/>
                          <a:ea typeface="+mn-ea"/>
                          <a:cs typeface="+mn-cs"/>
                        </a:rPr>
                        <a:t>The rainstorm had ended and the grey mist and clouds had been swept away in the night by the wind. The wind itself had ceased and a brilliant, deep blue sky arched high over the moorland. Never, never had Mary dreamed of a sky so blue. In India skies were hot and blazing; this was of a deep cool blue which almost seemed to sparkle like the waters of some lovely bottomless lake, and here and there, high, high in the arched blueness floated small clouds of snow-white fleece.</a:t>
                      </a:r>
                      <a:endParaRPr lang="en-GB" sz="1200" b="1" i="1" baseline="0"/>
                    </a:p>
                    <a:p>
                      <a:r>
                        <a:rPr lang="en-GB" sz="1600" baseline="0"/>
                        <a:t>What can you infer about the place and people from this extract?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b="1" i="1"/>
                        <a:t>While I nodded,</a:t>
                      </a:r>
                      <a:r>
                        <a:rPr lang="en-GB" sz="1600" b="1" i="1" baseline="0"/>
                        <a:t> nearly napping…</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1">
                          <a:latin typeface="Calibri" panose="020F0502020204030204" pitchFamily="34" charset="0"/>
                          <a:ea typeface="Times New Roman"/>
                          <a:cs typeface="Calibri" panose="020F0502020204030204" pitchFamily="34" charset="0"/>
                        </a:rPr>
                        <a:t>Frankenstein was described as a “warning against the "over-reaching" of modern man and the </a:t>
                      </a:r>
                      <a:r>
                        <a:rPr lang="en-GB" sz="1600" b="0" i="1">
                          <a:solidFill>
                            <a:schemeClr val="tx1"/>
                          </a:solidFill>
                          <a:latin typeface="Calibri" panose="020F0502020204030204" pitchFamily="34" charset="0"/>
                          <a:ea typeface="Times New Roman"/>
                          <a:cs typeface="Calibri" panose="020F0502020204030204" pitchFamily="34" charset="0"/>
                        </a:rPr>
                        <a:t>Industrial Revolution”.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a:solidFill>
                          <a:schemeClr val="tx1"/>
                        </a:solidFill>
                        <a:latin typeface="Calibri" panose="020F0502020204030204" pitchFamily="34" charset="0"/>
                        <a:ea typeface="Times New Roman"/>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solidFill>
                            <a:schemeClr val="tx1"/>
                          </a:solidFill>
                          <a:latin typeface="Calibri" panose="020F0502020204030204" pitchFamily="34" charset="0"/>
                          <a:ea typeface="Times New Roman"/>
                          <a:cs typeface="Calibri" panose="020F0502020204030204" pitchFamily="34" charset="0"/>
                        </a:rPr>
                        <a:t>What does this sentence suggest to you about Mary Shelley’s views</a:t>
                      </a:r>
                      <a:r>
                        <a:rPr lang="en-GB" sz="1600" b="1" baseline="0">
                          <a:solidFill>
                            <a:schemeClr val="tx1"/>
                          </a:solidFill>
                          <a:latin typeface="Calibri" panose="020F0502020204030204" pitchFamily="34" charset="0"/>
                          <a:ea typeface="Times New Roman"/>
                          <a:cs typeface="Calibri" panose="020F0502020204030204" pitchFamily="34" charset="0"/>
                        </a:rPr>
                        <a:t> on</a:t>
                      </a:r>
                      <a:r>
                        <a:rPr lang="en-GB" sz="1600" b="1">
                          <a:solidFill>
                            <a:schemeClr val="tx1"/>
                          </a:solidFill>
                          <a:latin typeface="Calibri" panose="020F0502020204030204" pitchFamily="34" charset="0"/>
                          <a:ea typeface="Times New Roman"/>
                          <a:cs typeface="Calibri" panose="020F0502020204030204" pitchFamily="34" charset="0"/>
                        </a:rPr>
                        <a:t> the Industrial Revolution?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1160338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Autumn 1.4</a:t>
            </a:r>
          </a:p>
        </p:txBody>
      </p:sp>
      <p:graphicFrame>
        <p:nvGraphicFramePr>
          <p:cNvPr id="5" name="Table 4"/>
          <p:cNvGraphicFramePr>
            <a:graphicFrameLocks noGrp="1"/>
          </p:cNvGraphicFramePr>
          <p:nvPr>
            <p:extLst>
              <p:ext uri="{D42A27DB-BD31-4B8C-83A1-F6EECF244321}">
                <p14:modId xmlns:p14="http://schemas.microsoft.com/office/powerpoint/2010/main" val="1102100427"/>
              </p:ext>
            </p:extLst>
          </p:nvPr>
        </p:nvGraphicFramePr>
        <p:xfrm>
          <a:off x="165100" y="605366"/>
          <a:ext cx="11836401" cy="625070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incorrect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2400" b="1" i="1" err="1"/>
                        <a:t>Desision</a:t>
                      </a:r>
                      <a:endParaRPr lang="en-GB" sz="2400" b="1" i="1"/>
                    </a:p>
                    <a:p>
                      <a:pPr algn="ctr"/>
                      <a:endParaRPr lang="en-GB" sz="2400" b="1" i="1"/>
                    </a:p>
                    <a:p>
                      <a:pPr algn="ctr"/>
                      <a:r>
                        <a:rPr lang="en-GB" sz="2400" b="1" i="1"/>
                        <a:t>Decision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Turn the following sentences into a compound</a:t>
                      </a:r>
                      <a:r>
                        <a:rPr lang="en-GB" sz="1600" baseline="0"/>
                        <a:t>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Jake forgot his umbrella.</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Dan walked his dog.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endParaRPr lang="en-GB"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Revolution</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a:solidFill>
                            <a:schemeClr val="tx1"/>
                          </a:solidFill>
                          <a:effectLst/>
                          <a:latin typeface="+mn-lt"/>
                          <a:ea typeface="+mn-ea"/>
                          <a:cs typeface="+mn-cs"/>
                        </a:rPr>
                        <a:t>Next to the</a:t>
                      </a:r>
                      <a:r>
                        <a:rPr lang="en-GB" sz="1400" b="0" i="0" kern="1200" baseline="0">
                          <a:solidFill>
                            <a:schemeClr val="tx1"/>
                          </a:solidFill>
                          <a:effectLst/>
                          <a:latin typeface="+mn-lt"/>
                          <a:ea typeface="+mn-ea"/>
                          <a:cs typeface="+mn-cs"/>
                        </a:rPr>
                        <a:t> frying pan</a:t>
                      </a:r>
                      <a:r>
                        <a:rPr lang="en-GB" sz="1400" b="0" i="0" kern="1200">
                          <a:solidFill>
                            <a:schemeClr val="tx1"/>
                          </a:solidFill>
                          <a:effectLst/>
                          <a:latin typeface="+mn-lt"/>
                          <a:ea typeface="+mn-ea"/>
                          <a:cs typeface="+mn-cs"/>
                        </a:rPr>
                        <a:t> was a very old shrivelled man, whose </a:t>
                      </a:r>
                      <a:r>
                        <a:rPr lang="en-GB" sz="1400" b="0" i="0" kern="1200" err="1">
                          <a:solidFill>
                            <a:schemeClr val="tx1"/>
                          </a:solidFill>
                          <a:effectLst/>
                          <a:latin typeface="+mn-lt"/>
                          <a:ea typeface="+mn-ea"/>
                          <a:cs typeface="+mn-cs"/>
                        </a:rPr>
                        <a:t>villanous</a:t>
                      </a:r>
                      <a:r>
                        <a:rPr lang="en-GB" sz="1400" b="0" i="0" kern="1200">
                          <a:solidFill>
                            <a:schemeClr val="tx1"/>
                          </a:solidFill>
                          <a:effectLst/>
                          <a:latin typeface="+mn-lt"/>
                          <a:ea typeface="+mn-ea"/>
                          <a:cs typeface="+mn-cs"/>
                        </a:rPr>
                        <a:t>-looking and repulsive face was obscured by a quantity of matted red hair. He was dressed in a greasy flannel gown, with his throat bare; and seemed to be dividing his attention between the frying-pan and a clothes-horse, over which a great number of silk handkerchiefs were hanging.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0" i="0" kern="1200">
                        <a:solidFill>
                          <a:schemeClr val="tx1"/>
                        </a:solidFill>
                        <a:effectLst/>
                        <a:latin typeface="+mn-lt"/>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en-GB" sz="1400" baseline="0"/>
                        <a:t>List four things that you learn about the man:</a:t>
                      </a:r>
                      <a:endParaRPr lang="en-GB" sz="11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b="1" i="1"/>
                        <a:t>Wouldn’t you have done the same?</a:t>
                      </a:r>
                      <a:endParaRPr lang="en-GB" sz="1600" b="1" i="1" baseline="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3133010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Autumn 1.5</a:t>
            </a:r>
          </a:p>
        </p:txBody>
      </p:sp>
      <p:graphicFrame>
        <p:nvGraphicFramePr>
          <p:cNvPr id="5" name="Table 4"/>
          <p:cNvGraphicFramePr>
            <a:graphicFrameLocks noGrp="1"/>
          </p:cNvGraphicFramePr>
          <p:nvPr>
            <p:extLst>
              <p:ext uri="{D42A27DB-BD31-4B8C-83A1-F6EECF244321}">
                <p14:modId xmlns:p14="http://schemas.microsoft.com/office/powerpoint/2010/main" val="2652585418"/>
              </p:ext>
            </p:extLst>
          </p:nvPr>
        </p:nvGraphicFramePr>
        <p:xfrm>
          <a:off x="165100" y="605366"/>
          <a:ext cx="11836401" cy="615696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a:t>Would’ve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a:t>Would</a:t>
                      </a:r>
                      <a:r>
                        <a:rPr lang="en-GB" sz="2400" b="1" i="1" baseline="0"/>
                        <a:t> of</a:t>
                      </a:r>
                      <a:endParaRPr lang="en-GB" sz="2400" b="1" i="1"/>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Explain</a:t>
                      </a:r>
                      <a:r>
                        <a:rPr lang="en-GB" sz="1600" b="0" i="0" baseline="0"/>
                        <a:t> the effect of the dash.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0" baseline="0"/>
                        <a:t>She crept through the door – silently.</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Suffrage</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nchor="ct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What can you infer about the place from this extract?</a:t>
                      </a:r>
                    </a:p>
                    <a:p>
                      <a:endParaRPr lang="en-GB" sz="1600" baseline="0"/>
                    </a:p>
                    <a:p>
                      <a:r>
                        <a:rPr lang="en-GB" sz="1200" b="0" i="0" kern="1200">
                          <a:solidFill>
                            <a:schemeClr val="tx1"/>
                          </a:solidFill>
                          <a:effectLst/>
                          <a:latin typeface="+mn-lt"/>
                          <a:ea typeface="+mn-ea"/>
                          <a:cs typeface="+mn-cs"/>
                        </a:rPr>
                        <a:t>Oliver, groping his way with one hand, ascended with much difficulty the dark and broken stairs.</a:t>
                      </a:r>
                      <a:r>
                        <a:rPr lang="en-GB" sz="1200" b="0" i="0" kern="1200" baseline="0">
                          <a:solidFill>
                            <a:schemeClr val="tx1"/>
                          </a:solidFill>
                          <a:effectLst/>
                          <a:latin typeface="+mn-lt"/>
                          <a:ea typeface="+mn-ea"/>
                          <a:cs typeface="+mn-cs"/>
                        </a:rPr>
                        <a:t> </a:t>
                      </a:r>
                      <a:r>
                        <a:rPr lang="en-GB" sz="1200" b="0" i="0" kern="1200">
                          <a:solidFill>
                            <a:schemeClr val="tx1"/>
                          </a:solidFill>
                          <a:effectLst/>
                          <a:latin typeface="+mn-lt"/>
                          <a:ea typeface="+mn-ea"/>
                          <a:cs typeface="+mn-cs"/>
                        </a:rPr>
                        <a:t>He threw open the door of a back-room;</a:t>
                      </a:r>
                      <a:r>
                        <a:rPr lang="en-GB" sz="1200" b="0" i="0" kern="1200" baseline="0">
                          <a:solidFill>
                            <a:schemeClr val="tx1"/>
                          </a:solidFill>
                          <a:effectLst/>
                          <a:latin typeface="+mn-lt"/>
                          <a:ea typeface="+mn-ea"/>
                          <a:cs typeface="+mn-cs"/>
                        </a:rPr>
                        <a:t> of which the</a:t>
                      </a:r>
                      <a:r>
                        <a:rPr lang="en-GB" sz="1200" b="0" i="0" kern="1200">
                          <a:solidFill>
                            <a:schemeClr val="tx1"/>
                          </a:solidFill>
                          <a:effectLst/>
                          <a:latin typeface="+mn-lt"/>
                          <a:ea typeface="+mn-ea"/>
                          <a:cs typeface="+mn-cs"/>
                        </a:rPr>
                        <a:t> walls and ceiling were perfectly black with age and dirt. There was a deal table before the fire: upon which were a candle, stuck in a ginger-beer bottle, two or three pewter pots, a loaf and butter, and a plate.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b="1" i="1"/>
                        <a:t>The man seemed</a:t>
                      </a:r>
                      <a:r>
                        <a:rPr lang="en-GB" sz="1600" b="1" i="1" baseline="0"/>
                        <a:t> lonely, confused and upset.</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endParaRPr lang="en-GB" sz="1600"/>
                    </a:p>
                    <a:p>
                      <a:endParaRPr lang="en-GB" sz="1600"/>
                    </a:p>
                    <a:p>
                      <a:endParaRPr lang="en-GB" sz="1600"/>
                    </a:p>
                    <a:p>
                      <a:endParaRPr lang="en-GB" sz="1600"/>
                    </a:p>
                    <a:p>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extLst>
                  <a:ext uri="{0D108BD9-81ED-4DB2-BD59-A6C34878D82A}">
                    <a16:rowId xmlns:a16="http://schemas.microsoft.com/office/drawing/2014/main" val="765756520"/>
                  </a:ext>
                </a:extLst>
              </a:tr>
            </a:tbl>
          </a:graphicData>
        </a:graphic>
      </p:graphicFrame>
      <p:pic>
        <p:nvPicPr>
          <p:cNvPr id="2" name="Picture 1" descr="The History of Street Performance in London Since th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6100" y="3879850"/>
            <a:ext cx="3657600" cy="1581150"/>
          </a:xfrm>
          <a:prstGeom prst="rect">
            <a:avLst/>
          </a:prstGeom>
        </p:spPr>
      </p:pic>
    </p:spTree>
    <p:extLst>
      <p:ext uri="{BB962C8B-B14F-4D97-AF65-F5344CB8AC3E}">
        <p14:creationId xmlns:p14="http://schemas.microsoft.com/office/powerpoint/2010/main" val="2489369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5f71bee-26e1-45d7-9db5-e4529f37cebc">
      <UserInfo>
        <DisplayName>Lisa Simcox</DisplayName>
        <AccountId>82</AccountId>
        <AccountType/>
      </UserInfo>
      <UserInfo>
        <DisplayName>Linda Wild</DisplayName>
        <AccountId>138</AccountId>
        <AccountType/>
      </UserInfo>
    </SharedWithUsers>
    <MediaLengthInSeconds xmlns="b0291392-46c3-446b-b4e2-e6b1ee46160b" xsi:nil="true"/>
    <UniqueSourceRef xmlns="b0291392-46c3-446b-b4e2-e6b1ee46160b" xsi:nil="true"/>
    <FileHash xmlns="b0291392-46c3-446b-b4e2-e6b1ee46160b">6c0d477ff5489c543242a38e3758706f61d8de3a</FileHash>
    <CloudMigratorOriginId xmlns="b0291392-46c3-446b-b4e2-e6b1ee46160b">0d39b5f4-5ba8-479e-a00d-078174dfb79f</CloudMigratorOriginId>
    <CloudMigratorVersion xmlns="b0291392-46c3-446b-b4e2-e6b1ee46160b">3.33.3.0</CloudMigratorVersion>
  </documentManagement>
</p:properties>
</file>

<file path=customXml/itemProps1.xml><?xml version="1.0" encoding="utf-8"?>
<ds:datastoreItem xmlns:ds="http://schemas.openxmlformats.org/officeDocument/2006/customXml" ds:itemID="{5B77AC24-8BB3-4962-AF33-A49FD871D811}">
  <ds:schemaRefs>
    <ds:schemaRef ds:uri="http://schemas.microsoft.com/sharepoint/v3/contenttype/forms"/>
  </ds:schemaRefs>
</ds:datastoreItem>
</file>

<file path=customXml/itemProps2.xml><?xml version="1.0" encoding="utf-8"?>
<ds:datastoreItem xmlns:ds="http://schemas.openxmlformats.org/officeDocument/2006/customXml" ds:itemID="{F52B307F-7B32-4900-A615-353092AA4931}"/>
</file>

<file path=customXml/itemProps3.xml><?xml version="1.0" encoding="utf-8"?>
<ds:datastoreItem xmlns:ds="http://schemas.openxmlformats.org/officeDocument/2006/customXml" ds:itemID="{C216D1D0-24B2-4E8F-B632-7CF53CF23F6E}">
  <ds:schemaRefs>
    <ds:schemaRef ds:uri="http://schemas.microsoft.com/office/2006/metadata/properties"/>
    <ds:schemaRef ds:uri="http://schemas.microsoft.com/office/infopath/2007/PartnerControls"/>
    <ds:schemaRef ds:uri="8cd434a3-5e7c-415f-a99b-80187ac66f45"/>
    <ds:schemaRef ds:uri="005ea20c-23db-4c88-84d2-019caf5362f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Slides>
  <Notes>0</Notes>
  <HiddenSlides>0</HiddenSlide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office theme</vt:lpstr>
      <vt:lpstr>Weekly Homework Grids</vt:lpstr>
      <vt:lpstr>PowerPoint Presentation</vt:lpstr>
      <vt:lpstr>PowerPoint Presentation</vt:lpstr>
      <vt:lpstr>Homework Grids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Benedict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Peden</dc:creator>
  <cp:revision>20</cp:revision>
  <dcterms:created xsi:type="dcterms:W3CDTF">2019-04-05T13:54:53Z</dcterms:created>
  <dcterms:modified xsi:type="dcterms:W3CDTF">2021-06-21T10:43:48Z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598200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xd_Signature">
    <vt:bool>false</vt:bool>
  </property>
  <property fmtid="{D5CDD505-2E9C-101B-9397-08002B2CF9AE}" pid="9" name="xd_ProgID">
    <vt:lpwstr/>
  </property>
  <property fmtid="{D5CDD505-2E9C-101B-9397-08002B2CF9AE}" pid="10" name="TriggerFlowInfo">
    <vt:lpwstr/>
  </property>
  <property fmtid="{D5CDD505-2E9C-101B-9397-08002B2CF9AE}" pid="11" name="TemplateUrl">
    <vt:lpwstr/>
  </property>
</Properties>
</file>